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40"/>
  </p:notesMasterIdLst>
  <p:sldIdLst>
    <p:sldId id="262" r:id="rId2"/>
    <p:sldId id="314" r:id="rId3"/>
    <p:sldId id="315" r:id="rId4"/>
    <p:sldId id="903" r:id="rId5"/>
    <p:sldId id="320" r:id="rId6"/>
    <p:sldId id="887" r:id="rId7"/>
    <p:sldId id="273" r:id="rId8"/>
    <p:sldId id="915" r:id="rId9"/>
    <p:sldId id="888" r:id="rId10"/>
    <p:sldId id="276" r:id="rId11"/>
    <p:sldId id="326" r:id="rId12"/>
    <p:sldId id="328" r:id="rId13"/>
    <p:sldId id="889" r:id="rId14"/>
    <p:sldId id="317" r:id="rId15"/>
    <p:sldId id="319" r:id="rId16"/>
    <p:sldId id="346" r:id="rId17"/>
    <p:sldId id="904" r:id="rId18"/>
    <p:sldId id="268" r:id="rId19"/>
    <p:sldId id="321" r:id="rId20"/>
    <p:sldId id="919" r:id="rId21"/>
    <p:sldId id="278" r:id="rId22"/>
    <p:sldId id="279" r:id="rId23"/>
    <p:sldId id="881" r:id="rId24"/>
    <p:sldId id="283" r:id="rId25"/>
    <p:sldId id="322" r:id="rId26"/>
    <p:sldId id="894" r:id="rId27"/>
    <p:sldId id="348" r:id="rId28"/>
    <p:sldId id="880" r:id="rId29"/>
    <p:sldId id="347" r:id="rId30"/>
    <p:sldId id="907" r:id="rId31"/>
    <p:sldId id="921" r:id="rId32"/>
    <p:sldId id="917" r:id="rId33"/>
    <p:sldId id="923" r:id="rId34"/>
    <p:sldId id="920" r:id="rId35"/>
    <p:sldId id="911" r:id="rId36"/>
    <p:sldId id="910" r:id="rId37"/>
    <p:sldId id="909" r:id="rId38"/>
    <p:sldId id="91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F3A929-50D4-192D-1FD6-482BB2A44789}" name="Carrie Sorenson" initials="CS" userId="S::csorenson_qualityhealthnd.org#ext#@healthinsight.onmicrosoft.com::59bc9adc-7285-401a-a6b8-518399f53761" providerId="AD"/>
  <p188:author id="{4531E629-7806-2566-0241-A2A5BBEC0F04}" name="Stacy-Ann Whitton" initials="SW" userId="S::swhitton_telligen.com#ext#@healthinsight.onmicrosoft.com::33c18edb-6413-498f-b624-20456a912103" providerId="AD"/>
  <p188:author id="{94246E3D-8691-7769-D36C-FE193F58038E}" name="Allmaras, Kristin (IHS/BEM/RDL)" initials="A(" userId="S::kristin.allmaras_ihs.gov#ext#@healthinsight.onmicrosoft.com::58c5ac7c-1a64-41b2-8e61-991f23695452" providerId="AD"/>
  <p188:author id="{0E398941-3454-1343-F95E-1F369D1196D6}" name="Jacob Churchill" initials="JC" userId="S::jchurchill@mpqhf.org::7d448e24-0898-4d7b-a78d-a4397862dc3c" providerId="AD"/>
  <p188:author id="{55573D5E-2B9F-03E2-46CB-2C06AD975BBD}" name="Becky Blystone" initials="BB" userId="S::bblystone_telligen.com#ext#@healthinsight.onmicrosoft.com::c61bca9a-3e99-4cd6-ad3b-00d3572608b0" providerId="AD"/>
  <p188:author id="{9897C366-F4EC-F628-C5BA-B31374AF62F0}" name="Triepke, Tana (IHS/ABR/FTN)" initials="T(" userId="S::tana.triepke_ihs.gov#ext#@healthinsight.onmicrosoft.com::cbec051f-23f6-4e0f-95e8-7e2b3d3a9519" providerId="AD"/>
  <p188:author id="{21EFCDA4-4447-98CB-36F3-E2DD21B32086}" name="Becky Blystone" initials="BB" userId="S::bblystone@telligen.com::c8ce5869-7814-4b03-ac91-5259f9a14735" providerId="AD"/>
  <p188:author id="{161145D2-753A-A51F-2547-DDCC204EC0FD}" name="Tasha Peltier" initials="TP" userId="S::tpeltier_qualityhealthnd.org#ext#@healthinsight.onmicrosoft.com::8408c171-ae63-40db-9ce7-371c65a2a68c" providerId="AD"/>
  <p188:author id="{62BB99E7-475E-FEC8-02F9-42B8009F0518}" name="Stacy-Ann Whitton" initials="SAW" userId="S::swhitton@telligen.com::6812395f-c9df-4ecb-9a34-ca5574597a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2978"/>
    <a:srgbClr val="656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95332" autoAdjust="0"/>
  </p:normalViewPr>
  <p:slideViewPr>
    <p:cSldViewPr snapToGrid="0">
      <p:cViewPr>
        <p:scale>
          <a:sx n="62" d="100"/>
          <a:sy n="62" d="100"/>
        </p:scale>
        <p:origin x="278" y="456"/>
      </p:cViewPr>
      <p:guideLst/>
    </p:cSldViewPr>
  </p:slideViewPr>
  <p:outlineViewPr>
    <p:cViewPr>
      <p:scale>
        <a:sx n="33" d="100"/>
        <a:sy n="33" d="100"/>
      </p:scale>
      <p:origin x="0" y="-73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microsoft.com/office/2018/10/relationships/authors" Target="authors.xml"/></Relationships>
</file>

<file path=ppt/diagrams/_rels/data9.xml.rels><?xml version="1.0" encoding="UTF-8" standalone="yes"?>
<Relationships xmlns="http://schemas.openxmlformats.org/package/2006/relationships"><Relationship Id="rId1" Type="http://schemas.openxmlformats.org/officeDocument/2006/relationships/hyperlink" Target="https://www.indiancountryecho.org/resources/naloxone/"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www.indiancountryecho.org/resources/naloxone/"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94273-3DFA-4B29-B253-30196108B44F}" type="doc">
      <dgm:prSet loTypeId="urn:microsoft.com/office/officeart/2005/8/layout/vProcess5" loCatId="process" qsTypeId="urn:microsoft.com/office/officeart/2005/8/quickstyle/simple1" qsCatId="simple" csTypeId="urn:microsoft.com/office/officeart/2005/8/colors/accent0_3" csCatId="mainScheme" phldr="1"/>
      <dgm:spPr/>
    </dgm:pt>
    <dgm:pt modelId="{3725E5C6-C3BB-4708-BBDC-6926145B1B77}">
      <dgm:prSet phldrT="[Text]" custT="1"/>
      <dgm:spPr/>
      <dgm:t>
        <a:bodyPr/>
        <a:lstStyle/>
        <a:p>
          <a:pPr algn="l" rtl="0"/>
          <a:r>
            <a:rPr lang="en-US" sz="1800"/>
            <a:t>1.  A person takes more opioids than their body can handle</a:t>
          </a:r>
        </a:p>
      </dgm:t>
    </dgm:pt>
    <dgm:pt modelId="{220CD555-9443-4CDF-AE92-23F0B4DF4779}" type="parTrans" cxnId="{6E7FB3A3-F97B-43F7-8A7D-46E06F442927}">
      <dgm:prSet/>
      <dgm:spPr/>
      <dgm:t>
        <a:bodyPr/>
        <a:lstStyle/>
        <a:p>
          <a:pPr algn="l"/>
          <a:endParaRPr lang="en-US" sz="1800"/>
        </a:p>
      </dgm:t>
    </dgm:pt>
    <dgm:pt modelId="{D1C04591-7C3D-422E-B2B4-61A72B6311A0}" type="sibTrans" cxnId="{6E7FB3A3-F97B-43F7-8A7D-46E06F442927}">
      <dgm:prSet custT="1"/>
      <dgm:spPr/>
      <dgm:t>
        <a:bodyPr/>
        <a:lstStyle/>
        <a:p>
          <a:pPr algn="l"/>
          <a:endParaRPr lang="en-US" sz="1800"/>
        </a:p>
      </dgm:t>
    </dgm:pt>
    <dgm:pt modelId="{00930E3F-9DE6-466B-A98C-1E2A90AC5554}">
      <dgm:prSet phldrT="[Text]" custT="1"/>
      <dgm:spPr/>
      <dgm:t>
        <a:bodyPr/>
        <a:lstStyle/>
        <a:p>
          <a:pPr algn="l"/>
          <a:r>
            <a:rPr lang="en-US" sz="1800"/>
            <a:t>	2. Breathing slows as the opioid suppresses the urge to breath</a:t>
          </a:r>
        </a:p>
      </dgm:t>
    </dgm:pt>
    <dgm:pt modelId="{0509CF9D-1256-4BA8-BA73-BB39D93A59C1}" type="parTrans" cxnId="{94C2F652-BACD-4783-90DC-13F228B4FFCD}">
      <dgm:prSet/>
      <dgm:spPr/>
      <dgm:t>
        <a:bodyPr/>
        <a:lstStyle/>
        <a:p>
          <a:pPr algn="l"/>
          <a:endParaRPr lang="en-US" sz="1800"/>
        </a:p>
      </dgm:t>
    </dgm:pt>
    <dgm:pt modelId="{7E48383C-E46F-47E6-B923-F82D8EF70B44}" type="sibTrans" cxnId="{94C2F652-BACD-4783-90DC-13F228B4FFCD}">
      <dgm:prSet custT="1"/>
      <dgm:spPr/>
      <dgm:t>
        <a:bodyPr/>
        <a:lstStyle/>
        <a:p>
          <a:pPr algn="l"/>
          <a:endParaRPr lang="en-US" sz="1800"/>
        </a:p>
      </dgm:t>
    </dgm:pt>
    <dgm:pt modelId="{3679AF69-7E7A-45EB-ABEA-C23769A309DC}">
      <dgm:prSet phldrT="[Text]" custT="1"/>
      <dgm:spPr/>
      <dgm:t>
        <a:bodyPr/>
        <a:lstStyle/>
        <a:p>
          <a:pPr algn="l" rtl="0"/>
          <a:r>
            <a:rPr lang="en-US" sz="1800"/>
            <a:t>	3. Breathing stops and carbon dioxide builds up in	their body</a:t>
          </a:r>
        </a:p>
      </dgm:t>
    </dgm:pt>
    <dgm:pt modelId="{00A2AE09-2EE5-4737-BAF1-F5C000D63944}" type="parTrans" cxnId="{D8549C33-36D3-4EC2-BB11-F8177271FB47}">
      <dgm:prSet/>
      <dgm:spPr/>
      <dgm:t>
        <a:bodyPr/>
        <a:lstStyle/>
        <a:p>
          <a:pPr algn="l"/>
          <a:endParaRPr lang="en-US" sz="1800"/>
        </a:p>
      </dgm:t>
    </dgm:pt>
    <dgm:pt modelId="{5FAD9C8F-216F-4587-B3C1-83EBC83F82E5}" type="sibTrans" cxnId="{D8549C33-36D3-4EC2-BB11-F8177271FB47}">
      <dgm:prSet custT="1"/>
      <dgm:spPr/>
      <dgm:t>
        <a:bodyPr/>
        <a:lstStyle/>
        <a:p>
          <a:pPr algn="l"/>
          <a:endParaRPr lang="en-US" sz="1800"/>
        </a:p>
      </dgm:t>
    </dgm:pt>
    <dgm:pt modelId="{21BB4778-1B1E-4167-95B7-59D26B866D2A}">
      <dgm:prSet phldrT="[Text]" custT="1"/>
      <dgm:spPr/>
      <dgm:t>
        <a:bodyPr/>
        <a:lstStyle/>
        <a:p>
          <a:pPr algn="l" rtl="0"/>
          <a:r>
            <a:rPr lang="en-US" sz="1800"/>
            <a:t>	4. Oxygen levels decrease, which leads to brain damage </a:t>
          </a:r>
        </a:p>
      </dgm:t>
    </dgm:pt>
    <dgm:pt modelId="{2160DD65-BF66-4957-9AC5-5F63D2B80028}" type="parTrans" cxnId="{E799797B-0AF5-4064-9BAE-4707AB530BD4}">
      <dgm:prSet/>
      <dgm:spPr/>
      <dgm:t>
        <a:bodyPr/>
        <a:lstStyle/>
        <a:p>
          <a:pPr algn="l"/>
          <a:endParaRPr lang="en-US" sz="1800"/>
        </a:p>
      </dgm:t>
    </dgm:pt>
    <dgm:pt modelId="{9BA3A4FD-0B83-4B1F-B541-8E4147546B90}" type="sibTrans" cxnId="{E799797B-0AF5-4064-9BAE-4707AB530BD4}">
      <dgm:prSet custT="1"/>
      <dgm:spPr/>
      <dgm:t>
        <a:bodyPr/>
        <a:lstStyle/>
        <a:p>
          <a:pPr algn="l"/>
          <a:endParaRPr lang="en-US" sz="1800"/>
        </a:p>
      </dgm:t>
    </dgm:pt>
    <dgm:pt modelId="{015590CD-60C9-4C7D-84A4-7112F7B551E4}">
      <dgm:prSet phldrT="[Text]" custT="1"/>
      <dgm:spPr/>
      <dgm:t>
        <a:bodyPr/>
        <a:lstStyle/>
        <a:p>
          <a:pPr algn="l"/>
          <a:r>
            <a:rPr lang="en-US" sz="1800"/>
            <a:t>		5. Their heart stops</a:t>
          </a:r>
        </a:p>
      </dgm:t>
    </dgm:pt>
    <dgm:pt modelId="{C494ACF4-2BAE-4DC0-855E-F55A661994FF}" type="parTrans" cxnId="{7C893DD2-EE50-4FE6-83C5-F530279A2A72}">
      <dgm:prSet/>
      <dgm:spPr/>
      <dgm:t>
        <a:bodyPr/>
        <a:lstStyle/>
        <a:p>
          <a:pPr algn="l"/>
          <a:endParaRPr lang="en-US" sz="1800"/>
        </a:p>
      </dgm:t>
    </dgm:pt>
    <dgm:pt modelId="{5E84CE2A-A9DA-49D4-B000-3450C0838D81}" type="sibTrans" cxnId="{7C893DD2-EE50-4FE6-83C5-F530279A2A72}">
      <dgm:prSet/>
      <dgm:spPr/>
      <dgm:t>
        <a:bodyPr/>
        <a:lstStyle/>
        <a:p>
          <a:pPr algn="l"/>
          <a:endParaRPr lang="en-US" sz="1800"/>
        </a:p>
      </dgm:t>
    </dgm:pt>
    <dgm:pt modelId="{F7D7498E-5177-4A60-ADAC-C25F026B56C4}" type="pres">
      <dgm:prSet presAssocID="{5B994273-3DFA-4B29-B253-30196108B44F}" presName="outerComposite" presStyleCnt="0">
        <dgm:presLayoutVars>
          <dgm:chMax val="5"/>
          <dgm:dir/>
          <dgm:resizeHandles val="exact"/>
        </dgm:presLayoutVars>
      </dgm:prSet>
      <dgm:spPr/>
    </dgm:pt>
    <dgm:pt modelId="{4510E264-D689-4AC2-A083-3E91C83BE8E1}" type="pres">
      <dgm:prSet presAssocID="{5B994273-3DFA-4B29-B253-30196108B44F}" presName="dummyMaxCanvas" presStyleCnt="0">
        <dgm:presLayoutVars/>
      </dgm:prSet>
      <dgm:spPr/>
    </dgm:pt>
    <dgm:pt modelId="{4BDA734D-26B5-4F54-88EC-2D08835D821C}" type="pres">
      <dgm:prSet presAssocID="{5B994273-3DFA-4B29-B253-30196108B44F}" presName="FiveNodes_1" presStyleLbl="node1" presStyleIdx="0" presStyleCnt="5">
        <dgm:presLayoutVars>
          <dgm:bulletEnabled val="1"/>
        </dgm:presLayoutVars>
      </dgm:prSet>
      <dgm:spPr/>
      <dgm:t>
        <a:bodyPr/>
        <a:lstStyle/>
        <a:p>
          <a:endParaRPr lang="en-US"/>
        </a:p>
      </dgm:t>
    </dgm:pt>
    <dgm:pt modelId="{FB21ADCB-9894-41F3-BBE7-611F9CB364C8}" type="pres">
      <dgm:prSet presAssocID="{5B994273-3DFA-4B29-B253-30196108B44F}" presName="FiveNodes_2" presStyleLbl="node1" presStyleIdx="1" presStyleCnt="5">
        <dgm:presLayoutVars>
          <dgm:bulletEnabled val="1"/>
        </dgm:presLayoutVars>
      </dgm:prSet>
      <dgm:spPr/>
      <dgm:t>
        <a:bodyPr/>
        <a:lstStyle/>
        <a:p>
          <a:endParaRPr lang="en-US"/>
        </a:p>
      </dgm:t>
    </dgm:pt>
    <dgm:pt modelId="{19A222FB-5579-4CD2-994B-E0D74CFF73AC}" type="pres">
      <dgm:prSet presAssocID="{5B994273-3DFA-4B29-B253-30196108B44F}" presName="FiveNodes_3" presStyleLbl="node1" presStyleIdx="2" presStyleCnt="5">
        <dgm:presLayoutVars>
          <dgm:bulletEnabled val="1"/>
        </dgm:presLayoutVars>
      </dgm:prSet>
      <dgm:spPr/>
      <dgm:t>
        <a:bodyPr/>
        <a:lstStyle/>
        <a:p>
          <a:endParaRPr lang="en-US"/>
        </a:p>
      </dgm:t>
    </dgm:pt>
    <dgm:pt modelId="{B4D5E599-6317-447B-959A-61A7EB7917B2}" type="pres">
      <dgm:prSet presAssocID="{5B994273-3DFA-4B29-B253-30196108B44F}" presName="FiveNodes_4" presStyleLbl="node1" presStyleIdx="3" presStyleCnt="5">
        <dgm:presLayoutVars>
          <dgm:bulletEnabled val="1"/>
        </dgm:presLayoutVars>
      </dgm:prSet>
      <dgm:spPr/>
      <dgm:t>
        <a:bodyPr/>
        <a:lstStyle/>
        <a:p>
          <a:endParaRPr lang="en-US"/>
        </a:p>
      </dgm:t>
    </dgm:pt>
    <dgm:pt modelId="{8A539CB3-5ACA-4C00-8D33-5DD81AB7870F}" type="pres">
      <dgm:prSet presAssocID="{5B994273-3DFA-4B29-B253-30196108B44F}" presName="FiveNodes_5" presStyleLbl="node1" presStyleIdx="4" presStyleCnt="5">
        <dgm:presLayoutVars>
          <dgm:bulletEnabled val="1"/>
        </dgm:presLayoutVars>
      </dgm:prSet>
      <dgm:spPr/>
      <dgm:t>
        <a:bodyPr/>
        <a:lstStyle/>
        <a:p>
          <a:endParaRPr lang="en-US"/>
        </a:p>
      </dgm:t>
    </dgm:pt>
    <dgm:pt modelId="{51CB5A60-3D97-4253-BC9D-80E345901D91}" type="pres">
      <dgm:prSet presAssocID="{5B994273-3DFA-4B29-B253-30196108B44F}" presName="FiveConn_1-2" presStyleLbl="fgAccFollowNode1" presStyleIdx="0" presStyleCnt="4">
        <dgm:presLayoutVars>
          <dgm:bulletEnabled val="1"/>
        </dgm:presLayoutVars>
      </dgm:prSet>
      <dgm:spPr/>
      <dgm:t>
        <a:bodyPr/>
        <a:lstStyle/>
        <a:p>
          <a:endParaRPr lang="en-US"/>
        </a:p>
      </dgm:t>
    </dgm:pt>
    <dgm:pt modelId="{624BD0AD-6C5D-4F76-9DE5-F2A4C57AE891}" type="pres">
      <dgm:prSet presAssocID="{5B994273-3DFA-4B29-B253-30196108B44F}" presName="FiveConn_2-3" presStyleLbl="fgAccFollowNode1" presStyleIdx="1" presStyleCnt="4">
        <dgm:presLayoutVars>
          <dgm:bulletEnabled val="1"/>
        </dgm:presLayoutVars>
      </dgm:prSet>
      <dgm:spPr/>
      <dgm:t>
        <a:bodyPr/>
        <a:lstStyle/>
        <a:p>
          <a:endParaRPr lang="en-US"/>
        </a:p>
      </dgm:t>
    </dgm:pt>
    <dgm:pt modelId="{2F15BF39-1D5A-49BF-BF3D-449AB43B6670}" type="pres">
      <dgm:prSet presAssocID="{5B994273-3DFA-4B29-B253-30196108B44F}" presName="FiveConn_3-4" presStyleLbl="fgAccFollowNode1" presStyleIdx="2" presStyleCnt="4">
        <dgm:presLayoutVars>
          <dgm:bulletEnabled val="1"/>
        </dgm:presLayoutVars>
      </dgm:prSet>
      <dgm:spPr/>
      <dgm:t>
        <a:bodyPr/>
        <a:lstStyle/>
        <a:p>
          <a:endParaRPr lang="en-US"/>
        </a:p>
      </dgm:t>
    </dgm:pt>
    <dgm:pt modelId="{DFF46819-F5D5-452A-BCCE-FDACE1D628AF}" type="pres">
      <dgm:prSet presAssocID="{5B994273-3DFA-4B29-B253-30196108B44F}" presName="FiveConn_4-5" presStyleLbl="fgAccFollowNode1" presStyleIdx="3" presStyleCnt="4">
        <dgm:presLayoutVars>
          <dgm:bulletEnabled val="1"/>
        </dgm:presLayoutVars>
      </dgm:prSet>
      <dgm:spPr/>
      <dgm:t>
        <a:bodyPr/>
        <a:lstStyle/>
        <a:p>
          <a:endParaRPr lang="en-US"/>
        </a:p>
      </dgm:t>
    </dgm:pt>
    <dgm:pt modelId="{6B229F7F-9EDC-4F24-9DF8-3D116933F8BC}" type="pres">
      <dgm:prSet presAssocID="{5B994273-3DFA-4B29-B253-30196108B44F}" presName="FiveNodes_1_text" presStyleLbl="node1" presStyleIdx="4" presStyleCnt="5">
        <dgm:presLayoutVars>
          <dgm:bulletEnabled val="1"/>
        </dgm:presLayoutVars>
      </dgm:prSet>
      <dgm:spPr/>
      <dgm:t>
        <a:bodyPr/>
        <a:lstStyle/>
        <a:p>
          <a:endParaRPr lang="en-US"/>
        </a:p>
      </dgm:t>
    </dgm:pt>
    <dgm:pt modelId="{C4793FEA-98A7-4A91-8667-ABB93C740A24}" type="pres">
      <dgm:prSet presAssocID="{5B994273-3DFA-4B29-B253-30196108B44F}" presName="FiveNodes_2_text" presStyleLbl="node1" presStyleIdx="4" presStyleCnt="5">
        <dgm:presLayoutVars>
          <dgm:bulletEnabled val="1"/>
        </dgm:presLayoutVars>
      </dgm:prSet>
      <dgm:spPr/>
      <dgm:t>
        <a:bodyPr/>
        <a:lstStyle/>
        <a:p>
          <a:endParaRPr lang="en-US"/>
        </a:p>
      </dgm:t>
    </dgm:pt>
    <dgm:pt modelId="{15AA0C22-0945-42FB-9187-EBDCC8D1C14D}" type="pres">
      <dgm:prSet presAssocID="{5B994273-3DFA-4B29-B253-30196108B44F}" presName="FiveNodes_3_text" presStyleLbl="node1" presStyleIdx="4" presStyleCnt="5">
        <dgm:presLayoutVars>
          <dgm:bulletEnabled val="1"/>
        </dgm:presLayoutVars>
      </dgm:prSet>
      <dgm:spPr/>
      <dgm:t>
        <a:bodyPr/>
        <a:lstStyle/>
        <a:p>
          <a:endParaRPr lang="en-US"/>
        </a:p>
      </dgm:t>
    </dgm:pt>
    <dgm:pt modelId="{1EB26256-0240-4B23-AE07-CF272B6B90E3}" type="pres">
      <dgm:prSet presAssocID="{5B994273-3DFA-4B29-B253-30196108B44F}" presName="FiveNodes_4_text" presStyleLbl="node1" presStyleIdx="4" presStyleCnt="5">
        <dgm:presLayoutVars>
          <dgm:bulletEnabled val="1"/>
        </dgm:presLayoutVars>
      </dgm:prSet>
      <dgm:spPr/>
      <dgm:t>
        <a:bodyPr/>
        <a:lstStyle/>
        <a:p>
          <a:endParaRPr lang="en-US"/>
        </a:p>
      </dgm:t>
    </dgm:pt>
    <dgm:pt modelId="{94AC7510-646D-428A-915A-4F1CEB0F8DA2}" type="pres">
      <dgm:prSet presAssocID="{5B994273-3DFA-4B29-B253-30196108B44F}" presName="FiveNodes_5_text" presStyleLbl="node1" presStyleIdx="4" presStyleCnt="5">
        <dgm:presLayoutVars>
          <dgm:bulletEnabled val="1"/>
        </dgm:presLayoutVars>
      </dgm:prSet>
      <dgm:spPr/>
      <dgm:t>
        <a:bodyPr/>
        <a:lstStyle/>
        <a:p>
          <a:endParaRPr lang="en-US"/>
        </a:p>
      </dgm:t>
    </dgm:pt>
  </dgm:ptLst>
  <dgm:cxnLst>
    <dgm:cxn modelId="{06F06CD2-915E-4F55-BC21-63349CF4DDE1}" type="presOf" srcId="{3679AF69-7E7A-45EB-ABEA-C23769A309DC}" destId="{19A222FB-5579-4CD2-994B-E0D74CFF73AC}" srcOrd="0" destOrd="0" presId="urn:microsoft.com/office/officeart/2005/8/layout/vProcess5"/>
    <dgm:cxn modelId="{7C082257-B174-42BC-99BE-8E73C2EA0FC5}" type="presOf" srcId="{5B994273-3DFA-4B29-B253-30196108B44F}" destId="{F7D7498E-5177-4A60-ADAC-C25F026B56C4}" srcOrd="0" destOrd="0" presId="urn:microsoft.com/office/officeart/2005/8/layout/vProcess5"/>
    <dgm:cxn modelId="{FFA7631D-1698-4DC0-BB12-0AC794C8DE60}" type="presOf" srcId="{21BB4778-1B1E-4167-95B7-59D26B866D2A}" destId="{B4D5E599-6317-447B-959A-61A7EB7917B2}" srcOrd="0" destOrd="0" presId="urn:microsoft.com/office/officeart/2005/8/layout/vProcess5"/>
    <dgm:cxn modelId="{18F357DD-1943-4078-BDD1-1AD6F47218E4}" type="presOf" srcId="{015590CD-60C9-4C7D-84A4-7112F7B551E4}" destId="{94AC7510-646D-428A-915A-4F1CEB0F8DA2}" srcOrd="1" destOrd="0" presId="urn:microsoft.com/office/officeart/2005/8/layout/vProcess5"/>
    <dgm:cxn modelId="{566BC874-03C6-4758-852B-811B4C8B47CD}" type="presOf" srcId="{D1C04591-7C3D-422E-B2B4-61A72B6311A0}" destId="{51CB5A60-3D97-4253-BC9D-80E345901D91}" srcOrd="0" destOrd="0" presId="urn:microsoft.com/office/officeart/2005/8/layout/vProcess5"/>
    <dgm:cxn modelId="{8796B2A3-FD31-48BE-939D-7DD47E2B7D29}" type="presOf" srcId="{9BA3A4FD-0B83-4B1F-B541-8E4147546B90}" destId="{DFF46819-F5D5-452A-BCCE-FDACE1D628AF}" srcOrd="0" destOrd="0" presId="urn:microsoft.com/office/officeart/2005/8/layout/vProcess5"/>
    <dgm:cxn modelId="{E38F11DC-2116-41ED-AD17-6D009DA043D4}" type="presOf" srcId="{7E48383C-E46F-47E6-B923-F82D8EF70B44}" destId="{624BD0AD-6C5D-4F76-9DE5-F2A4C57AE891}" srcOrd="0" destOrd="0" presId="urn:microsoft.com/office/officeart/2005/8/layout/vProcess5"/>
    <dgm:cxn modelId="{E799797B-0AF5-4064-9BAE-4707AB530BD4}" srcId="{5B994273-3DFA-4B29-B253-30196108B44F}" destId="{21BB4778-1B1E-4167-95B7-59D26B866D2A}" srcOrd="3" destOrd="0" parTransId="{2160DD65-BF66-4957-9AC5-5F63D2B80028}" sibTransId="{9BA3A4FD-0B83-4B1F-B541-8E4147546B90}"/>
    <dgm:cxn modelId="{D8549C33-36D3-4EC2-BB11-F8177271FB47}" srcId="{5B994273-3DFA-4B29-B253-30196108B44F}" destId="{3679AF69-7E7A-45EB-ABEA-C23769A309DC}" srcOrd="2" destOrd="0" parTransId="{00A2AE09-2EE5-4737-BAF1-F5C000D63944}" sibTransId="{5FAD9C8F-216F-4587-B3C1-83EBC83F82E5}"/>
    <dgm:cxn modelId="{97BE30E1-9DDE-46C3-9129-A57F5CEC1405}" type="presOf" srcId="{3725E5C6-C3BB-4708-BBDC-6926145B1B77}" destId="{6B229F7F-9EDC-4F24-9DF8-3D116933F8BC}" srcOrd="1" destOrd="0" presId="urn:microsoft.com/office/officeart/2005/8/layout/vProcess5"/>
    <dgm:cxn modelId="{FE266D3C-2F00-497A-BC78-3CF1F9251B4B}" type="presOf" srcId="{015590CD-60C9-4C7D-84A4-7112F7B551E4}" destId="{8A539CB3-5ACA-4C00-8D33-5DD81AB7870F}" srcOrd="0" destOrd="0" presId="urn:microsoft.com/office/officeart/2005/8/layout/vProcess5"/>
    <dgm:cxn modelId="{B0A0A282-723D-49B3-94A1-B255B72A9D7C}" type="presOf" srcId="{00930E3F-9DE6-466B-A98C-1E2A90AC5554}" destId="{FB21ADCB-9894-41F3-BBE7-611F9CB364C8}" srcOrd="0" destOrd="0" presId="urn:microsoft.com/office/officeart/2005/8/layout/vProcess5"/>
    <dgm:cxn modelId="{7C893DD2-EE50-4FE6-83C5-F530279A2A72}" srcId="{5B994273-3DFA-4B29-B253-30196108B44F}" destId="{015590CD-60C9-4C7D-84A4-7112F7B551E4}" srcOrd="4" destOrd="0" parTransId="{C494ACF4-2BAE-4DC0-855E-F55A661994FF}" sibTransId="{5E84CE2A-A9DA-49D4-B000-3450C0838D81}"/>
    <dgm:cxn modelId="{2F64010B-6529-4A32-BF96-604CFEDA55DC}" type="presOf" srcId="{21BB4778-1B1E-4167-95B7-59D26B866D2A}" destId="{1EB26256-0240-4B23-AE07-CF272B6B90E3}" srcOrd="1" destOrd="0" presId="urn:microsoft.com/office/officeart/2005/8/layout/vProcess5"/>
    <dgm:cxn modelId="{54265AAF-8B22-438A-B11F-34A8AE75E2CA}" type="presOf" srcId="{3725E5C6-C3BB-4708-BBDC-6926145B1B77}" destId="{4BDA734D-26B5-4F54-88EC-2D08835D821C}" srcOrd="0" destOrd="0" presId="urn:microsoft.com/office/officeart/2005/8/layout/vProcess5"/>
    <dgm:cxn modelId="{6E7FB3A3-F97B-43F7-8A7D-46E06F442927}" srcId="{5B994273-3DFA-4B29-B253-30196108B44F}" destId="{3725E5C6-C3BB-4708-BBDC-6926145B1B77}" srcOrd="0" destOrd="0" parTransId="{220CD555-9443-4CDF-AE92-23F0B4DF4779}" sibTransId="{D1C04591-7C3D-422E-B2B4-61A72B6311A0}"/>
    <dgm:cxn modelId="{B091D42E-772A-4943-9178-A549D1A02224}" type="presOf" srcId="{00930E3F-9DE6-466B-A98C-1E2A90AC5554}" destId="{C4793FEA-98A7-4A91-8667-ABB93C740A24}" srcOrd="1" destOrd="0" presId="urn:microsoft.com/office/officeart/2005/8/layout/vProcess5"/>
    <dgm:cxn modelId="{CE3939F2-3A07-4AE4-9C32-2C3EFFA78E2B}" type="presOf" srcId="{5FAD9C8F-216F-4587-B3C1-83EBC83F82E5}" destId="{2F15BF39-1D5A-49BF-BF3D-449AB43B6670}" srcOrd="0" destOrd="0" presId="urn:microsoft.com/office/officeart/2005/8/layout/vProcess5"/>
    <dgm:cxn modelId="{EE484E08-0527-4FC6-AA2B-22C137E9661E}" type="presOf" srcId="{3679AF69-7E7A-45EB-ABEA-C23769A309DC}" destId="{15AA0C22-0945-42FB-9187-EBDCC8D1C14D}" srcOrd="1" destOrd="0" presId="urn:microsoft.com/office/officeart/2005/8/layout/vProcess5"/>
    <dgm:cxn modelId="{94C2F652-BACD-4783-90DC-13F228B4FFCD}" srcId="{5B994273-3DFA-4B29-B253-30196108B44F}" destId="{00930E3F-9DE6-466B-A98C-1E2A90AC5554}" srcOrd="1" destOrd="0" parTransId="{0509CF9D-1256-4BA8-BA73-BB39D93A59C1}" sibTransId="{7E48383C-E46F-47E6-B923-F82D8EF70B44}"/>
    <dgm:cxn modelId="{8B2F37AC-883E-4339-B2EB-A13E7C7E1F77}" type="presParOf" srcId="{F7D7498E-5177-4A60-ADAC-C25F026B56C4}" destId="{4510E264-D689-4AC2-A083-3E91C83BE8E1}" srcOrd="0" destOrd="0" presId="urn:microsoft.com/office/officeart/2005/8/layout/vProcess5"/>
    <dgm:cxn modelId="{8D9897BA-3DD3-44AE-A963-FBCDA69FCEF0}" type="presParOf" srcId="{F7D7498E-5177-4A60-ADAC-C25F026B56C4}" destId="{4BDA734D-26B5-4F54-88EC-2D08835D821C}" srcOrd="1" destOrd="0" presId="urn:microsoft.com/office/officeart/2005/8/layout/vProcess5"/>
    <dgm:cxn modelId="{64E26C17-6822-4024-A49C-994290F7DF58}" type="presParOf" srcId="{F7D7498E-5177-4A60-ADAC-C25F026B56C4}" destId="{FB21ADCB-9894-41F3-BBE7-611F9CB364C8}" srcOrd="2" destOrd="0" presId="urn:microsoft.com/office/officeart/2005/8/layout/vProcess5"/>
    <dgm:cxn modelId="{4C438DAC-6C99-4CE5-898C-9D9BA240E80C}" type="presParOf" srcId="{F7D7498E-5177-4A60-ADAC-C25F026B56C4}" destId="{19A222FB-5579-4CD2-994B-E0D74CFF73AC}" srcOrd="3" destOrd="0" presId="urn:microsoft.com/office/officeart/2005/8/layout/vProcess5"/>
    <dgm:cxn modelId="{93DCA4C8-E50B-44FF-B15A-A18AE5787AE7}" type="presParOf" srcId="{F7D7498E-5177-4A60-ADAC-C25F026B56C4}" destId="{B4D5E599-6317-447B-959A-61A7EB7917B2}" srcOrd="4" destOrd="0" presId="urn:microsoft.com/office/officeart/2005/8/layout/vProcess5"/>
    <dgm:cxn modelId="{D1B6C55B-DDAE-42FE-8085-5CDEB3245388}" type="presParOf" srcId="{F7D7498E-5177-4A60-ADAC-C25F026B56C4}" destId="{8A539CB3-5ACA-4C00-8D33-5DD81AB7870F}" srcOrd="5" destOrd="0" presId="urn:microsoft.com/office/officeart/2005/8/layout/vProcess5"/>
    <dgm:cxn modelId="{89371CEA-04E0-4F5C-9BCA-CC8D3940D589}" type="presParOf" srcId="{F7D7498E-5177-4A60-ADAC-C25F026B56C4}" destId="{51CB5A60-3D97-4253-BC9D-80E345901D91}" srcOrd="6" destOrd="0" presId="urn:microsoft.com/office/officeart/2005/8/layout/vProcess5"/>
    <dgm:cxn modelId="{D213F431-578B-45DF-8A14-65D038A3C553}" type="presParOf" srcId="{F7D7498E-5177-4A60-ADAC-C25F026B56C4}" destId="{624BD0AD-6C5D-4F76-9DE5-F2A4C57AE891}" srcOrd="7" destOrd="0" presId="urn:microsoft.com/office/officeart/2005/8/layout/vProcess5"/>
    <dgm:cxn modelId="{0E147A51-40B0-4482-BBFC-F67292D670C5}" type="presParOf" srcId="{F7D7498E-5177-4A60-ADAC-C25F026B56C4}" destId="{2F15BF39-1D5A-49BF-BF3D-449AB43B6670}" srcOrd="8" destOrd="0" presId="urn:microsoft.com/office/officeart/2005/8/layout/vProcess5"/>
    <dgm:cxn modelId="{DC6AD74C-E9C7-4D66-B373-4A590D0C8198}" type="presParOf" srcId="{F7D7498E-5177-4A60-ADAC-C25F026B56C4}" destId="{DFF46819-F5D5-452A-BCCE-FDACE1D628AF}" srcOrd="9" destOrd="0" presId="urn:microsoft.com/office/officeart/2005/8/layout/vProcess5"/>
    <dgm:cxn modelId="{1FDCE3DE-02AD-4EC0-9CF0-70893314AE41}" type="presParOf" srcId="{F7D7498E-5177-4A60-ADAC-C25F026B56C4}" destId="{6B229F7F-9EDC-4F24-9DF8-3D116933F8BC}" srcOrd="10" destOrd="0" presId="urn:microsoft.com/office/officeart/2005/8/layout/vProcess5"/>
    <dgm:cxn modelId="{7A6C914F-A5C7-4FFF-8347-7A476DD61344}" type="presParOf" srcId="{F7D7498E-5177-4A60-ADAC-C25F026B56C4}" destId="{C4793FEA-98A7-4A91-8667-ABB93C740A24}" srcOrd="11" destOrd="0" presId="urn:microsoft.com/office/officeart/2005/8/layout/vProcess5"/>
    <dgm:cxn modelId="{222972A4-D350-423D-ADDB-CDF18EBF7C54}" type="presParOf" srcId="{F7D7498E-5177-4A60-ADAC-C25F026B56C4}" destId="{15AA0C22-0945-42FB-9187-EBDCC8D1C14D}" srcOrd="12" destOrd="0" presId="urn:microsoft.com/office/officeart/2005/8/layout/vProcess5"/>
    <dgm:cxn modelId="{25FA0FB8-6E5C-4D82-9335-7B7F964DE76D}" type="presParOf" srcId="{F7D7498E-5177-4A60-ADAC-C25F026B56C4}" destId="{1EB26256-0240-4B23-AE07-CF272B6B90E3}" srcOrd="13" destOrd="0" presId="urn:microsoft.com/office/officeart/2005/8/layout/vProcess5"/>
    <dgm:cxn modelId="{88F131F9-DCE9-41B5-9BD2-6EBA48A52045}" type="presParOf" srcId="{F7D7498E-5177-4A60-ADAC-C25F026B56C4}" destId="{94AC7510-646D-428A-915A-4F1CEB0F8DA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F5C45D-DD22-4E1D-9DD8-4C78D84F260D}" type="doc">
      <dgm:prSet loTypeId="urn:microsoft.com/office/officeart/2005/8/layout/hierarchy3" loCatId="hierarchy" qsTypeId="urn:microsoft.com/office/officeart/2005/8/quickstyle/simple1" qsCatId="simple" csTypeId="urn:microsoft.com/office/officeart/2005/8/colors/accent3_4" csCatId="accent3" phldr="1"/>
      <dgm:spPr/>
      <dgm:t>
        <a:bodyPr/>
        <a:lstStyle/>
        <a:p>
          <a:endParaRPr lang="en-US"/>
        </a:p>
      </dgm:t>
    </dgm:pt>
    <dgm:pt modelId="{11A5B15D-8259-427C-8B24-D76ACCCFDC38}">
      <dgm:prSet custT="1"/>
      <dgm:spPr>
        <a:solidFill>
          <a:schemeClr val="accent1"/>
        </a:solidFill>
        <a:effectLst>
          <a:softEdge rad="63500"/>
        </a:effectLst>
      </dgm:spPr>
      <dgm:t>
        <a:bodyPr/>
        <a:lstStyle/>
        <a:p>
          <a:r>
            <a:rPr lang="en-US" sz="1600">
              <a:latin typeface="Calibri"/>
              <a:ea typeface="Calibri"/>
              <a:cs typeface="Calibri"/>
            </a:rPr>
            <a:t>Naloxone encourages drug use, </a:t>
          </a:r>
          <a:br>
            <a:rPr lang="en-US" sz="1600">
              <a:latin typeface="Calibri"/>
              <a:ea typeface="Calibri"/>
              <a:cs typeface="Calibri"/>
            </a:rPr>
          </a:br>
          <a:r>
            <a:rPr lang="en-US" sz="1600">
              <a:latin typeface="Calibri"/>
              <a:ea typeface="Calibri"/>
              <a:cs typeface="Calibri"/>
            </a:rPr>
            <a:t>increases addiction,</a:t>
          </a:r>
          <a:br>
            <a:rPr lang="en-US" sz="1600">
              <a:latin typeface="Calibri"/>
              <a:ea typeface="Calibri"/>
              <a:cs typeface="Calibri"/>
            </a:rPr>
          </a:br>
          <a:r>
            <a:rPr lang="en-US" sz="1600">
              <a:latin typeface="Calibri"/>
              <a:ea typeface="Calibri"/>
              <a:cs typeface="Calibri"/>
            </a:rPr>
            <a:t>can be misused</a:t>
          </a:r>
        </a:p>
      </dgm:t>
    </dgm:pt>
    <dgm:pt modelId="{E441A850-5833-4620-8EF7-943E136EDCB3}" type="parTrans" cxnId="{C307D0B1-99FB-458F-BEFA-7088B85E6F2E}">
      <dgm:prSet/>
      <dgm:spPr/>
      <dgm:t>
        <a:bodyPr/>
        <a:lstStyle/>
        <a:p>
          <a:endParaRPr lang="en-US">
            <a:latin typeface="Calibri" panose="020F0502020204030204" pitchFamily="34" charset="0"/>
            <a:cs typeface="Calibri" panose="020F0502020204030204" pitchFamily="34" charset="0"/>
          </a:endParaRPr>
        </a:p>
      </dgm:t>
    </dgm:pt>
    <dgm:pt modelId="{971B4D47-7AD9-40F1-8414-C33799AB3EBE}" type="sibTrans" cxnId="{C307D0B1-99FB-458F-BEFA-7088B85E6F2E}">
      <dgm:prSet/>
      <dgm:spPr/>
      <dgm:t>
        <a:bodyPr/>
        <a:lstStyle/>
        <a:p>
          <a:endParaRPr lang="en-US">
            <a:latin typeface="Calibri" panose="020F0502020204030204" pitchFamily="34" charset="0"/>
            <a:cs typeface="Calibri" panose="020F0502020204030204" pitchFamily="34" charset="0"/>
          </a:endParaRPr>
        </a:p>
      </dgm:t>
    </dgm:pt>
    <dgm:pt modelId="{FE27BA76-179B-4425-B182-407F7B40A77F}">
      <dgm:prSet custT="1"/>
      <dgm:spPr>
        <a:ln>
          <a:solidFill>
            <a:schemeClr val="accent4">
              <a:lumMod val="60000"/>
              <a:lumOff val="40000"/>
            </a:schemeClr>
          </a:solidFill>
        </a:ln>
      </dgm:spPr>
      <dgm:t>
        <a:bodyPr/>
        <a:lstStyle/>
        <a:p>
          <a:r>
            <a:rPr lang="en-US" sz="1600" b="1">
              <a:latin typeface="Calibri"/>
              <a:ea typeface="Calibri"/>
              <a:cs typeface="Calibri"/>
            </a:rPr>
            <a:t>There is no risk if there is no opioid in the blood stream</a:t>
          </a:r>
          <a:endParaRPr lang="en-US" sz="1600">
            <a:latin typeface="Calibri"/>
            <a:ea typeface="Calibri"/>
            <a:cs typeface="Calibri"/>
          </a:endParaRPr>
        </a:p>
      </dgm:t>
    </dgm:pt>
    <dgm:pt modelId="{90F630A7-3D3C-4E72-AE6A-57F203ED5BE5}" type="parTrans" cxnId="{4FC1C5AB-7185-4FCC-A828-7D0B74A14A65}">
      <dgm:prSet/>
      <dgm:spPr>
        <a:ln>
          <a:solidFill>
            <a:schemeClr val="accent4">
              <a:lumMod val="60000"/>
              <a:lumOff val="40000"/>
            </a:schemeClr>
          </a:solidFill>
        </a:ln>
      </dgm:spPr>
      <dgm:t>
        <a:bodyPr/>
        <a:lstStyle/>
        <a:p>
          <a:endParaRPr lang="en-US" sz="4000">
            <a:latin typeface="Calibri" panose="020F0502020204030204" pitchFamily="34" charset="0"/>
            <a:cs typeface="Calibri" panose="020F0502020204030204" pitchFamily="34" charset="0"/>
          </a:endParaRPr>
        </a:p>
      </dgm:t>
    </dgm:pt>
    <dgm:pt modelId="{94AEAC04-53E2-44AD-B361-C1A29827F763}" type="sibTrans" cxnId="{4FC1C5AB-7185-4FCC-A828-7D0B74A14A65}">
      <dgm:prSet/>
      <dgm:spPr/>
      <dgm:t>
        <a:bodyPr/>
        <a:lstStyle/>
        <a:p>
          <a:endParaRPr lang="en-US">
            <a:latin typeface="Calibri" panose="020F0502020204030204" pitchFamily="34" charset="0"/>
            <a:cs typeface="Calibri" panose="020F0502020204030204" pitchFamily="34" charset="0"/>
          </a:endParaRPr>
        </a:p>
      </dgm:t>
    </dgm:pt>
    <dgm:pt modelId="{CF73B8D3-A92D-4FF3-AE19-F7EF35A62B44}">
      <dgm:prSet custT="1"/>
      <dgm:spPr>
        <a:solidFill>
          <a:prstClr val="white">
            <a:alpha val="90000"/>
            <a:hueOff val="0"/>
            <a:satOff val="0"/>
            <a:lumOff val="0"/>
            <a:alphaOff val="0"/>
          </a:prstClr>
        </a:solidFill>
        <a:ln w="19050" cap="rnd" cmpd="sng" algn="ctr">
          <a:solidFill>
            <a:schemeClr val="accent4">
              <a:lumMod val="60000"/>
              <a:lumOff val="40000"/>
            </a:schemeClr>
          </a:solidFill>
          <a:prstDash val="solid"/>
        </a:ln>
        <a:effectLst/>
      </dgm:spPr>
      <dgm:t>
        <a:bodyPr spcFirstLastPara="0" vert="horz" wrap="square" lIns="26670" tIns="17780" rIns="26670" bIns="17780" numCol="1" spcCol="1270" anchor="ctr" anchorCtr="0"/>
        <a:lstStyle/>
        <a:p>
          <a:pPr marL="0" lvl="0" indent="0" algn="ctr" defTabSz="622300">
            <a:lnSpc>
              <a:spcPct val="90000"/>
            </a:lnSpc>
            <a:spcBef>
              <a:spcPct val="0"/>
            </a:spcBef>
            <a:spcAft>
              <a:spcPct val="35000"/>
            </a:spcAft>
            <a:buNone/>
          </a:pPr>
          <a:r>
            <a:rPr lang="en-US" sz="1600" b="1" kern="1200">
              <a:solidFill>
                <a:prstClr val="black">
                  <a:hueOff val="0"/>
                  <a:satOff val="0"/>
                  <a:lumOff val="0"/>
                  <a:alphaOff val="0"/>
                </a:prstClr>
              </a:solidFill>
              <a:latin typeface="Calibri"/>
              <a:ea typeface="+mn-ea"/>
              <a:cs typeface="Calibri"/>
            </a:rPr>
            <a:t>Bystanders can act to prevent overdose deaths</a:t>
          </a:r>
        </a:p>
      </dgm:t>
    </dgm:pt>
    <dgm:pt modelId="{A83C5037-6D8A-4A32-9B21-83184765FB74}" type="parTrans" cxnId="{52BD840D-B7EA-4C04-8E4C-27603EE5F24E}">
      <dgm:prSet/>
      <dgm:spPr>
        <a:ln>
          <a:solidFill>
            <a:schemeClr val="accent4">
              <a:lumMod val="60000"/>
              <a:lumOff val="40000"/>
            </a:schemeClr>
          </a:solidFill>
        </a:ln>
      </dgm:spPr>
      <dgm:t>
        <a:bodyPr/>
        <a:lstStyle/>
        <a:p>
          <a:endParaRPr lang="en-US" sz="4000">
            <a:latin typeface="Calibri" panose="020F0502020204030204" pitchFamily="34" charset="0"/>
            <a:cs typeface="Calibri" panose="020F0502020204030204" pitchFamily="34" charset="0"/>
          </a:endParaRPr>
        </a:p>
      </dgm:t>
    </dgm:pt>
    <dgm:pt modelId="{ECEB0517-1864-48A1-974A-89461B8AD3B5}" type="sibTrans" cxnId="{52BD840D-B7EA-4C04-8E4C-27603EE5F24E}">
      <dgm:prSet/>
      <dgm:spPr/>
      <dgm:t>
        <a:bodyPr/>
        <a:lstStyle/>
        <a:p>
          <a:endParaRPr lang="en-US">
            <a:latin typeface="Calibri" panose="020F0502020204030204" pitchFamily="34" charset="0"/>
            <a:cs typeface="Calibri" panose="020F0502020204030204" pitchFamily="34" charset="0"/>
          </a:endParaRPr>
        </a:p>
      </dgm:t>
    </dgm:pt>
    <dgm:pt modelId="{12974541-84A9-4A90-8652-A0AD09799F5F}">
      <dgm:prSet custT="1"/>
      <dgm:spPr>
        <a:ln>
          <a:solidFill>
            <a:schemeClr val="accent4">
              <a:lumMod val="60000"/>
              <a:lumOff val="40000"/>
            </a:schemeClr>
          </a:solidFill>
        </a:ln>
      </dgm:spPr>
      <dgm:t>
        <a:bodyPr/>
        <a:lstStyle/>
        <a:p>
          <a:r>
            <a:rPr lang="en-US" sz="1600">
              <a:latin typeface="Calibri"/>
              <a:ea typeface="Calibri"/>
              <a:cs typeface="Calibri"/>
            </a:rPr>
            <a:t>Most states have laws to protect person overdosing and bystanders</a:t>
          </a:r>
        </a:p>
      </dgm:t>
    </dgm:pt>
    <dgm:pt modelId="{B8C20093-6F0F-47C9-9652-D36A4A04FF54}" type="parTrans" cxnId="{F2396D66-9350-49BF-9BD4-2AC2CA99C890}">
      <dgm:prSet/>
      <dgm:spPr>
        <a:ln>
          <a:solidFill>
            <a:schemeClr val="accent4">
              <a:lumMod val="60000"/>
              <a:lumOff val="40000"/>
            </a:schemeClr>
          </a:solidFill>
        </a:ln>
      </dgm:spPr>
      <dgm:t>
        <a:bodyPr/>
        <a:lstStyle/>
        <a:p>
          <a:endParaRPr lang="en-US" sz="4000">
            <a:latin typeface="Calibri" panose="020F0502020204030204" pitchFamily="34" charset="0"/>
            <a:cs typeface="Calibri" panose="020F0502020204030204" pitchFamily="34" charset="0"/>
          </a:endParaRPr>
        </a:p>
      </dgm:t>
    </dgm:pt>
    <dgm:pt modelId="{87BECAB6-D083-47D1-87D1-1B02A18EDB64}" type="sibTrans" cxnId="{F2396D66-9350-49BF-9BD4-2AC2CA99C890}">
      <dgm:prSet/>
      <dgm:spPr/>
      <dgm:t>
        <a:bodyPr/>
        <a:lstStyle/>
        <a:p>
          <a:endParaRPr lang="en-US">
            <a:latin typeface="Calibri" panose="020F0502020204030204" pitchFamily="34" charset="0"/>
            <a:cs typeface="Calibri" panose="020F0502020204030204" pitchFamily="34" charset="0"/>
          </a:endParaRPr>
        </a:p>
      </dgm:t>
    </dgm:pt>
    <dgm:pt modelId="{B41D3774-8895-487B-BAB8-210BED395DD3}">
      <dgm:prSet custT="1"/>
      <dgm:spPr>
        <a:ln>
          <a:solidFill>
            <a:schemeClr val="accent4">
              <a:lumMod val="60000"/>
              <a:lumOff val="40000"/>
            </a:schemeClr>
          </a:solidFill>
        </a:ln>
      </dgm:spPr>
      <dgm:t>
        <a:bodyPr/>
        <a:lstStyle/>
        <a:p>
          <a:r>
            <a:rPr lang="en-US" sz="1600" b="1">
              <a:latin typeface="Calibri"/>
              <a:ea typeface="Calibri"/>
              <a:cs typeface="Calibri"/>
            </a:rPr>
            <a:t>Naloxone is non-addictive </a:t>
          </a:r>
          <a:r>
            <a:rPr lang="en-US" sz="1600">
              <a:latin typeface="Calibri"/>
              <a:ea typeface="Calibri"/>
              <a:cs typeface="Calibri"/>
            </a:rPr>
            <a:t>and does not lead to more or riskier drug use</a:t>
          </a:r>
        </a:p>
      </dgm:t>
    </dgm:pt>
    <dgm:pt modelId="{71FD63BB-64D4-460E-BD00-37E61DD0D039}" type="parTrans" cxnId="{51DCB3A2-F250-4EB6-9A66-80D47BBDEFBD}">
      <dgm:prSet/>
      <dgm:spPr>
        <a:ln>
          <a:solidFill>
            <a:schemeClr val="accent4">
              <a:lumMod val="60000"/>
              <a:lumOff val="40000"/>
            </a:schemeClr>
          </a:solidFill>
        </a:ln>
      </dgm:spPr>
      <dgm:t>
        <a:bodyPr/>
        <a:lstStyle/>
        <a:p>
          <a:endParaRPr lang="en-US" sz="4000">
            <a:latin typeface="Calibri" panose="020F0502020204030204" pitchFamily="34" charset="0"/>
            <a:cs typeface="Calibri" panose="020F0502020204030204" pitchFamily="34" charset="0"/>
          </a:endParaRPr>
        </a:p>
      </dgm:t>
    </dgm:pt>
    <dgm:pt modelId="{166BC57A-1E8E-4058-AA2A-9BEE7C1191AE}" type="sibTrans" cxnId="{51DCB3A2-F250-4EB6-9A66-80D47BBDEFBD}">
      <dgm:prSet/>
      <dgm:spPr/>
      <dgm:t>
        <a:bodyPr/>
        <a:lstStyle/>
        <a:p>
          <a:endParaRPr lang="en-US">
            <a:latin typeface="Calibri" panose="020F0502020204030204" pitchFamily="34" charset="0"/>
            <a:cs typeface="Calibri" panose="020F0502020204030204" pitchFamily="34" charset="0"/>
          </a:endParaRPr>
        </a:p>
      </dgm:t>
    </dgm:pt>
    <dgm:pt modelId="{CFDE4997-6F85-4C87-A60D-4F7934B11C09}">
      <dgm:prSet custT="1"/>
      <dgm:spPr>
        <a:solidFill>
          <a:schemeClr val="accent1"/>
        </a:solidFill>
        <a:effectLst>
          <a:softEdge rad="63500"/>
        </a:effectLst>
      </dgm:spPr>
      <dgm:t>
        <a:bodyPr/>
        <a:lstStyle/>
        <a:p>
          <a:pPr rtl="0"/>
          <a:r>
            <a:rPr lang="en-US" sz="1600">
              <a:latin typeface="Calibri"/>
              <a:ea typeface="Calibri"/>
              <a:cs typeface="Calibri"/>
            </a:rPr>
            <a:t>Only first responders can save a life of a person experiencing an overdose</a:t>
          </a:r>
        </a:p>
      </dgm:t>
    </dgm:pt>
    <dgm:pt modelId="{E48817BD-68DF-4C91-8B2F-F43E74A45E3E}" type="parTrans" cxnId="{E4B7D50E-F806-4059-AD71-9FE613D35A1D}">
      <dgm:prSet/>
      <dgm:spPr/>
      <dgm:t>
        <a:bodyPr/>
        <a:lstStyle/>
        <a:p>
          <a:endParaRPr lang="en-US">
            <a:latin typeface="Calibri" panose="020F0502020204030204" pitchFamily="34" charset="0"/>
            <a:cs typeface="Calibri" panose="020F0502020204030204" pitchFamily="34" charset="0"/>
          </a:endParaRPr>
        </a:p>
      </dgm:t>
    </dgm:pt>
    <dgm:pt modelId="{436F61C2-F774-4F8C-8D79-7D34F86597CD}" type="sibTrans" cxnId="{E4B7D50E-F806-4059-AD71-9FE613D35A1D}">
      <dgm:prSet/>
      <dgm:spPr/>
      <dgm:t>
        <a:bodyPr/>
        <a:lstStyle/>
        <a:p>
          <a:endParaRPr lang="en-US">
            <a:latin typeface="Calibri" panose="020F0502020204030204" pitchFamily="34" charset="0"/>
            <a:cs typeface="Calibri" panose="020F0502020204030204" pitchFamily="34" charset="0"/>
          </a:endParaRPr>
        </a:p>
      </dgm:t>
    </dgm:pt>
    <dgm:pt modelId="{D0D6207A-B18A-4976-B336-02D061EDCE8A}">
      <dgm:prSet custT="1"/>
      <dgm:spPr>
        <a:solidFill>
          <a:schemeClr val="accent1"/>
        </a:solidFill>
        <a:effectLst>
          <a:softEdge rad="63500"/>
        </a:effectLst>
      </dgm:spPr>
      <dgm:t>
        <a:bodyPr/>
        <a:lstStyle/>
        <a:p>
          <a:r>
            <a:rPr lang="en-US" sz="1600">
              <a:latin typeface="Calibri"/>
              <a:ea typeface="Calibri"/>
              <a:cs typeface="Calibri"/>
            </a:rPr>
            <a:t>Naloxone will cause harm</a:t>
          </a:r>
        </a:p>
      </dgm:t>
    </dgm:pt>
    <dgm:pt modelId="{EEB390B9-56E3-4E00-8F99-0E379750E04E}" type="parTrans" cxnId="{68DEFF58-34B6-4585-A54F-BBB53BD5A052}">
      <dgm:prSet/>
      <dgm:spPr/>
      <dgm:t>
        <a:bodyPr/>
        <a:lstStyle/>
        <a:p>
          <a:endParaRPr lang="en-US">
            <a:latin typeface="Calibri" panose="020F0502020204030204" pitchFamily="34" charset="0"/>
            <a:cs typeface="Calibri" panose="020F0502020204030204" pitchFamily="34" charset="0"/>
          </a:endParaRPr>
        </a:p>
      </dgm:t>
    </dgm:pt>
    <dgm:pt modelId="{F5E351F2-14FA-478E-B333-E7A1F2C4501E}" type="sibTrans" cxnId="{68DEFF58-34B6-4585-A54F-BBB53BD5A052}">
      <dgm:prSet/>
      <dgm:spPr/>
      <dgm:t>
        <a:bodyPr/>
        <a:lstStyle/>
        <a:p>
          <a:endParaRPr lang="en-US">
            <a:latin typeface="Calibri" panose="020F0502020204030204" pitchFamily="34" charset="0"/>
            <a:cs typeface="Calibri" panose="020F0502020204030204" pitchFamily="34" charset="0"/>
          </a:endParaRPr>
        </a:p>
      </dgm:t>
    </dgm:pt>
    <dgm:pt modelId="{E7E2A0D7-F7EA-4623-AE89-29B40DC2C601}">
      <dgm:prSet custT="1"/>
      <dgm:spPr>
        <a:solidFill>
          <a:prstClr val="white">
            <a:alpha val="90000"/>
            <a:hueOff val="0"/>
            <a:satOff val="0"/>
            <a:lumOff val="0"/>
            <a:alphaOff val="0"/>
          </a:prstClr>
        </a:solidFill>
        <a:ln w="19050" cap="rnd" cmpd="sng" algn="ctr">
          <a:solidFill>
            <a:schemeClr val="accent4">
              <a:lumMod val="60000"/>
              <a:lumOff val="40000"/>
            </a:schemeClr>
          </a:solidFill>
          <a:prstDash val="solid"/>
        </a:ln>
        <a:effectLst/>
      </dgm:spPr>
      <dgm:t>
        <a:bodyPr spcFirstLastPara="0" vert="horz" wrap="square" lIns="26670" tIns="17780" rIns="26670" bIns="17780" numCol="1" spcCol="1270" anchor="ctr" anchorCtr="0"/>
        <a:lstStyle/>
        <a:p>
          <a:pPr marL="0" lvl="0" indent="0" algn="ctr" defTabSz="711200">
            <a:lnSpc>
              <a:spcPct val="90000"/>
            </a:lnSpc>
            <a:spcBef>
              <a:spcPct val="0"/>
            </a:spcBef>
            <a:spcAft>
              <a:spcPct val="35000"/>
            </a:spcAft>
            <a:buNone/>
          </a:pPr>
          <a:r>
            <a:rPr lang="en-US" sz="1600" b="0" kern="1200">
              <a:solidFill>
                <a:prstClr val="black">
                  <a:hueOff val="0"/>
                  <a:satOff val="0"/>
                  <a:lumOff val="0"/>
                  <a:alphaOff val="0"/>
                </a:prstClr>
              </a:solidFill>
              <a:latin typeface="Calibri"/>
              <a:ea typeface="+mn-ea"/>
              <a:cs typeface="Calibri"/>
            </a:rPr>
            <a:t>Naloxone is </a:t>
          </a:r>
          <a:r>
            <a:rPr lang="en-US" sz="1600" b="1" kern="1200">
              <a:solidFill>
                <a:prstClr val="black">
                  <a:hueOff val="0"/>
                  <a:satOff val="0"/>
                  <a:lumOff val="0"/>
                  <a:alphaOff val="0"/>
                </a:prstClr>
              </a:solidFill>
              <a:latin typeface="Calibri"/>
              <a:ea typeface="+mn-ea"/>
              <a:cs typeface="Calibri"/>
            </a:rPr>
            <a:t>safe to use and can be given to elders, pregnant women and children</a:t>
          </a:r>
        </a:p>
      </dgm:t>
    </dgm:pt>
    <dgm:pt modelId="{37EC823C-94A1-4AAC-889B-16E2D64546BC}" type="parTrans" cxnId="{3D1AB538-79B2-4F83-BBB4-D1D2D140E6D6}">
      <dgm:prSet/>
      <dgm:spPr>
        <a:ln>
          <a:solidFill>
            <a:schemeClr val="accent4">
              <a:lumMod val="60000"/>
              <a:lumOff val="40000"/>
            </a:schemeClr>
          </a:solidFill>
        </a:ln>
      </dgm:spPr>
      <dgm:t>
        <a:bodyPr/>
        <a:lstStyle/>
        <a:p>
          <a:endParaRPr lang="en-US">
            <a:latin typeface="Calibri" panose="020F0502020204030204" pitchFamily="34" charset="0"/>
            <a:cs typeface="Calibri" panose="020F0502020204030204" pitchFamily="34" charset="0"/>
          </a:endParaRPr>
        </a:p>
      </dgm:t>
    </dgm:pt>
    <dgm:pt modelId="{44A8DFA8-A9FE-4B26-8BB3-19922A85A956}" type="sibTrans" cxnId="{3D1AB538-79B2-4F83-BBB4-D1D2D140E6D6}">
      <dgm:prSet/>
      <dgm:spPr/>
      <dgm:t>
        <a:bodyPr/>
        <a:lstStyle/>
        <a:p>
          <a:endParaRPr lang="en-US">
            <a:latin typeface="Calibri" panose="020F0502020204030204" pitchFamily="34" charset="0"/>
            <a:cs typeface="Calibri" panose="020F0502020204030204" pitchFamily="34" charset="0"/>
          </a:endParaRPr>
        </a:p>
      </dgm:t>
    </dgm:pt>
    <dgm:pt modelId="{95D8C423-2AE5-46E4-9C02-FD6FD63BC5D7}">
      <dgm:prSet custT="1"/>
      <dgm:spPr>
        <a:solidFill>
          <a:prstClr val="white">
            <a:alpha val="90000"/>
            <a:hueOff val="0"/>
            <a:satOff val="0"/>
            <a:lumOff val="0"/>
            <a:alphaOff val="0"/>
          </a:prstClr>
        </a:solidFill>
        <a:ln w="19050" cap="rnd" cmpd="sng" algn="ctr">
          <a:solidFill>
            <a:schemeClr val="accent4">
              <a:lumMod val="60000"/>
              <a:lumOff val="40000"/>
            </a:schemeClr>
          </a:solidFill>
          <a:prstDash val="solid"/>
        </a:ln>
        <a:effectLst/>
      </dgm:spPr>
      <dgm:t>
        <a:bodyPr spcFirstLastPara="0" vert="horz" wrap="square" lIns="26670" tIns="17780" rIns="26670" bIns="17780" numCol="1" spcCol="1270" anchor="ctr" anchorCtr="0"/>
        <a:lstStyle/>
        <a:p>
          <a:pPr rtl="0"/>
          <a:r>
            <a:rPr lang="en-US" sz="1600" b="0">
              <a:latin typeface="Calibri"/>
              <a:ea typeface="Calibri"/>
              <a:cs typeface="Calibri"/>
            </a:rPr>
            <a:t>Naloxone </a:t>
          </a:r>
          <a:r>
            <a:rPr lang="en-US" sz="1600" b="1">
              <a:latin typeface="Calibri"/>
              <a:ea typeface="Calibri"/>
              <a:cs typeface="Calibri"/>
            </a:rPr>
            <a:t>can be given even if you are unsure if an overdose is occurring  </a:t>
          </a:r>
        </a:p>
      </dgm:t>
    </dgm:pt>
    <dgm:pt modelId="{30EC3B6D-5527-4D5E-83C0-B4A7C509040C}" type="parTrans" cxnId="{CCDCCAE6-9E88-4149-AC6A-FE0FFD827FD3}">
      <dgm:prSet/>
      <dgm:spPr>
        <a:ln>
          <a:solidFill>
            <a:schemeClr val="accent4">
              <a:lumMod val="60000"/>
              <a:lumOff val="40000"/>
            </a:schemeClr>
          </a:solidFill>
        </a:ln>
      </dgm:spPr>
      <dgm:t>
        <a:bodyPr/>
        <a:lstStyle/>
        <a:p>
          <a:endParaRPr lang="en-US">
            <a:latin typeface="Calibri" panose="020F0502020204030204" pitchFamily="34" charset="0"/>
            <a:cs typeface="Calibri" panose="020F0502020204030204" pitchFamily="34" charset="0"/>
          </a:endParaRPr>
        </a:p>
      </dgm:t>
    </dgm:pt>
    <dgm:pt modelId="{604F812F-7A6B-4D13-8C3F-FF648C0DD2EA}" type="sibTrans" cxnId="{CCDCCAE6-9E88-4149-AC6A-FE0FFD827FD3}">
      <dgm:prSet/>
      <dgm:spPr/>
      <dgm:t>
        <a:bodyPr/>
        <a:lstStyle/>
        <a:p>
          <a:endParaRPr lang="en-US">
            <a:latin typeface="Calibri" panose="020F0502020204030204" pitchFamily="34" charset="0"/>
            <a:cs typeface="Calibri" panose="020F0502020204030204" pitchFamily="34" charset="0"/>
          </a:endParaRPr>
        </a:p>
      </dgm:t>
    </dgm:pt>
    <dgm:pt modelId="{26BDF863-26AF-457D-A799-B9B546CECD61}" type="pres">
      <dgm:prSet presAssocID="{62F5C45D-DD22-4E1D-9DD8-4C78D84F260D}" presName="diagram" presStyleCnt="0">
        <dgm:presLayoutVars>
          <dgm:chPref val="1"/>
          <dgm:dir/>
          <dgm:animOne val="branch"/>
          <dgm:animLvl val="lvl"/>
          <dgm:resizeHandles/>
        </dgm:presLayoutVars>
      </dgm:prSet>
      <dgm:spPr/>
      <dgm:t>
        <a:bodyPr/>
        <a:lstStyle/>
        <a:p>
          <a:endParaRPr lang="en-US"/>
        </a:p>
      </dgm:t>
    </dgm:pt>
    <dgm:pt modelId="{1DEA77C5-EFEE-47CF-8C05-3374460F5D89}" type="pres">
      <dgm:prSet presAssocID="{11A5B15D-8259-427C-8B24-D76ACCCFDC38}" presName="root" presStyleCnt="0"/>
      <dgm:spPr/>
    </dgm:pt>
    <dgm:pt modelId="{E5AE37A0-F0D5-4E21-8DB8-DEE318C8ABAE}" type="pres">
      <dgm:prSet presAssocID="{11A5B15D-8259-427C-8B24-D76ACCCFDC38}" presName="rootComposite" presStyleCnt="0"/>
      <dgm:spPr/>
    </dgm:pt>
    <dgm:pt modelId="{5181CEC6-041C-4BF8-AAC4-E1190444A0D4}" type="pres">
      <dgm:prSet presAssocID="{11A5B15D-8259-427C-8B24-D76ACCCFDC38}" presName="rootText" presStyleLbl="node1" presStyleIdx="0" presStyleCnt="3" custScaleX="190734" custScaleY="128597" custLinFactNeighborX="33394" custLinFactNeighborY="-38841"/>
      <dgm:spPr/>
      <dgm:t>
        <a:bodyPr/>
        <a:lstStyle/>
        <a:p>
          <a:endParaRPr lang="en-US"/>
        </a:p>
      </dgm:t>
    </dgm:pt>
    <dgm:pt modelId="{7B618E2B-C48D-4A52-A120-A82370393989}" type="pres">
      <dgm:prSet presAssocID="{11A5B15D-8259-427C-8B24-D76ACCCFDC38}" presName="rootConnector" presStyleLbl="node1" presStyleIdx="0" presStyleCnt="3"/>
      <dgm:spPr/>
      <dgm:t>
        <a:bodyPr/>
        <a:lstStyle/>
        <a:p>
          <a:endParaRPr lang="en-US"/>
        </a:p>
      </dgm:t>
    </dgm:pt>
    <dgm:pt modelId="{25FD4B6C-E829-4ABF-A403-D74866CFF187}" type="pres">
      <dgm:prSet presAssocID="{11A5B15D-8259-427C-8B24-D76ACCCFDC38}" presName="childShape" presStyleCnt="0"/>
      <dgm:spPr/>
    </dgm:pt>
    <dgm:pt modelId="{33385935-4533-4C0F-A398-FE600112B9ED}" type="pres">
      <dgm:prSet presAssocID="{71FD63BB-64D4-460E-BD00-37E61DD0D039}" presName="Name13" presStyleLbl="parChTrans1D2" presStyleIdx="0" presStyleCnt="6"/>
      <dgm:spPr/>
      <dgm:t>
        <a:bodyPr/>
        <a:lstStyle/>
        <a:p>
          <a:endParaRPr lang="en-US"/>
        </a:p>
      </dgm:t>
    </dgm:pt>
    <dgm:pt modelId="{D4A5B397-C24D-4807-90C6-F813A715705D}" type="pres">
      <dgm:prSet presAssocID="{B41D3774-8895-487B-BAB8-210BED395DD3}" presName="childText" presStyleLbl="bgAcc1" presStyleIdx="0" presStyleCnt="6" custScaleX="244697" custLinFactNeighborX="18730">
        <dgm:presLayoutVars>
          <dgm:bulletEnabled val="1"/>
        </dgm:presLayoutVars>
      </dgm:prSet>
      <dgm:spPr/>
      <dgm:t>
        <a:bodyPr/>
        <a:lstStyle/>
        <a:p>
          <a:endParaRPr lang="en-US"/>
        </a:p>
      </dgm:t>
    </dgm:pt>
    <dgm:pt modelId="{72C401F3-0800-4467-BCF8-25CEEB27C60D}" type="pres">
      <dgm:prSet presAssocID="{90F630A7-3D3C-4E72-AE6A-57F203ED5BE5}" presName="Name13" presStyleLbl="parChTrans1D2" presStyleIdx="1" presStyleCnt="6"/>
      <dgm:spPr/>
      <dgm:t>
        <a:bodyPr/>
        <a:lstStyle/>
        <a:p>
          <a:endParaRPr lang="en-US"/>
        </a:p>
      </dgm:t>
    </dgm:pt>
    <dgm:pt modelId="{BD4C7CBE-C364-4062-AEBD-A07DFDF90714}" type="pres">
      <dgm:prSet presAssocID="{FE27BA76-179B-4425-B182-407F7B40A77F}" presName="childText" presStyleLbl="bgAcc1" presStyleIdx="1" presStyleCnt="6" custScaleX="250391" custLinFactNeighborX="18730">
        <dgm:presLayoutVars>
          <dgm:bulletEnabled val="1"/>
        </dgm:presLayoutVars>
      </dgm:prSet>
      <dgm:spPr/>
      <dgm:t>
        <a:bodyPr/>
        <a:lstStyle/>
        <a:p>
          <a:endParaRPr lang="en-US"/>
        </a:p>
      </dgm:t>
    </dgm:pt>
    <dgm:pt modelId="{8C43C770-A552-457D-83B9-E8A5BCBE1971}" type="pres">
      <dgm:prSet presAssocID="{D0D6207A-B18A-4976-B336-02D061EDCE8A}" presName="root" presStyleCnt="0"/>
      <dgm:spPr/>
    </dgm:pt>
    <dgm:pt modelId="{50A1AAFD-974A-40DB-9388-A110CBDC4539}" type="pres">
      <dgm:prSet presAssocID="{D0D6207A-B18A-4976-B336-02D061EDCE8A}" presName="rootComposite" presStyleCnt="0"/>
      <dgm:spPr/>
    </dgm:pt>
    <dgm:pt modelId="{D4D34DD3-BAE4-4283-B41E-EE625F425245}" type="pres">
      <dgm:prSet presAssocID="{D0D6207A-B18A-4976-B336-02D061EDCE8A}" presName="rootText" presStyleLbl="node1" presStyleIdx="1" presStyleCnt="3" custScaleX="173523" custScaleY="121063" custLinFactNeighborX="24360" custLinFactNeighborY="-42379"/>
      <dgm:spPr/>
      <dgm:t>
        <a:bodyPr/>
        <a:lstStyle/>
        <a:p>
          <a:endParaRPr lang="en-US"/>
        </a:p>
      </dgm:t>
    </dgm:pt>
    <dgm:pt modelId="{1E31C514-AA02-4FE9-B866-820ADDC4B320}" type="pres">
      <dgm:prSet presAssocID="{D0D6207A-B18A-4976-B336-02D061EDCE8A}" presName="rootConnector" presStyleLbl="node1" presStyleIdx="1" presStyleCnt="3"/>
      <dgm:spPr/>
      <dgm:t>
        <a:bodyPr/>
        <a:lstStyle/>
        <a:p>
          <a:endParaRPr lang="en-US"/>
        </a:p>
      </dgm:t>
    </dgm:pt>
    <dgm:pt modelId="{D69FBC05-30DA-4C81-9491-1AED09F6EF5C}" type="pres">
      <dgm:prSet presAssocID="{D0D6207A-B18A-4976-B336-02D061EDCE8A}" presName="childShape" presStyleCnt="0"/>
      <dgm:spPr/>
    </dgm:pt>
    <dgm:pt modelId="{29F362C3-9D6F-4BFA-B313-913F2BD830A7}" type="pres">
      <dgm:prSet presAssocID="{37EC823C-94A1-4AAC-889B-16E2D64546BC}" presName="Name13" presStyleLbl="parChTrans1D2" presStyleIdx="2" presStyleCnt="6"/>
      <dgm:spPr/>
      <dgm:t>
        <a:bodyPr/>
        <a:lstStyle/>
        <a:p>
          <a:endParaRPr lang="en-US"/>
        </a:p>
      </dgm:t>
    </dgm:pt>
    <dgm:pt modelId="{FF78F7AD-8B44-4FF7-96FB-73E00CEC3E23}" type="pres">
      <dgm:prSet presAssocID="{E7E2A0D7-F7EA-4623-AE89-29B40DC2C601}" presName="childText" presStyleLbl="bgAcc1" presStyleIdx="2" presStyleCnt="6" custScaleX="195591" custLinFactNeighborX="9355">
        <dgm:presLayoutVars>
          <dgm:bulletEnabled val="1"/>
        </dgm:presLayoutVars>
      </dgm:prSet>
      <dgm:spPr>
        <a:xfrm>
          <a:off x="5210351" y="1644276"/>
          <a:ext cx="1328238" cy="830148"/>
        </a:xfrm>
        <a:prstGeom prst="roundRect">
          <a:avLst>
            <a:gd name="adj" fmla="val 10000"/>
          </a:avLst>
        </a:prstGeom>
      </dgm:spPr>
      <dgm:t>
        <a:bodyPr/>
        <a:lstStyle/>
        <a:p>
          <a:endParaRPr lang="en-US"/>
        </a:p>
      </dgm:t>
    </dgm:pt>
    <dgm:pt modelId="{5479A61C-4821-4ED2-9713-0B17915B77EB}" type="pres">
      <dgm:prSet presAssocID="{30EC3B6D-5527-4D5E-83C0-B4A7C509040C}" presName="Name13" presStyleLbl="parChTrans1D2" presStyleIdx="3" presStyleCnt="6"/>
      <dgm:spPr/>
      <dgm:t>
        <a:bodyPr/>
        <a:lstStyle/>
        <a:p>
          <a:endParaRPr lang="en-US"/>
        </a:p>
      </dgm:t>
    </dgm:pt>
    <dgm:pt modelId="{4C90DE76-01AA-49D2-ABA0-6CE66FB4594D}" type="pres">
      <dgm:prSet presAssocID="{95D8C423-2AE5-46E4-9C02-FD6FD63BC5D7}" presName="childText" presStyleLbl="bgAcc1" presStyleIdx="3" presStyleCnt="6" custScaleX="195591" custLinFactNeighborX="9355">
        <dgm:presLayoutVars>
          <dgm:bulletEnabled val="1"/>
        </dgm:presLayoutVars>
      </dgm:prSet>
      <dgm:spPr>
        <a:xfrm>
          <a:off x="5210351" y="2681962"/>
          <a:ext cx="1328238" cy="830148"/>
        </a:xfrm>
        <a:prstGeom prst="roundRect">
          <a:avLst>
            <a:gd name="adj" fmla="val 10000"/>
          </a:avLst>
        </a:prstGeom>
      </dgm:spPr>
      <dgm:t>
        <a:bodyPr/>
        <a:lstStyle/>
        <a:p>
          <a:endParaRPr lang="en-US"/>
        </a:p>
      </dgm:t>
    </dgm:pt>
    <dgm:pt modelId="{F36291DC-2438-4D21-BE1E-7FABF7CA66CF}" type="pres">
      <dgm:prSet presAssocID="{CFDE4997-6F85-4C87-A60D-4F7934B11C09}" presName="root" presStyleCnt="0"/>
      <dgm:spPr/>
    </dgm:pt>
    <dgm:pt modelId="{A3AF8A9D-62A5-4D93-8994-178E9C125D77}" type="pres">
      <dgm:prSet presAssocID="{CFDE4997-6F85-4C87-A60D-4F7934B11C09}" presName="rootComposite" presStyleCnt="0"/>
      <dgm:spPr/>
    </dgm:pt>
    <dgm:pt modelId="{5586A853-B732-4C2C-96DA-C4F1E22B2CB0}" type="pres">
      <dgm:prSet presAssocID="{CFDE4997-6F85-4C87-A60D-4F7934B11C09}" presName="rootText" presStyleLbl="node1" presStyleIdx="2" presStyleCnt="3" custScaleX="218365" custScaleY="124635" custLinFactNeighborX="16842" custLinFactNeighborY="-42029"/>
      <dgm:spPr/>
      <dgm:t>
        <a:bodyPr/>
        <a:lstStyle/>
        <a:p>
          <a:endParaRPr lang="en-US"/>
        </a:p>
      </dgm:t>
    </dgm:pt>
    <dgm:pt modelId="{EA2BFF96-C6FF-425E-960F-44F8C4CA650F}" type="pres">
      <dgm:prSet presAssocID="{CFDE4997-6F85-4C87-A60D-4F7934B11C09}" presName="rootConnector" presStyleLbl="node1" presStyleIdx="2" presStyleCnt="3"/>
      <dgm:spPr/>
      <dgm:t>
        <a:bodyPr/>
        <a:lstStyle/>
        <a:p>
          <a:endParaRPr lang="en-US"/>
        </a:p>
      </dgm:t>
    </dgm:pt>
    <dgm:pt modelId="{88761ECA-7205-498F-B745-F330F7FAB425}" type="pres">
      <dgm:prSet presAssocID="{CFDE4997-6F85-4C87-A60D-4F7934B11C09}" presName="childShape" presStyleCnt="0"/>
      <dgm:spPr/>
    </dgm:pt>
    <dgm:pt modelId="{305AD94F-703E-4177-B67D-CC04950354F8}" type="pres">
      <dgm:prSet presAssocID="{A83C5037-6D8A-4A32-9B21-83184765FB74}" presName="Name13" presStyleLbl="parChTrans1D2" presStyleIdx="4" presStyleCnt="6"/>
      <dgm:spPr/>
      <dgm:t>
        <a:bodyPr/>
        <a:lstStyle/>
        <a:p>
          <a:endParaRPr lang="en-US"/>
        </a:p>
      </dgm:t>
    </dgm:pt>
    <dgm:pt modelId="{1327ABE3-8D82-4A21-813F-181A7084D7E0}" type="pres">
      <dgm:prSet presAssocID="{CF73B8D3-A92D-4FF3-AE19-F7EF35A62B44}" presName="childText" presStyleLbl="bgAcc1" presStyleIdx="4" presStyleCnt="6" custScaleX="248320" custLinFactNeighborX="-6278">
        <dgm:presLayoutVars>
          <dgm:bulletEnabled val="1"/>
        </dgm:presLayoutVars>
      </dgm:prSet>
      <dgm:spPr>
        <a:xfrm>
          <a:off x="8524011" y="2076926"/>
          <a:ext cx="3550513" cy="831302"/>
        </a:xfrm>
        <a:prstGeom prst="roundRect">
          <a:avLst>
            <a:gd name="adj" fmla="val 10000"/>
          </a:avLst>
        </a:prstGeom>
      </dgm:spPr>
      <dgm:t>
        <a:bodyPr/>
        <a:lstStyle/>
        <a:p>
          <a:endParaRPr lang="en-US"/>
        </a:p>
      </dgm:t>
    </dgm:pt>
    <dgm:pt modelId="{ABCEE6D9-72CF-4307-8C83-7FF323BFBBA2}" type="pres">
      <dgm:prSet presAssocID="{B8C20093-6F0F-47C9-9652-D36A4A04FF54}" presName="Name13" presStyleLbl="parChTrans1D2" presStyleIdx="5" presStyleCnt="6"/>
      <dgm:spPr/>
      <dgm:t>
        <a:bodyPr/>
        <a:lstStyle/>
        <a:p>
          <a:endParaRPr lang="en-US"/>
        </a:p>
      </dgm:t>
    </dgm:pt>
    <dgm:pt modelId="{E58AC4B4-DB29-4479-B5C4-B325E103AF8B}" type="pres">
      <dgm:prSet presAssocID="{12974541-84A9-4A90-8652-A0AD09799F5F}" presName="childText" presStyleLbl="bgAcc1" presStyleIdx="5" presStyleCnt="6" custScaleX="245175" custLinFactNeighborX="-6759">
        <dgm:presLayoutVars>
          <dgm:bulletEnabled val="1"/>
        </dgm:presLayoutVars>
      </dgm:prSet>
      <dgm:spPr/>
      <dgm:t>
        <a:bodyPr/>
        <a:lstStyle/>
        <a:p>
          <a:endParaRPr lang="en-US"/>
        </a:p>
      </dgm:t>
    </dgm:pt>
  </dgm:ptLst>
  <dgm:cxnLst>
    <dgm:cxn modelId="{68DEFF58-34B6-4585-A54F-BBB53BD5A052}" srcId="{62F5C45D-DD22-4E1D-9DD8-4C78D84F260D}" destId="{D0D6207A-B18A-4976-B336-02D061EDCE8A}" srcOrd="1" destOrd="0" parTransId="{EEB390B9-56E3-4E00-8F99-0E379750E04E}" sibTransId="{F5E351F2-14FA-478E-B333-E7A1F2C4501E}"/>
    <dgm:cxn modelId="{FAC97567-39E2-48EA-AE8E-4E2A6342CF09}" type="presOf" srcId="{37EC823C-94A1-4AAC-889B-16E2D64546BC}" destId="{29F362C3-9D6F-4BFA-B313-913F2BD830A7}" srcOrd="0" destOrd="0" presId="urn:microsoft.com/office/officeart/2005/8/layout/hierarchy3"/>
    <dgm:cxn modelId="{11956E10-7F87-472C-A7C0-47E7421B5ADB}" type="presOf" srcId="{90F630A7-3D3C-4E72-AE6A-57F203ED5BE5}" destId="{72C401F3-0800-4467-BCF8-25CEEB27C60D}" srcOrd="0" destOrd="0" presId="urn:microsoft.com/office/officeart/2005/8/layout/hierarchy3"/>
    <dgm:cxn modelId="{9AE36713-2073-4A9F-BC49-ACA9CC2BB5A9}" type="presOf" srcId="{95D8C423-2AE5-46E4-9C02-FD6FD63BC5D7}" destId="{4C90DE76-01AA-49D2-ABA0-6CE66FB4594D}" srcOrd="0" destOrd="0" presId="urn:microsoft.com/office/officeart/2005/8/layout/hierarchy3"/>
    <dgm:cxn modelId="{C32AAB1E-6965-4641-8ECA-6D0DAB0A17BF}" type="presOf" srcId="{62F5C45D-DD22-4E1D-9DD8-4C78D84F260D}" destId="{26BDF863-26AF-457D-A799-B9B546CECD61}" srcOrd="0" destOrd="0" presId="urn:microsoft.com/office/officeart/2005/8/layout/hierarchy3"/>
    <dgm:cxn modelId="{C307D0B1-99FB-458F-BEFA-7088B85E6F2E}" srcId="{62F5C45D-DD22-4E1D-9DD8-4C78D84F260D}" destId="{11A5B15D-8259-427C-8B24-D76ACCCFDC38}" srcOrd="0" destOrd="0" parTransId="{E441A850-5833-4620-8EF7-943E136EDCB3}" sibTransId="{971B4D47-7AD9-40F1-8414-C33799AB3EBE}"/>
    <dgm:cxn modelId="{52BD840D-B7EA-4C04-8E4C-27603EE5F24E}" srcId="{CFDE4997-6F85-4C87-A60D-4F7934B11C09}" destId="{CF73B8D3-A92D-4FF3-AE19-F7EF35A62B44}" srcOrd="0" destOrd="0" parTransId="{A83C5037-6D8A-4A32-9B21-83184765FB74}" sibTransId="{ECEB0517-1864-48A1-974A-89461B8AD3B5}"/>
    <dgm:cxn modelId="{882DDA06-F8B5-4113-B8BF-C9F3579AE7ED}" type="presOf" srcId="{E7E2A0D7-F7EA-4623-AE89-29B40DC2C601}" destId="{FF78F7AD-8B44-4FF7-96FB-73E00CEC3E23}" srcOrd="0" destOrd="0" presId="urn:microsoft.com/office/officeart/2005/8/layout/hierarchy3"/>
    <dgm:cxn modelId="{13CB894C-8AE7-4AEF-A728-38CEAFFD1C19}" type="presOf" srcId="{D0D6207A-B18A-4976-B336-02D061EDCE8A}" destId="{D4D34DD3-BAE4-4283-B41E-EE625F425245}" srcOrd="0" destOrd="0" presId="urn:microsoft.com/office/officeart/2005/8/layout/hierarchy3"/>
    <dgm:cxn modelId="{51DCB3A2-F250-4EB6-9A66-80D47BBDEFBD}" srcId="{11A5B15D-8259-427C-8B24-D76ACCCFDC38}" destId="{B41D3774-8895-487B-BAB8-210BED395DD3}" srcOrd="0" destOrd="0" parTransId="{71FD63BB-64D4-460E-BD00-37E61DD0D039}" sibTransId="{166BC57A-1E8E-4058-AA2A-9BEE7C1191AE}"/>
    <dgm:cxn modelId="{E4B7D50E-F806-4059-AD71-9FE613D35A1D}" srcId="{62F5C45D-DD22-4E1D-9DD8-4C78D84F260D}" destId="{CFDE4997-6F85-4C87-A60D-4F7934B11C09}" srcOrd="2" destOrd="0" parTransId="{E48817BD-68DF-4C91-8B2F-F43E74A45E3E}" sibTransId="{436F61C2-F774-4F8C-8D79-7D34F86597CD}"/>
    <dgm:cxn modelId="{87D7B7D4-3B42-4276-A8CF-04ED08C310AC}" type="presOf" srcId="{CF73B8D3-A92D-4FF3-AE19-F7EF35A62B44}" destId="{1327ABE3-8D82-4A21-813F-181A7084D7E0}" srcOrd="0" destOrd="0" presId="urn:microsoft.com/office/officeart/2005/8/layout/hierarchy3"/>
    <dgm:cxn modelId="{3E7D04CA-9B3E-4B33-A6E3-1AF853182FA9}" type="presOf" srcId="{A83C5037-6D8A-4A32-9B21-83184765FB74}" destId="{305AD94F-703E-4177-B67D-CC04950354F8}" srcOrd="0" destOrd="0" presId="urn:microsoft.com/office/officeart/2005/8/layout/hierarchy3"/>
    <dgm:cxn modelId="{FA1A6F2F-A990-4AB4-A496-247D3A37DD7A}" type="presOf" srcId="{12974541-84A9-4A90-8652-A0AD09799F5F}" destId="{E58AC4B4-DB29-4479-B5C4-B325E103AF8B}" srcOrd="0" destOrd="0" presId="urn:microsoft.com/office/officeart/2005/8/layout/hierarchy3"/>
    <dgm:cxn modelId="{CCFC9C6C-4B94-48FD-A022-427514CBE3DF}" type="presOf" srcId="{11A5B15D-8259-427C-8B24-D76ACCCFDC38}" destId="{5181CEC6-041C-4BF8-AAC4-E1190444A0D4}" srcOrd="0" destOrd="0" presId="urn:microsoft.com/office/officeart/2005/8/layout/hierarchy3"/>
    <dgm:cxn modelId="{ACD9DF71-0692-472C-A6F4-49E3E8D21A69}" type="presOf" srcId="{71FD63BB-64D4-460E-BD00-37E61DD0D039}" destId="{33385935-4533-4C0F-A398-FE600112B9ED}" srcOrd="0" destOrd="0" presId="urn:microsoft.com/office/officeart/2005/8/layout/hierarchy3"/>
    <dgm:cxn modelId="{3D1AB538-79B2-4F83-BBB4-D1D2D140E6D6}" srcId="{D0D6207A-B18A-4976-B336-02D061EDCE8A}" destId="{E7E2A0D7-F7EA-4623-AE89-29B40DC2C601}" srcOrd="0" destOrd="0" parTransId="{37EC823C-94A1-4AAC-889B-16E2D64546BC}" sibTransId="{44A8DFA8-A9FE-4B26-8BB3-19922A85A956}"/>
    <dgm:cxn modelId="{4FC1C5AB-7185-4FCC-A828-7D0B74A14A65}" srcId="{11A5B15D-8259-427C-8B24-D76ACCCFDC38}" destId="{FE27BA76-179B-4425-B182-407F7B40A77F}" srcOrd="1" destOrd="0" parTransId="{90F630A7-3D3C-4E72-AE6A-57F203ED5BE5}" sibTransId="{94AEAC04-53E2-44AD-B361-C1A29827F763}"/>
    <dgm:cxn modelId="{204A4638-8C48-4416-A5D6-6C5221C30432}" type="presOf" srcId="{D0D6207A-B18A-4976-B336-02D061EDCE8A}" destId="{1E31C514-AA02-4FE9-B866-820ADDC4B320}" srcOrd="1" destOrd="0" presId="urn:microsoft.com/office/officeart/2005/8/layout/hierarchy3"/>
    <dgm:cxn modelId="{B4B25212-5024-45C3-8B84-6F70A959FF6E}" type="presOf" srcId="{11A5B15D-8259-427C-8B24-D76ACCCFDC38}" destId="{7B618E2B-C48D-4A52-A120-A82370393989}" srcOrd="1" destOrd="0" presId="urn:microsoft.com/office/officeart/2005/8/layout/hierarchy3"/>
    <dgm:cxn modelId="{CCDCCAE6-9E88-4149-AC6A-FE0FFD827FD3}" srcId="{D0D6207A-B18A-4976-B336-02D061EDCE8A}" destId="{95D8C423-2AE5-46E4-9C02-FD6FD63BC5D7}" srcOrd="1" destOrd="0" parTransId="{30EC3B6D-5527-4D5E-83C0-B4A7C509040C}" sibTransId="{604F812F-7A6B-4D13-8C3F-FF648C0DD2EA}"/>
    <dgm:cxn modelId="{F2396D66-9350-49BF-9BD4-2AC2CA99C890}" srcId="{CFDE4997-6F85-4C87-A60D-4F7934B11C09}" destId="{12974541-84A9-4A90-8652-A0AD09799F5F}" srcOrd="1" destOrd="0" parTransId="{B8C20093-6F0F-47C9-9652-D36A4A04FF54}" sibTransId="{87BECAB6-D083-47D1-87D1-1B02A18EDB64}"/>
    <dgm:cxn modelId="{6C351753-E313-4600-B469-E1D5F40DE304}" type="presOf" srcId="{B8C20093-6F0F-47C9-9652-D36A4A04FF54}" destId="{ABCEE6D9-72CF-4307-8C83-7FF323BFBBA2}" srcOrd="0" destOrd="0" presId="urn:microsoft.com/office/officeart/2005/8/layout/hierarchy3"/>
    <dgm:cxn modelId="{ED0988E6-D60B-4B61-99ED-200EAB496F23}" type="presOf" srcId="{FE27BA76-179B-4425-B182-407F7B40A77F}" destId="{BD4C7CBE-C364-4062-AEBD-A07DFDF90714}" srcOrd="0" destOrd="0" presId="urn:microsoft.com/office/officeart/2005/8/layout/hierarchy3"/>
    <dgm:cxn modelId="{E58ACCA3-4D1C-4745-99D8-A229E4FF31E9}" type="presOf" srcId="{CFDE4997-6F85-4C87-A60D-4F7934B11C09}" destId="{5586A853-B732-4C2C-96DA-C4F1E22B2CB0}" srcOrd="0" destOrd="0" presId="urn:microsoft.com/office/officeart/2005/8/layout/hierarchy3"/>
    <dgm:cxn modelId="{D2B4B929-079C-4818-9986-AC60C56900A4}" type="presOf" srcId="{CFDE4997-6F85-4C87-A60D-4F7934B11C09}" destId="{EA2BFF96-C6FF-425E-960F-44F8C4CA650F}" srcOrd="1" destOrd="0" presId="urn:microsoft.com/office/officeart/2005/8/layout/hierarchy3"/>
    <dgm:cxn modelId="{985637C4-FF71-48CD-9347-A85EB3B28345}" type="presOf" srcId="{B41D3774-8895-487B-BAB8-210BED395DD3}" destId="{D4A5B397-C24D-4807-90C6-F813A715705D}" srcOrd="0" destOrd="0" presId="urn:microsoft.com/office/officeart/2005/8/layout/hierarchy3"/>
    <dgm:cxn modelId="{FB6A114E-BCF6-4D89-B821-07AE27F0FCC9}" type="presOf" srcId="{30EC3B6D-5527-4D5E-83C0-B4A7C509040C}" destId="{5479A61C-4821-4ED2-9713-0B17915B77EB}" srcOrd="0" destOrd="0" presId="urn:microsoft.com/office/officeart/2005/8/layout/hierarchy3"/>
    <dgm:cxn modelId="{C533F6A0-EC0E-4322-885D-9B83DE59802F}" type="presParOf" srcId="{26BDF863-26AF-457D-A799-B9B546CECD61}" destId="{1DEA77C5-EFEE-47CF-8C05-3374460F5D89}" srcOrd="0" destOrd="0" presId="urn:microsoft.com/office/officeart/2005/8/layout/hierarchy3"/>
    <dgm:cxn modelId="{AC1B10B9-1ED0-4A85-BE62-7C21BA6D2EED}" type="presParOf" srcId="{1DEA77C5-EFEE-47CF-8C05-3374460F5D89}" destId="{E5AE37A0-F0D5-4E21-8DB8-DEE318C8ABAE}" srcOrd="0" destOrd="0" presId="urn:microsoft.com/office/officeart/2005/8/layout/hierarchy3"/>
    <dgm:cxn modelId="{8E202F95-2D60-4691-B228-A5D33AF57154}" type="presParOf" srcId="{E5AE37A0-F0D5-4E21-8DB8-DEE318C8ABAE}" destId="{5181CEC6-041C-4BF8-AAC4-E1190444A0D4}" srcOrd="0" destOrd="0" presId="urn:microsoft.com/office/officeart/2005/8/layout/hierarchy3"/>
    <dgm:cxn modelId="{BC3F0A80-EDC7-48F6-AF5A-337FA395D0B3}" type="presParOf" srcId="{E5AE37A0-F0D5-4E21-8DB8-DEE318C8ABAE}" destId="{7B618E2B-C48D-4A52-A120-A82370393989}" srcOrd="1" destOrd="0" presId="urn:microsoft.com/office/officeart/2005/8/layout/hierarchy3"/>
    <dgm:cxn modelId="{F6C4E2EC-78FB-4637-8F3C-473A4FBA9A93}" type="presParOf" srcId="{1DEA77C5-EFEE-47CF-8C05-3374460F5D89}" destId="{25FD4B6C-E829-4ABF-A403-D74866CFF187}" srcOrd="1" destOrd="0" presId="urn:microsoft.com/office/officeart/2005/8/layout/hierarchy3"/>
    <dgm:cxn modelId="{69552D60-763A-46E6-8240-4272F9E99ECD}" type="presParOf" srcId="{25FD4B6C-E829-4ABF-A403-D74866CFF187}" destId="{33385935-4533-4C0F-A398-FE600112B9ED}" srcOrd="0" destOrd="0" presId="urn:microsoft.com/office/officeart/2005/8/layout/hierarchy3"/>
    <dgm:cxn modelId="{9D161CD9-D9EE-495D-9FE1-0580D3674F49}" type="presParOf" srcId="{25FD4B6C-E829-4ABF-A403-D74866CFF187}" destId="{D4A5B397-C24D-4807-90C6-F813A715705D}" srcOrd="1" destOrd="0" presId="urn:microsoft.com/office/officeart/2005/8/layout/hierarchy3"/>
    <dgm:cxn modelId="{ECCE3723-49FC-4113-B75D-5C1567B01927}" type="presParOf" srcId="{25FD4B6C-E829-4ABF-A403-D74866CFF187}" destId="{72C401F3-0800-4467-BCF8-25CEEB27C60D}" srcOrd="2" destOrd="0" presId="urn:microsoft.com/office/officeart/2005/8/layout/hierarchy3"/>
    <dgm:cxn modelId="{67B48F4F-CE30-44BE-A54E-6DE3C6035D87}" type="presParOf" srcId="{25FD4B6C-E829-4ABF-A403-D74866CFF187}" destId="{BD4C7CBE-C364-4062-AEBD-A07DFDF90714}" srcOrd="3" destOrd="0" presId="urn:microsoft.com/office/officeart/2005/8/layout/hierarchy3"/>
    <dgm:cxn modelId="{3B649D30-E382-4F24-81C0-E5B05020997E}" type="presParOf" srcId="{26BDF863-26AF-457D-A799-B9B546CECD61}" destId="{8C43C770-A552-457D-83B9-E8A5BCBE1971}" srcOrd="1" destOrd="0" presId="urn:microsoft.com/office/officeart/2005/8/layout/hierarchy3"/>
    <dgm:cxn modelId="{FA197533-FB06-4982-970F-44326821C938}" type="presParOf" srcId="{8C43C770-A552-457D-83B9-E8A5BCBE1971}" destId="{50A1AAFD-974A-40DB-9388-A110CBDC4539}" srcOrd="0" destOrd="0" presId="urn:microsoft.com/office/officeart/2005/8/layout/hierarchy3"/>
    <dgm:cxn modelId="{CF8CE6F2-98AC-44CC-98B6-90EDB2B7ADAA}" type="presParOf" srcId="{50A1AAFD-974A-40DB-9388-A110CBDC4539}" destId="{D4D34DD3-BAE4-4283-B41E-EE625F425245}" srcOrd="0" destOrd="0" presId="urn:microsoft.com/office/officeart/2005/8/layout/hierarchy3"/>
    <dgm:cxn modelId="{B25B99CA-D3F6-4464-A141-4F8C673BCAE9}" type="presParOf" srcId="{50A1AAFD-974A-40DB-9388-A110CBDC4539}" destId="{1E31C514-AA02-4FE9-B866-820ADDC4B320}" srcOrd="1" destOrd="0" presId="urn:microsoft.com/office/officeart/2005/8/layout/hierarchy3"/>
    <dgm:cxn modelId="{0B674C4F-0C36-446F-B274-DC29FC42AE15}" type="presParOf" srcId="{8C43C770-A552-457D-83B9-E8A5BCBE1971}" destId="{D69FBC05-30DA-4C81-9491-1AED09F6EF5C}" srcOrd="1" destOrd="0" presId="urn:microsoft.com/office/officeart/2005/8/layout/hierarchy3"/>
    <dgm:cxn modelId="{0BDD6A4E-4B31-4FBF-801B-AB8E11154B62}" type="presParOf" srcId="{D69FBC05-30DA-4C81-9491-1AED09F6EF5C}" destId="{29F362C3-9D6F-4BFA-B313-913F2BD830A7}" srcOrd="0" destOrd="0" presId="urn:microsoft.com/office/officeart/2005/8/layout/hierarchy3"/>
    <dgm:cxn modelId="{7318F0C2-66F0-4649-AFF4-35A7EF9F98DA}" type="presParOf" srcId="{D69FBC05-30DA-4C81-9491-1AED09F6EF5C}" destId="{FF78F7AD-8B44-4FF7-96FB-73E00CEC3E23}" srcOrd="1" destOrd="0" presId="urn:microsoft.com/office/officeart/2005/8/layout/hierarchy3"/>
    <dgm:cxn modelId="{04BB3205-5BB7-450E-A906-B72F442E844B}" type="presParOf" srcId="{D69FBC05-30DA-4C81-9491-1AED09F6EF5C}" destId="{5479A61C-4821-4ED2-9713-0B17915B77EB}" srcOrd="2" destOrd="0" presId="urn:microsoft.com/office/officeart/2005/8/layout/hierarchy3"/>
    <dgm:cxn modelId="{E5AB1AD1-2B08-4EE1-A3F3-CFC07D3CF881}" type="presParOf" srcId="{D69FBC05-30DA-4C81-9491-1AED09F6EF5C}" destId="{4C90DE76-01AA-49D2-ABA0-6CE66FB4594D}" srcOrd="3" destOrd="0" presId="urn:microsoft.com/office/officeart/2005/8/layout/hierarchy3"/>
    <dgm:cxn modelId="{6CC843AA-DB59-46D2-8799-A6046B4BF8DE}" type="presParOf" srcId="{26BDF863-26AF-457D-A799-B9B546CECD61}" destId="{F36291DC-2438-4D21-BE1E-7FABF7CA66CF}" srcOrd="2" destOrd="0" presId="urn:microsoft.com/office/officeart/2005/8/layout/hierarchy3"/>
    <dgm:cxn modelId="{422C7573-3999-44D6-86E7-E392E3F4BF51}" type="presParOf" srcId="{F36291DC-2438-4D21-BE1E-7FABF7CA66CF}" destId="{A3AF8A9D-62A5-4D93-8994-178E9C125D77}" srcOrd="0" destOrd="0" presId="urn:microsoft.com/office/officeart/2005/8/layout/hierarchy3"/>
    <dgm:cxn modelId="{6F420ABD-2F88-4E4D-A622-C2F09965A447}" type="presParOf" srcId="{A3AF8A9D-62A5-4D93-8994-178E9C125D77}" destId="{5586A853-B732-4C2C-96DA-C4F1E22B2CB0}" srcOrd="0" destOrd="0" presId="urn:microsoft.com/office/officeart/2005/8/layout/hierarchy3"/>
    <dgm:cxn modelId="{6C196B1C-17E3-4183-BB45-98D110B0A113}" type="presParOf" srcId="{A3AF8A9D-62A5-4D93-8994-178E9C125D77}" destId="{EA2BFF96-C6FF-425E-960F-44F8C4CA650F}" srcOrd="1" destOrd="0" presId="urn:microsoft.com/office/officeart/2005/8/layout/hierarchy3"/>
    <dgm:cxn modelId="{3B181886-1469-4C8F-AB62-BED905DF8767}" type="presParOf" srcId="{F36291DC-2438-4D21-BE1E-7FABF7CA66CF}" destId="{88761ECA-7205-498F-B745-F330F7FAB425}" srcOrd="1" destOrd="0" presId="urn:microsoft.com/office/officeart/2005/8/layout/hierarchy3"/>
    <dgm:cxn modelId="{67E60C89-08CF-4B7F-8131-7BAB81F6BEAD}" type="presParOf" srcId="{88761ECA-7205-498F-B745-F330F7FAB425}" destId="{305AD94F-703E-4177-B67D-CC04950354F8}" srcOrd="0" destOrd="0" presId="urn:microsoft.com/office/officeart/2005/8/layout/hierarchy3"/>
    <dgm:cxn modelId="{AE41D1A2-EE98-4F8D-87A6-0B4629C00D28}" type="presParOf" srcId="{88761ECA-7205-498F-B745-F330F7FAB425}" destId="{1327ABE3-8D82-4A21-813F-181A7084D7E0}" srcOrd="1" destOrd="0" presId="urn:microsoft.com/office/officeart/2005/8/layout/hierarchy3"/>
    <dgm:cxn modelId="{EF94E19E-25B0-4428-937E-1B6CAE8529B9}" type="presParOf" srcId="{88761ECA-7205-498F-B745-F330F7FAB425}" destId="{ABCEE6D9-72CF-4307-8C83-7FF323BFBBA2}" srcOrd="2" destOrd="0" presId="urn:microsoft.com/office/officeart/2005/8/layout/hierarchy3"/>
    <dgm:cxn modelId="{9518660C-DE57-43E0-82E2-A35A48025C7B}" type="presParOf" srcId="{88761ECA-7205-498F-B745-F330F7FAB425}" destId="{E58AC4B4-DB29-4479-B5C4-B325E103AF8B}"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B58D9D-E26E-46E2-AFE5-36A8A9A24AF6}" type="doc">
      <dgm:prSet loTypeId="urn:microsoft.com/office/officeart/2005/8/layout/hList1" loCatId="list" qsTypeId="urn:microsoft.com/office/officeart/2005/8/quickstyle/simple2" qsCatId="simple" csTypeId="urn:microsoft.com/office/officeart/2005/8/colors/accent3_1" csCatId="accent3" phldr="1"/>
      <dgm:spPr/>
      <dgm:t>
        <a:bodyPr/>
        <a:lstStyle/>
        <a:p>
          <a:endParaRPr lang="en-US"/>
        </a:p>
      </dgm:t>
    </dgm:pt>
    <dgm:pt modelId="{C6795CEB-235C-4B30-9EEC-86CD999DC754}">
      <dgm:prSet phldrT="[Text]" custT="1"/>
      <dgm:spPr>
        <a:solidFill>
          <a:schemeClr val="accent4">
            <a:lumMod val="20000"/>
            <a:lumOff val="80000"/>
          </a:schemeClr>
        </a:solidFill>
      </dgm:spPr>
      <dgm:t>
        <a:bodyPr/>
        <a:lstStyle/>
        <a:p>
          <a:r>
            <a:rPr lang="en-US" sz="2400" u="none" spc="5">
              <a:cs typeface="Calibri"/>
            </a:rPr>
            <a:t>D</a:t>
          </a:r>
          <a:r>
            <a:rPr lang="en-US" sz="2400" u="none" spc="-5">
              <a:cs typeface="Calibri"/>
            </a:rPr>
            <a:t>o</a:t>
          </a:r>
          <a:r>
            <a:rPr lang="en-US" sz="2400" u="none" spc="-25">
              <a:cs typeface="Calibri"/>
            </a:rPr>
            <a:t>es</a:t>
          </a:r>
          <a:r>
            <a:rPr lang="en-US" sz="2400" u="none" spc="-5">
              <a:cs typeface="Calibri"/>
            </a:rPr>
            <a:t> r</a:t>
          </a:r>
          <a:r>
            <a:rPr lang="en-US" sz="2400" u="none" spc="-40">
              <a:cs typeface="Calibri"/>
            </a:rPr>
            <a:t>e</a:t>
          </a:r>
          <a:r>
            <a:rPr lang="en-US" sz="2400" u="none" spc="-55">
              <a:cs typeface="Calibri"/>
            </a:rPr>
            <a:t>v</a:t>
          </a:r>
          <a:r>
            <a:rPr lang="en-US" sz="2400" u="none" spc="-25">
              <a:cs typeface="Calibri"/>
            </a:rPr>
            <a:t>e</a:t>
          </a:r>
          <a:r>
            <a:rPr lang="en-US" sz="2400" u="none" spc="-75">
              <a:cs typeface="Calibri"/>
            </a:rPr>
            <a:t>r</a:t>
          </a:r>
          <a:r>
            <a:rPr lang="en-US" sz="2400" u="none" spc="-20">
              <a:cs typeface="Calibri"/>
            </a:rPr>
            <a:t>se</a:t>
          </a:r>
          <a:endParaRPr lang="en-US" sz="2400" u="none"/>
        </a:p>
      </dgm:t>
    </dgm:pt>
    <dgm:pt modelId="{3ADA1BAA-F9DA-4CA0-B582-B7D4535A978E}" type="parTrans" cxnId="{4B64E8DA-970C-4984-8200-3E1B5C8F5D9C}">
      <dgm:prSet/>
      <dgm:spPr/>
      <dgm:t>
        <a:bodyPr/>
        <a:lstStyle/>
        <a:p>
          <a:endParaRPr lang="en-US"/>
        </a:p>
      </dgm:t>
    </dgm:pt>
    <dgm:pt modelId="{7A7FEA11-A0C2-49C6-8617-FF16DE7B257E}" type="sibTrans" cxnId="{4B64E8DA-970C-4984-8200-3E1B5C8F5D9C}">
      <dgm:prSet/>
      <dgm:spPr/>
      <dgm:t>
        <a:bodyPr/>
        <a:lstStyle/>
        <a:p>
          <a:endParaRPr lang="en-US"/>
        </a:p>
      </dgm:t>
    </dgm:pt>
    <dgm:pt modelId="{B5FA6D8E-E2D0-4E51-9DF6-EA67C2E0DF38}">
      <dgm:prSet phldrT="[Text]" custT="1"/>
      <dgm:spPr>
        <a:solidFill>
          <a:schemeClr val="accent4">
            <a:lumMod val="60000"/>
            <a:lumOff val="40000"/>
          </a:schemeClr>
        </a:solidFill>
      </dgm:spPr>
      <dgm:t>
        <a:bodyPr/>
        <a:lstStyle/>
        <a:p>
          <a:pPr marL="0" lvl="0" indent="0" algn="ctr" defTabSz="1066800">
            <a:lnSpc>
              <a:spcPct val="90000"/>
            </a:lnSpc>
            <a:spcBef>
              <a:spcPct val="0"/>
            </a:spcBef>
            <a:spcAft>
              <a:spcPct val="35000"/>
            </a:spcAft>
            <a:buNone/>
          </a:pPr>
          <a:r>
            <a:rPr lang="en-US" sz="2400" u="none" kern="1200" spc="5">
              <a:latin typeface="Century Gothic" panose="020B0502020202020204"/>
              <a:ea typeface="+mn-ea"/>
              <a:cs typeface="Calibri"/>
            </a:rPr>
            <a:t>Does </a:t>
          </a:r>
          <a:r>
            <a:rPr lang="en-US" sz="2400" b="1" u="none" kern="1200" spc="5">
              <a:latin typeface="Century Gothic" panose="020B0502020202020204"/>
              <a:ea typeface="+mn-ea"/>
              <a:cs typeface="Calibri"/>
            </a:rPr>
            <a:t>not</a:t>
          </a:r>
          <a:r>
            <a:rPr lang="en-US" sz="2400" u="none" kern="1200" spc="5">
              <a:latin typeface="Century Gothic" panose="020B0502020202020204"/>
              <a:ea typeface="+mn-ea"/>
              <a:cs typeface="Calibri"/>
            </a:rPr>
            <a:t> reverse</a:t>
          </a:r>
        </a:p>
      </dgm:t>
    </dgm:pt>
    <dgm:pt modelId="{6CE75F38-F796-432F-9EE4-2BAA59797F89}" type="parTrans" cxnId="{A966584F-D65C-423C-A2C4-3FD7CD798F87}">
      <dgm:prSet/>
      <dgm:spPr/>
      <dgm:t>
        <a:bodyPr/>
        <a:lstStyle/>
        <a:p>
          <a:endParaRPr lang="en-US"/>
        </a:p>
      </dgm:t>
    </dgm:pt>
    <dgm:pt modelId="{C62DE993-FA80-4E17-8889-22B6C6BB5E7A}" type="sibTrans" cxnId="{A966584F-D65C-423C-A2C4-3FD7CD798F87}">
      <dgm:prSet/>
      <dgm:spPr/>
      <dgm:t>
        <a:bodyPr/>
        <a:lstStyle/>
        <a:p>
          <a:endParaRPr lang="en-US"/>
        </a:p>
      </dgm:t>
    </dgm:pt>
    <dgm:pt modelId="{7298BFBC-1B7D-4B08-AB58-0D9BC06ED2ED}">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Morphine</a:t>
          </a:r>
        </a:p>
      </dgm:t>
    </dgm:pt>
    <dgm:pt modelId="{A1B7075A-4AFB-46C4-8AFF-D2E9837EA393}" type="parTrans" cxnId="{D4043D1E-5FBD-4D26-A2FF-5CCAB0D7409B}">
      <dgm:prSet/>
      <dgm:spPr/>
      <dgm:t>
        <a:bodyPr/>
        <a:lstStyle/>
        <a:p>
          <a:endParaRPr lang="en-US"/>
        </a:p>
      </dgm:t>
    </dgm:pt>
    <dgm:pt modelId="{C0390A78-6D10-4DDD-A1C5-8E4DC0A3DC77}" type="sibTrans" cxnId="{D4043D1E-5FBD-4D26-A2FF-5CCAB0D7409B}">
      <dgm:prSet/>
      <dgm:spPr/>
      <dgm:t>
        <a:bodyPr/>
        <a:lstStyle/>
        <a:p>
          <a:endParaRPr lang="en-US"/>
        </a:p>
      </dgm:t>
    </dgm:pt>
    <dgm:pt modelId="{0DDCE054-7582-4780-9F94-6D18364239FC}">
      <dgm:prSet phldrT="[Tex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Opioids</a:t>
          </a:r>
        </a:p>
      </dgm:t>
    </dgm:pt>
    <dgm:pt modelId="{E4CB0ACA-85EE-44FF-8282-4A0FA553A649}" type="parTrans" cxnId="{184E1060-99EF-4243-A642-081151AE4AC4}">
      <dgm:prSet/>
      <dgm:spPr/>
      <dgm:t>
        <a:bodyPr/>
        <a:lstStyle/>
        <a:p>
          <a:endParaRPr lang="en-US"/>
        </a:p>
      </dgm:t>
    </dgm:pt>
    <dgm:pt modelId="{C7B7F873-6F3A-4A68-88EE-1E1D8F30611B}" type="sibTrans" cxnId="{184E1060-99EF-4243-A642-081151AE4AC4}">
      <dgm:prSet/>
      <dgm:spPr/>
      <dgm:t>
        <a:bodyPr/>
        <a:lstStyle/>
        <a:p>
          <a:endParaRPr lang="en-US"/>
        </a:p>
      </dgm:t>
    </dgm:pt>
    <dgm:pt modelId="{AA510F53-48E3-4444-8BE0-35CA9EC5DBE5}">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Codeine</a:t>
          </a:r>
        </a:p>
      </dgm:t>
    </dgm:pt>
    <dgm:pt modelId="{DFB9C235-5E82-4D27-A314-28EEA34E053A}" type="parTrans" cxnId="{A7146184-7DCB-4B8E-BC7C-5542A8878C7B}">
      <dgm:prSet/>
      <dgm:spPr/>
      <dgm:t>
        <a:bodyPr/>
        <a:lstStyle/>
        <a:p>
          <a:endParaRPr lang="en-US"/>
        </a:p>
      </dgm:t>
    </dgm:pt>
    <dgm:pt modelId="{E24918C0-8AC4-4FBB-AD23-72697E09B818}" type="sibTrans" cxnId="{A7146184-7DCB-4B8E-BC7C-5542A8878C7B}">
      <dgm:prSet/>
      <dgm:spPr/>
      <dgm:t>
        <a:bodyPr/>
        <a:lstStyle/>
        <a:p>
          <a:endParaRPr lang="en-US"/>
        </a:p>
      </dgm:t>
    </dgm:pt>
    <dgm:pt modelId="{3DA3AB67-3CB6-4EC0-A5B2-CC73BE1835C3}">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Oxycodone</a:t>
          </a:r>
        </a:p>
      </dgm:t>
    </dgm:pt>
    <dgm:pt modelId="{9A77DDF8-F4E0-40EC-AB2E-84F5FC129847}" type="parTrans" cxnId="{7B598EA6-F49E-40D6-A6D1-024EC13D846D}">
      <dgm:prSet/>
      <dgm:spPr/>
      <dgm:t>
        <a:bodyPr/>
        <a:lstStyle/>
        <a:p>
          <a:endParaRPr lang="en-US"/>
        </a:p>
      </dgm:t>
    </dgm:pt>
    <dgm:pt modelId="{E716F9CE-CBFF-46DC-9BB5-91DF195C541E}" type="sibTrans" cxnId="{7B598EA6-F49E-40D6-A6D1-024EC13D846D}">
      <dgm:prSet/>
      <dgm:spPr/>
      <dgm:t>
        <a:bodyPr/>
        <a:lstStyle/>
        <a:p>
          <a:endParaRPr lang="en-US"/>
        </a:p>
      </dgm:t>
    </dgm:pt>
    <dgm:pt modelId="{E8ED6431-5E16-4826-92F1-4E122777120A}">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Hydrocodone </a:t>
          </a:r>
        </a:p>
      </dgm:t>
    </dgm:pt>
    <dgm:pt modelId="{7FD46DBD-7D4E-4627-9B08-465ADC28921F}" type="parTrans" cxnId="{B8D629AE-6A9D-4E37-865B-BE463736D1D7}">
      <dgm:prSet/>
      <dgm:spPr/>
      <dgm:t>
        <a:bodyPr/>
        <a:lstStyle/>
        <a:p>
          <a:endParaRPr lang="en-US"/>
        </a:p>
      </dgm:t>
    </dgm:pt>
    <dgm:pt modelId="{4855946E-5AF5-4151-9340-DDEE194D7A56}" type="sibTrans" cxnId="{B8D629AE-6A9D-4E37-865B-BE463736D1D7}">
      <dgm:prSet/>
      <dgm:spPr/>
      <dgm:t>
        <a:bodyPr/>
        <a:lstStyle/>
        <a:p>
          <a:endParaRPr lang="en-US"/>
        </a:p>
      </dgm:t>
    </dgm:pt>
    <dgm:pt modelId="{9619BF71-2A6B-427D-8F7C-C9CFE8988CA6}">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Fentanyl</a:t>
          </a:r>
        </a:p>
      </dgm:t>
    </dgm:pt>
    <dgm:pt modelId="{E502B8DB-6328-44E4-B9C4-984FF22F17ED}" type="parTrans" cxnId="{3BB51C4F-EF2D-4AE2-97F8-29852AAB1FC2}">
      <dgm:prSet/>
      <dgm:spPr/>
      <dgm:t>
        <a:bodyPr/>
        <a:lstStyle/>
        <a:p>
          <a:endParaRPr lang="en-US"/>
        </a:p>
      </dgm:t>
    </dgm:pt>
    <dgm:pt modelId="{CA84D201-124D-498B-9F72-5EB55AD1BAC2}" type="sibTrans" cxnId="{3BB51C4F-EF2D-4AE2-97F8-29852AAB1FC2}">
      <dgm:prSet/>
      <dgm:spPr/>
      <dgm:t>
        <a:bodyPr/>
        <a:lstStyle/>
        <a:p>
          <a:endParaRPr lang="en-US"/>
        </a:p>
      </dgm:t>
    </dgm:pt>
    <dgm:pt modelId="{32EBB81F-5543-41F4-90F6-F6B99D639953}">
      <dgm:prSet custT="1"/>
      <dgm:spPr/>
      <dgm:t>
        <a:bodyPr/>
        <a:lstStyle/>
        <a:p>
          <a:pPr>
            <a:buFont typeface="Wingdings" panose="05000000000000000000" pitchFamily="2" charset="2"/>
            <a:buChar char="ü"/>
          </a:pPr>
          <a:r>
            <a:rPr lang="en-US" sz="1800" u="none" kern="1200" spc="5" dirty="0">
              <a:solidFill>
                <a:prstClr val="black">
                  <a:hueOff val="0"/>
                  <a:satOff val="0"/>
                  <a:lumOff val="0"/>
                  <a:alphaOff val="0"/>
                </a:prstClr>
              </a:solidFill>
              <a:latin typeface="Century Gothic" panose="020B0502020202020204"/>
              <a:ea typeface="+mn-ea"/>
              <a:cs typeface="Calibri"/>
            </a:rPr>
            <a:t>Hydromorphone </a:t>
          </a:r>
        </a:p>
      </dgm:t>
    </dgm:pt>
    <dgm:pt modelId="{BF7BE47C-938B-43C0-B548-7AF635E24F91}" type="parTrans" cxnId="{89BED7AC-F812-4C8F-B47D-0DEC8F074B02}">
      <dgm:prSet/>
      <dgm:spPr/>
      <dgm:t>
        <a:bodyPr/>
        <a:lstStyle/>
        <a:p>
          <a:endParaRPr lang="en-US"/>
        </a:p>
      </dgm:t>
    </dgm:pt>
    <dgm:pt modelId="{10853F3D-EF7A-4B2D-A2C4-C628F9B08D80}" type="sibTrans" cxnId="{89BED7AC-F812-4C8F-B47D-0DEC8F074B02}">
      <dgm:prSet/>
      <dgm:spPr/>
      <dgm:t>
        <a:bodyPr/>
        <a:lstStyle/>
        <a:p>
          <a:endParaRPr lang="en-US"/>
        </a:p>
      </dgm:t>
    </dgm:pt>
    <dgm:pt modelId="{8DDE3E40-60B4-448B-A034-86DD17102360}">
      <dgm:prSet custT="1"/>
      <dgm:spPr/>
      <dgm:t>
        <a:bodyPr/>
        <a:lstStyle/>
        <a:p>
          <a:pPr>
            <a:buFont typeface="Wingdings" panose="05000000000000000000" pitchFamily="2" charset="2"/>
            <a:buChar char="ü"/>
          </a:pPr>
          <a:r>
            <a:rPr lang="en-US" sz="1800" u="none" kern="1200" spc="5" dirty="0" err="1">
              <a:solidFill>
                <a:prstClr val="black">
                  <a:hueOff val="0"/>
                  <a:satOff val="0"/>
                  <a:lumOff val="0"/>
                  <a:alphaOff val="0"/>
                </a:prstClr>
              </a:solidFill>
              <a:latin typeface="Century Gothic" panose="020B0502020202020204"/>
              <a:ea typeface="+mn-ea"/>
              <a:cs typeface="Calibri"/>
            </a:rPr>
            <a:t>Oxymorphone</a:t>
          </a:r>
          <a:r>
            <a:rPr lang="en-US" sz="1800" u="none" kern="1200" spc="5" dirty="0">
              <a:solidFill>
                <a:prstClr val="black">
                  <a:hueOff val="0"/>
                  <a:satOff val="0"/>
                  <a:lumOff val="0"/>
                  <a:alphaOff val="0"/>
                </a:prstClr>
              </a:solidFill>
              <a:latin typeface="Century Gothic" panose="020B0502020202020204"/>
              <a:ea typeface="+mn-ea"/>
              <a:cs typeface="Calibri"/>
            </a:rPr>
            <a:t> </a:t>
          </a:r>
        </a:p>
      </dgm:t>
    </dgm:pt>
    <dgm:pt modelId="{FC4223DB-2003-4C12-B08B-73E88EF28257}" type="parTrans" cxnId="{CEBD14A0-1A13-4A09-8654-8E9FFBABEBDE}">
      <dgm:prSet/>
      <dgm:spPr/>
      <dgm:t>
        <a:bodyPr/>
        <a:lstStyle/>
        <a:p>
          <a:endParaRPr lang="en-US"/>
        </a:p>
      </dgm:t>
    </dgm:pt>
    <dgm:pt modelId="{D47EFA49-BF98-475D-A5A4-7440F2DFF6DF}" type="sibTrans" cxnId="{CEBD14A0-1A13-4A09-8654-8E9FFBABEBDE}">
      <dgm:prSet/>
      <dgm:spPr/>
      <dgm:t>
        <a:bodyPr/>
        <a:lstStyle/>
        <a:p>
          <a:endParaRPr lang="en-US"/>
        </a:p>
      </dgm:t>
    </dgm:pt>
    <dgm:pt modelId="{0313BF4D-CBF6-461F-A0F9-5E379A27003D}">
      <dgm:prSet phldrT="[Text]" custT="1"/>
      <dgm:spPr/>
      <dgm:t>
        <a:bodyPr/>
        <a:lstStyle/>
        <a:p>
          <a:pPr>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Cocaine</a:t>
          </a:r>
        </a:p>
      </dgm:t>
    </dgm:pt>
    <dgm:pt modelId="{8C995C85-CFE1-491F-836C-88C43A255F53}" type="parTrans" cxnId="{048673E2-1FA9-4FE8-AA60-EA0F06851A09}">
      <dgm:prSet/>
      <dgm:spPr/>
      <dgm:t>
        <a:bodyPr/>
        <a:lstStyle/>
        <a:p>
          <a:endParaRPr lang="en-US"/>
        </a:p>
      </dgm:t>
    </dgm:pt>
    <dgm:pt modelId="{5FCA6F32-C037-42A6-983C-C0DD5C2B9367}" type="sibTrans" cxnId="{048673E2-1FA9-4FE8-AA60-EA0F06851A09}">
      <dgm:prSet/>
      <dgm:spPr/>
      <dgm:t>
        <a:bodyPr/>
        <a:lstStyle/>
        <a:p>
          <a:endParaRPr lang="en-US"/>
        </a:p>
      </dgm:t>
    </dgm:pt>
    <dgm:pt modelId="{8149335D-3CF9-4CA1-BDFD-5A7862D4854A}">
      <dgm:prSet phldrT="[Text]" custT="1"/>
      <dgm:spPr/>
      <dgm:t>
        <a:bodyPr/>
        <a:lstStyle/>
        <a:p>
          <a:pPr>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Methamphetamines</a:t>
          </a:r>
        </a:p>
      </dgm:t>
    </dgm:pt>
    <dgm:pt modelId="{5177FF0B-E378-42B1-AE8B-88FC3AD1E631}" type="parTrans" cxnId="{7637AA06-94E4-45C5-B350-56D413F56511}">
      <dgm:prSet/>
      <dgm:spPr/>
      <dgm:t>
        <a:bodyPr/>
        <a:lstStyle/>
        <a:p>
          <a:endParaRPr lang="en-US"/>
        </a:p>
      </dgm:t>
    </dgm:pt>
    <dgm:pt modelId="{45781242-7B83-4E5E-B52A-4A1B9B90BAD1}" type="sibTrans" cxnId="{7637AA06-94E4-45C5-B350-56D413F56511}">
      <dgm:prSet/>
      <dgm:spPr/>
      <dgm:t>
        <a:bodyPr/>
        <a:lstStyle/>
        <a:p>
          <a:endParaRPr lang="en-US"/>
        </a:p>
      </dgm:t>
    </dgm:pt>
    <dgm:pt modelId="{845E6A8E-2603-4B33-BD35-02ED2232B0AF}">
      <dgm:prSet phldrT="[Text]" custT="1"/>
      <dgm:spPr/>
      <dgm:t>
        <a:bodyPr/>
        <a:lstStyle/>
        <a:p>
          <a:pPr rtl="0">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Diazepam</a:t>
          </a:r>
        </a:p>
      </dgm:t>
    </dgm:pt>
    <dgm:pt modelId="{0AA0E2BB-995E-43B0-B039-43968D01719C}" type="parTrans" cxnId="{39E9F268-6AF1-4296-9D4F-13DDB5DCD44E}">
      <dgm:prSet/>
      <dgm:spPr/>
      <dgm:t>
        <a:bodyPr/>
        <a:lstStyle/>
        <a:p>
          <a:endParaRPr lang="en-US"/>
        </a:p>
      </dgm:t>
    </dgm:pt>
    <dgm:pt modelId="{2AE32B18-9235-463D-9570-AB33C25A17C7}" type="sibTrans" cxnId="{39E9F268-6AF1-4296-9D4F-13DDB5DCD44E}">
      <dgm:prSet/>
      <dgm:spPr/>
      <dgm:t>
        <a:bodyPr/>
        <a:lstStyle/>
        <a:p>
          <a:endParaRPr lang="en-US"/>
        </a:p>
      </dgm:t>
    </dgm:pt>
    <dgm:pt modelId="{138806F8-EECD-4EC8-A2B5-2CA677807548}">
      <dgm:prSet phldrT="[Text]" custT="1"/>
      <dgm:spPr/>
      <dgm:t>
        <a:bodyPr/>
        <a:lstStyle/>
        <a:p>
          <a:pPr rtl="0">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Alprazolam </a:t>
          </a:r>
        </a:p>
      </dgm:t>
    </dgm:pt>
    <dgm:pt modelId="{07CA21F6-973C-4E35-A6B0-565FB78AAB7D}" type="parTrans" cxnId="{623B51B5-C04C-49F4-AEB2-925F0478B003}">
      <dgm:prSet/>
      <dgm:spPr/>
      <dgm:t>
        <a:bodyPr/>
        <a:lstStyle/>
        <a:p>
          <a:endParaRPr lang="en-US"/>
        </a:p>
      </dgm:t>
    </dgm:pt>
    <dgm:pt modelId="{ADF8FB9D-2D78-4E6B-BA79-942C0C5FA632}" type="sibTrans" cxnId="{623B51B5-C04C-49F4-AEB2-925F0478B003}">
      <dgm:prSet/>
      <dgm:spPr/>
      <dgm:t>
        <a:bodyPr/>
        <a:lstStyle/>
        <a:p>
          <a:endParaRPr lang="en-US"/>
        </a:p>
      </dgm:t>
    </dgm:pt>
    <dgm:pt modelId="{4AF52899-DA04-47D0-9455-EE9C06105EB3}">
      <dgm:prSet phldrT="[Text]" custT="1"/>
      <dgm:spPr/>
      <dgm:t>
        <a:bodyPr/>
        <a:lstStyle/>
        <a:p>
          <a:pPr>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Alcohol</a:t>
          </a:r>
        </a:p>
      </dgm:t>
    </dgm:pt>
    <dgm:pt modelId="{F21A3941-5ADE-4653-9BE2-9E7FBE2DEAE0}" type="parTrans" cxnId="{8DA594A0-5D08-4B09-9852-CF153ADABEEF}">
      <dgm:prSet/>
      <dgm:spPr/>
      <dgm:t>
        <a:bodyPr/>
        <a:lstStyle/>
        <a:p>
          <a:endParaRPr lang="en-US"/>
        </a:p>
      </dgm:t>
    </dgm:pt>
    <dgm:pt modelId="{016571D9-B916-4149-BCEE-806039FEB3EA}" type="sibTrans" cxnId="{8DA594A0-5D08-4B09-9852-CF153ADABEEF}">
      <dgm:prSet/>
      <dgm:spPr/>
      <dgm:t>
        <a:bodyPr/>
        <a:lstStyle/>
        <a:p>
          <a:endParaRPr lang="en-US"/>
        </a:p>
      </dgm:t>
    </dgm:pt>
    <dgm:pt modelId="{8FC3D43E-697E-44EA-AB85-3A025FB84212}">
      <dgm:prSet phldrT="[Text]" custT="1"/>
      <dgm:spPr/>
      <dgm:t>
        <a:bodyPr/>
        <a:lstStyle/>
        <a:p>
          <a:pPr>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dgm:t>
    </dgm:pt>
    <dgm:pt modelId="{43E28AAD-7EF4-40DF-926E-BA25EE5B358C}" type="parTrans" cxnId="{62D6DB3C-70A1-4537-B70C-1490C9CC038A}">
      <dgm:prSet/>
      <dgm:spPr/>
      <dgm:t>
        <a:bodyPr/>
        <a:lstStyle/>
        <a:p>
          <a:endParaRPr lang="en-US"/>
        </a:p>
      </dgm:t>
    </dgm:pt>
    <dgm:pt modelId="{F3EB85D2-AFA3-4C9F-B431-D3CDF4999EAA}" type="sibTrans" cxnId="{62D6DB3C-70A1-4537-B70C-1490C9CC038A}">
      <dgm:prSet/>
      <dgm:spPr/>
      <dgm:t>
        <a:bodyPr/>
        <a:lstStyle/>
        <a:p>
          <a:endParaRPr lang="en-US"/>
        </a:p>
      </dgm:t>
    </dgm:pt>
    <dgm:pt modelId="{619159A8-20DE-4F98-ABDF-57769EBAB170}">
      <dgm:prSet phldrT="[Text]" custT="1"/>
      <dgm:spPr/>
      <dgm:t>
        <a:bodyPr/>
        <a:lstStyle/>
        <a:p>
          <a:pPr>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dgm:t>
    </dgm:pt>
    <dgm:pt modelId="{4A10C699-197A-478A-8FCE-011674C7CEBE}" type="parTrans" cxnId="{32BD5B54-FB0C-44EC-842F-B5BDB43F9535}">
      <dgm:prSet/>
      <dgm:spPr/>
      <dgm:t>
        <a:bodyPr/>
        <a:lstStyle/>
        <a:p>
          <a:endParaRPr lang="en-US"/>
        </a:p>
      </dgm:t>
    </dgm:pt>
    <dgm:pt modelId="{46DB42DB-C2D7-42CB-8513-74D35CC04C23}" type="sibTrans" cxnId="{32BD5B54-FB0C-44EC-842F-B5BDB43F9535}">
      <dgm:prSet/>
      <dgm:spPr/>
      <dgm:t>
        <a:bodyPr/>
        <a:lstStyle/>
        <a:p>
          <a:endParaRPr lang="en-US"/>
        </a:p>
      </dgm:t>
    </dgm:pt>
    <dgm:pt modelId="{C603B0F5-63EB-4AED-AEE1-9C46CABB96C4}">
      <dgm:prSet phldrT="[Text]" custT="1"/>
      <dgm:spPr/>
      <dgm:t>
        <a:bodyPr/>
        <a:lstStyle/>
        <a:p>
          <a:pPr>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dgm:t>
    </dgm:pt>
    <dgm:pt modelId="{17B54759-2D6E-4FB5-B0E3-7B1E0C394CAB}" type="parTrans" cxnId="{8BC10B05-1277-4579-AB2B-CBA92E924B8B}">
      <dgm:prSet/>
      <dgm:spPr/>
      <dgm:t>
        <a:bodyPr/>
        <a:lstStyle/>
        <a:p>
          <a:endParaRPr lang="en-US"/>
        </a:p>
      </dgm:t>
    </dgm:pt>
    <dgm:pt modelId="{8F8DC08B-AF39-4D21-BE98-C687DB164C4F}" type="sibTrans" cxnId="{8BC10B05-1277-4579-AB2B-CBA92E924B8B}">
      <dgm:prSet/>
      <dgm:spPr/>
      <dgm:t>
        <a:bodyPr/>
        <a:lstStyle/>
        <a:p>
          <a:endParaRPr lang="en-US"/>
        </a:p>
      </dgm:t>
    </dgm:pt>
    <dgm:pt modelId="{992A6C6B-0E24-4908-A8E1-48F201167306}">
      <dgm:prSet phldrT="[Text]" custT="1"/>
      <dgm:spPr/>
      <dgm:t>
        <a:bodyPr/>
        <a:lstStyle/>
        <a:p>
          <a:pPr>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dgm:t>
    </dgm:pt>
    <dgm:pt modelId="{0D7B0B34-BA89-4FD5-B036-852D6999AEEB}" type="parTrans" cxnId="{BA338F67-158C-421A-BE43-ABF09170971F}">
      <dgm:prSet/>
      <dgm:spPr/>
      <dgm:t>
        <a:bodyPr/>
        <a:lstStyle/>
        <a:p>
          <a:endParaRPr lang="en-US"/>
        </a:p>
      </dgm:t>
    </dgm:pt>
    <dgm:pt modelId="{F8AE2C70-E4F3-42B0-863A-231DF1329AFD}" type="sibTrans" cxnId="{BA338F67-158C-421A-BE43-ABF09170971F}">
      <dgm:prSet/>
      <dgm:spPr/>
      <dgm:t>
        <a:bodyPr/>
        <a:lstStyle/>
        <a:p>
          <a:endParaRPr lang="en-US"/>
        </a:p>
      </dgm:t>
    </dgm:pt>
    <dgm:pt modelId="{89969E4F-E9D6-489F-8956-A82A1936DAA8}">
      <dgm:prSet custT="1"/>
      <dgm:spPr/>
      <dgm:t>
        <a:bodyPr/>
        <a:lstStyle/>
        <a:p>
          <a:pPr>
            <a:buFont typeface="Wingdings" panose="05000000000000000000" pitchFamily="2" charset="2"/>
            <a:buChar char="ü"/>
          </a:pPr>
          <a:r>
            <a:rPr lang="en-US" sz="1800" u="none" kern="1200" spc="5" dirty="0" smtClean="0">
              <a:solidFill>
                <a:prstClr val="black">
                  <a:hueOff val="0"/>
                  <a:satOff val="0"/>
                  <a:lumOff val="0"/>
                  <a:alphaOff val="0"/>
                </a:prstClr>
              </a:solidFill>
              <a:latin typeface="Century Gothic" panose="020B0502020202020204"/>
              <a:ea typeface="+mn-ea"/>
              <a:cs typeface="Calibri"/>
            </a:rPr>
            <a:t>Heroin</a:t>
          </a:r>
          <a:endParaRPr lang="en-US" sz="1800" u="none" kern="1200" spc="5" dirty="0">
            <a:solidFill>
              <a:prstClr val="black">
                <a:hueOff val="0"/>
                <a:satOff val="0"/>
                <a:lumOff val="0"/>
                <a:alphaOff val="0"/>
              </a:prstClr>
            </a:solidFill>
            <a:latin typeface="Century Gothic" panose="020B0502020202020204"/>
            <a:ea typeface="+mn-ea"/>
            <a:cs typeface="Calibri"/>
          </a:endParaRPr>
        </a:p>
      </dgm:t>
    </dgm:pt>
    <dgm:pt modelId="{A2AA0F09-51F8-4031-A755-BB22D8012FF2}" type="parTrans" cxnId="{553DB9F3-3FA8-4A88-8F90-49C1194AD069}">
      <dgm:prSet/>
      <dgm:spPr/>
      <dgm:t>
        <a:bodyPr/>
        <a:lstStyle/>
        <a:p>
          <a:endParaRPr lang="en-US"/>
        </a:p>
      </dgm:t>
    </dgm:pt>
    <dgm:pt modelId="{B71F6BD7-3A69-453E-97AF-F7EA5999FF68}" type="sibTrans" cxnId="{553DB9F3-3FA8-4A88-8F90-49C1194AD069}">
      <dgm:prSet/>
      <dgm:spPr/>
      <dgm:t>
        <a:bodyPr/>
        <a:lstStyle/>
        <a:p>
          <a:endParaRPr lang="en-US"/>
        </a:p>
      </dgm:t>
    </dgm:pt>
    <dgm:pt modelId="{171AAF32-CFCC-4F2A-8281-7335BE02E2DD}" type="pres">
      <dgm:prSet presAssocID="{52B58D9D-E26E-46E2-AFE5-36A8A9A24AF6}" presName="Name0" presStyleCnt="0">
        <dgm:presLayoutVars>
          <dgm:dir/>
          <dgm:animLvl val="lvl"/>
          <dgm:resizeHandles val="exact"/>
        </dgm:presLayoutVars>
      </dgm:prSet>
      <dgm:spPr/>
      <dgm:t>
        <a:bodyPr/>
        <a:lstStyle/>
        <a:p>
          <a:endParaRPr lang="en-US"/>
        </a:p>
      </dgm:t>
    </dgm:pt>
    <dgm:pt modelId="{8995D803-B987-45EF-B099-A2CFDD921688}" type="pres">
      <dgm:prSet presAssocID="{C6795CEB-235C-4B30-9EEC-86CD999DC754}" presName="composite" presStyleCnt="0"/>
      <dgm:spPr/>
    </dgm:pt>
    <dgm:pt modelId="{B4992261-83B4-48C7-9132-FED7565A456A}" type="pres">
      <dgm:prSet presAssocID="{C6795CEB-235C-4B30-9EEC-86CD999DC754}" presName="parTx" presStyleLbl="alignNode1" presStyleIdx="0" presStyleCnt="2" custScaleY="91766" custLinFactNeighborY="33644">
        <dgm:presLayoutVars>
          <dgm:chMax val="0"/>
          <dgm:chPref val="0"/>
          <dgm:bulletEnabled val="1"/>
        </dgm:presLayoutVars>
      </dgm:prSet>
      <dgm:spPr/>
      <dgm:t>
        <a:bodyPr/>
        <a:lstStyle/>
        <a:p>
          <a:endParaRPr lang="en-US"/>
        </a:p>
      </dgm:t>
    </dgm:pt>
    <dgm:pt modelId="{127EB8FD-F799-4FE9-BCA6-21FCCBC74F9E}" type="pres">
      <dgm:prSet presAssocID="{C6795CEB-235C-4B30-9EEC-86CD999DC754}" presName="desTx" presStyleLbl="alignAccFollowNode1" presStyleIdx="0" presStyleCnt="2" custScaleY="104537" custLinFactNeighborY="23112">
        <dgm:presLayoutVars>
          <dgm:bulletEnabled val="1"/>
        </dgm:presLayoutVars>
      </dgm:prSet>
      <dgm:spPr/>
      <dgm:t>
        <a:bodyPr/>
        <a:lstStyle/>
        <a:p>
          <a:endParaRPr lang="en-US"/>
        </a:p>
      </dgm:t>
    </dgm:pt>
    <dgm:pt modelId="{C2D4B576-A7E0-409C-8C8C-84219A9D90EA}" type="pres">
      <dgm:prSet presAssocID="{7A7FEA11-A0C2-49C6-8617-FF16DE7B257E}" presName="space" presStyleCnt="0"/>
      <dgm:spPr/>
    </dgm:pt>
    <dgm:pt modelId="{F89EA200-D617-4931-A66A-02F0668AB2B1}" type="pres">
      <dgm:prSet presAssocID="{B5FA6D8E-E2D0-4E51-9DF6-EA67C2E0DF38}" presName="composite" presStyleCnt="0"/>
      <dgm:spPr/>
    </dgm:pt>
    <dgm:pt modelId="{1B37D164-661C-49FF-AADD-0983EDE34E74}" type="pres">
      <dgm:prSet presAssocID="{B5FA6D8E-E2D0-4E51-9DF6-EA67C2E0DF38}" presName="parTx" presStyleLbl="alignNode1" presStyleIdx="1" presStyleCnt="2" custScaleY="101279" custLinFactNeighborY="35117">
        <dgm:presLayoutVars>
          <dgm:chMax val="0"/>
          <dgm:chPref val="0"/>
          <dgm:bulletEnabled val="1"/>
        </dgm:presLayoutVars>
      </dgm:prSet>
      <dgm:spPr/>
      <dgm:t>
        <a:bodyPr/>
        <a:lstStyle/>
        <a:p>
          <a:endParaRPr lang="en-US"/>
        </a:p>
      </dgm:t>
    </dgm:pt>
    <dgm:pt modelId="{5854C437-6B1C-4860-AD3B-73A17D135DA3}" type="pres">
      <dgm:prSet presAssocID="{B5FA6D8E-E2D0-4E51-9DF6-EA67C2E0DF38}" presName="desTx" presStyleLbl="alignAccFollowNode1" presStyleIdx="1" presStyleCnt="2" custScaleY="104537" custLinFactNeighborY="23112">
        <dgm:presLayoutVars>
          <dgm:bulletEnabled val="1"/>
        </dgm:presLayoutVars>
      </dgm:prSet>
      <dgm:spPr/>
      <dgm:t>
        <a:bodyPr/>
        <a:lstStyle/>
        <a:p>
          <a:endParaRPr lang="en-US"/>
        </a:p>
      </dgm:t>
    </dgm:pt>
  </dgm:ptLst>
  <dgm:cxnLst>
    <dgm:cxn modelId="{8DA594A0-5D08-4B09-9852-CF153ADABEEF}" srcId="{B5FA6D8E-E2D0-4E51-9DF6-EA67C2E0DF38}" destId="{4AF52899-DA04-47D0-9455-EE9C06105EB3}" srcOrd="4" destOrd="0" parTransId="{F21A3941-5ADE-4653-9BE2-9E7FBE2DEAE0}" sibTransId="{016571D9-B916-4149-BCEE-806039FEB3EA}"/>
    <dgm:cxn modelId="{DB70AFAD-0037-4F9E-952C-DB04A276B1E5}" type="presOf" srcId="{52B58D9D-E26E-46E2-AFE5-36A8A9A24AF6}" destId="{171AAF32-CFCC-4F2A-8281-7335BE02E2DD}" srcOrd="0" destOrd="0" presId="urn:microsoft.com/office/officeart/2005/8/layout/hList1"/>
    <dgm:cxn modelId="{A1DA1D7D-DE7A-45EA-BA0B-CC1F686F8BC7}" type="presOf" srcId="{4AF52899-DA04-47D0-9455-EE9C06105EB3}" destId="{5854C437-6B1C-4860-AD3B-73A17D135DA3}" srcOrd="0" destOrd="4" presId="urn:microsoft.com/office/officeart/2005/8/layout/hList1"/>
    <dgm:cxn modelId="{4B64E8DA-970C-4984-8200-3E1B5C8F5D9C}" srcId="{52B58D9D-E26E-46E2-AFE5-36A8A9A24AF6}" destId="{C6795CEB-235C-4B30-9EEC-86CD999DC754}" srcOrd="0" destOrd="0" parTransId="{3ADA1BAA-F9DA-4CA0-B582-B7D4535A978E}" sibTransId="{7A7FEA11-A0C2-49C6-8617-FF16DE7B257E}"/>
    <dgm:cxn modelId="{DD77636E-E36A-4D15-AFA6-31628E0E7D43}" type="presOf" srcId="{7298BFBC-1B7D-4B08-AB58-0D9BC06ED2ED}" destId="{127EB8FD-F799-4FE9-BCA6-21FCCBC74F9E}" srcOrd="0" destOrd="1" presId="urn:microsoft.com/office/officeart/2005/8/layout/hList1"/>
    <dgm:cxn modelId="{0F801E5B-6825-4DB1-8AE2-F332AEC288D5}" type="presOf" srcId="{AA510F53-48E3-4444-8BE0-35CA9EC5DBE5}" destId="{127EB8FD-F799-4FE9-BCA6-21FCCBC74F9E}" srcOrd="0" destOrd="2" presId="urn:microsoft.com/office/officeart/2005/8/layout/hList1"/>
    <dgm:cxn modelId="{32BD5B54-FB0C-44EC-842F-B5BDB43F9535}" srcId="{B5FA6D8E-E2D0-4E51-9DF6-EA67C2E0DF38}" destId="{619159A8-20DE-4F98-ABDF-57769EBAB170}" srcOrd="5" destOrd="0" parTransId="{4A10C699-197A-478A-8FCE-011674C7CEBE}" sibTransId="{46DB42DB-C2D7-42CB-8513-74D35CC04C23}"/>
    <dgm:cxn modelId="{623B51B5-C04C-49F4-AEB2-925F0478B003}" srcId="{B5FA6D8E-E2D0-4E51-9DF6-EA67C2E0DF38}" destId="{138806F8-EECD-4EC8-A2B5-2CA677807548}" srcOrd="3" destOrd="0" parTransId="{07CA21F6-973C-4E35-A6B0-565FB78AAB7D}" sibTransId="{ADF8FB9D-2D78-4E6B-BA79-942C0C5FA632}"/>
    <dgm:cxn modelId="{BA338F67-158C-421A-BE43-ABF09170971F}" srcId="{B5FA6D8E-E2D0-4E51-9DF6-EA67C2E0DF38}" destId="{992A6C6B-0E24-4908-A8E1-48F201167306}" srcOrd="7" destOrd="0" parTransId="{0D7B0B34-BA89-4FD5-B036-852D6999AEEB}" sibTransId="{F8AE2C70-E4F3-42B0-863A-231DF1329AFD}"/>
    <dgm:cxn modelId="{2FAFF7C7-2B3C-4A76-9AAF-FAB33ACD31A9}" type="presOf" srcId="{C603B0F5-63EB-4AED-AEE1-9C46CABB96C4}" destId="{5854C437-6B1C-4860-AD3B-73A17D135DA3}" srcOrd="0" destOrd="6" presId="urn:microsoft.com/office/officeart/2005/8/layout/hList1"/>
    <dgm:cxn modelId="{3C1742E8-14F0-4B59-9AD6-CB00950FC1C9}" type="presOf" srcId="{B5FA6D8E-E2D0-4E51-9DF6-EA67C2E0DF38}" destId="{1B37D164-661C-49FF-AADD-0983EDE34E74}" srcOrd="0" destOrd="0" presId="urn:microsoft.com/office/officeart/2005/8/layout/hList1"/>
    <dgm:cxn modelId="{7B62835C-7823-45C2-9CE4-F79D305A389F}" type="presOf" srcId="{138806F8-EECD-4EC8-A2B5-2CA677807548}" destId="{5854C437-6B1C-4860-AD3B-73A17D135DA3}" srcOrd="0" destOrd="3" presId="urn:microsoft.com/office/officeart/2005/8/layout/hList1"/>
    <dgm:cxn modelId="{397F5E6B-769D-4AF6-92D2-0AD822DC329D}" type="presOf" srcId="{32EBB81F-5543-41F4-90F6-F6B99D639953}" destId="{127EB8FD-F799-4FE9-BCA6-21FCCBC74F9E}" srcOrd="0" destOrd="6" presId="urn:microsoft.com/office/officeart/2005/8/layout/hList1"/>
    <dgm:cxn modelId="{A47BD3AE-9A54-4A70-AA60-66FE53799AD5}" type="presOf" srcId="{C6795CEB-235C-4B30-9EEC-86CD999DC754}" destId="{B4992261-83B4-48C7-9132-FED7565A456A}" srcOrd="0" destOrd="0" presId="urn:microsoft.com/office/officeart/2005/8/layout/hList1"/>
    <dgm:cxn modelId="{39E9F268-6AF1-4296-9D4F-13DDB5DCD44E}" srcId="{B5FA6D8E-E2D0-4E51-9DF6-EA67C2E0DF38}" destId="{845E6A8E-2603-4B33-BD35-02ED2232B0AF}" srcOrd="2" destOrd="0" parTransId="{0AA0E2BB-995E-43B0-B039-43968D01719C}" sibTransId="{2AE32B18-9235-463D-9570-AB33C25A17C7}"/>
    <dgm:cxn modelId="{8BC10B05-1277-4579-AB2B-CBA92E924B8B}" srcId="{B5FA6D8E-E2D0-4E51-9DF6-EA67C2E0DF38}" destId="{C603B0F5-63EB-4AED-AEE1-9C46CABB96C4}" srcOrd="6" destOrd="0" parTransId="{17B54759-2D6E-4FB5-B0E3-7B1E0C394CAB}" sibTransId="{8F8DC08B-AF39-4D21-BE98-C687DB164C4F}"/>
    <dgm:cxn modelId="{553DB9F3-3FA8-4A88-8F90-49C1194AD069}" srcId="{C6795CEB-235C-4B30-9EEC-86CD999DC754}" destId="{89969E4F-E9D6-489F-8956-A82A1936DAA8}" srcOrd="8" destOrd="0" parTransId="{A2AA0F09-51F8-4031-A755-BB22D8012FF2}" sibTransId="{B71F6BD7-3A69-453E-97AF-F7EA5999FF68}"/>
    <dgm:cxn modelId="{A42C60FB-80E1-499E-9921-039460895F36}" type="presOf" srcId="{3DA3AB67-3CB6-4EC0-A5B2-CC73BE1835C3}" destId="{127EB8FD-F799-4FE9-BCA6-21FCCBC74F9E}" srcOrd="0" destOrd="3" presId="urn:microsoft.com/office/officeart/2005/8/layout/hList1"/>
    <dgm:cxn modelId="{89BED7AC-F812-4C8F-B47D-0DEC8F074B02}" srcId="{C6795CEB-235C-4B30-9EEC-86CD999DC754}" destId="{32EBB81F-5543-41F4-90F6-F6B99D639953}" srcOrd="6" destOrd="0" parTransId="{BF7BE47C-938B-43C0-B548-7AF635E24F91}" sibTransId="{10853F3D-EF7A-4B2D-A2C4-C628F9B08D80}"/>
    <dgm:cxn modelId="{62D6DB3C-70A1-4537-B70C-1490C9CC038A}" srcId="{B5FA6D8E-E2D0-4E51-9DF6-EA67C2E0DF38}" destId="{8FC3D43E-697E-44EA-AB85-3A025FB84212}" srcOrd="8" destOrd="0" parTransId="{43E28AAD-7EF4-40DF-926E-BA25EE5B358C}" sibTransId="{F3EB85D2-AFA3-4C9F-B431-D3CDF4999EAA}"/>
    <dgm:cxn modelId="{7B598EA6-F49E-40D6-A6D1-024EC13D846D}" srcId="{C6795CEB-235C-4B30-9EEC-86CD999DC754}" destId="{3DA3AB67-3CB6-4EC0-A5B2-CC73BE1835C3}" srcOrd="3" destOrd="0" parTransId="{9A77DDF8-F4E0-40EC-AB2E-84F5FC129847}" sibTransId="{E716F9CE-CBFF-46DC-9BB5-91DF195C541E}"/>
    <dgm:cxn modelId="{1159046C-CEC0-43D9-864E-A032FE49141A}" type="presOf" srcId="{8FC3D43E-697E-44EA-AB85-3A025FB84212}" destId="{5854C437-6B1C-4860-AD3B-73A17D135DA3}" srcOrd="0" destOrd="8" presId="urn:microsoft.com/office/officeart/2005/8/layout/hList1"/>
    <dgm:cxn modelId="{DEE67E9E-C1ED-420B-A089-130C28AE6460}" type="presOf" srcId="{89969E4F-E9D6-489F-8956-A82A1936DAA8}" destId="{127EB8FD-F799-4FE9-BCA6-21FCCBC74F9E}" srcOrd="0" destOrd="8" presId="urn:microsoft.com/office/officeart/2005/8/layout/hList1"/>
    <dgm:cxn modelId="{CEBD14A0-1A13-4A09-8654-8E9FFBABEBDE}" srcId="{C6795CEB-235C-4B30-9EEC-86CD999DC754}" destId="{8DDE3E40-60B4-448B-A034-86DD17102360}" srcOrd="7" destOrd="0" parTransId="{FC4223DB-2003-4C12-B08B-73E88EF28257}" sibTransId="{D47EFA49-BF98-475D-A5A4-7440F2DFF6DF}"/>
    <dgm:cxn modelId="{B8D629AE-6A9D-4E37-865B-BE463736D1D7}" srcId="{C6795CEB-235C-4B30-9EEC-86CD999DC754}" destId="{E8ED6431-5E16-4826-92F1-4E122777120A}" srcOrd="4" destOrd="0" parTransId="{7FD46DBD-7D4E-4627-9B08-465ADC28921F}" sibTransId="{4855946E-5AF5-4151-9340-DDEE194D7A56}"/>
    <dgm:cxn modelId="{C2808F0A-E085-4693-AF8A-68E2A6D7405F}" type="presOf" srcId="{9619BF71-2A6B-427D-8F7C-C9CFE8988CA6}" destId="{127EB8FD-F799-4FE9-BCA6-21FCCBC74F9E}" srcOrd="0" destOrd="5" presId="urn:microsoft.com/office/officeart/2005/8/layout/hList1"/>
    <dgm:cxn modelId="{29FA72B5-9F53-4E3F-A557-B608D69160A4}" type="presOf" srcId="{0DDCE054-7582-4780-9F94-6D18364239FC}" destId="{127EB8FD-F799-4FE9-BCA6-21FCCBC74F9E}" srcOrd="0" destOrd="0" presId="urn:microsoft.com/office/officeart/2005/8/layout/hList1"/>
    <dgm:cxn modelId="{611E9235-F248-4C8E-AE4B-DE9C726DBB4F}" type="presOf" srcId="{0313BF4D-CBF6-461F-A0F9-5E379A27003D}" destId="{5854C437-6B1C-4860-AD3B-73A17D135DA3}" srcOrd="0" destOrd="0" presId="urn:microsoft.com/office/officeart/2005/8/layout/hList1"/>
    <dgm:cxn modelId="{D4043D1E-5FBD-4D26-A2FF-5CCAB0D7409B}" srcId="{C6795CEB-235C-4B30-9EEC-86CD999DC754}" destId="{7298BFBC-1B7D-4B08-AB58-0D9BC06ED2ED}" srcOrd="1" destOrd="0" parTransId="{A1B7075A-4AFB-46C4-8AFF-D2E9837EA393}" sibTransId="{C0390A78-6D10-4DDD-A1C5-8E4DC0A3DC77}"/>
    <dgm:cxn modelId="{26ABADC0-A240-4013-B110-DDF81739C0E2}" type="presOf" srcId="{992A6C6B-0E24-4908-A8E1-48F201167306}" destId="{5854C437-6B1C-4860-AD3B-73A17D135DA3}" srcOrd="0" destOrd="7" presId="urn:microsoft.com/office/officeart/2005/8/layout/hList1"/>
    <dgm:cxn modelId="{7637AA06-94E4-45C5-B350-56D413F56511}" srcId="{B5FA6D8E-E2D0-4E51-9DF6-EA67C2E0DF38}" destId="{8149335D-3CF9-4CA1-BDFD-5A7862D4854A}" srcOrd="1" destOrd="0" parTransId="{5177FF0B-E378-42B1-AE8B-88FC3AD1E631}" sibTransId="{45781242-7B83-4E5E-B52A-4A1B9B90BAD1}"/>
    <dgm:cxn modelId="{44BBD7DC-2831-4C80-BE35-169DE607690C}" type="presOf" srcId="{845E6A8E-2603-4B33-BD35-02ED2232B0AF}" destId="{5854C437-6B1C-4860-AD3B-73A17D135DA3}" srcOrd="0" destOrd="2" presId="urn:microsoft.com/office/officeart/2005/8/layout/hList1"/>
    <dgm:cxn modelId="{048673E2-1FA9-4FE8-AA60-EA0F06851A09}" srcId="{B5FA6D8E-E2D0-4E51-9DF6-EA67C2E0DF38}" destId="{0313BF4D-CBF6-461F-A0F9-5E379A27003D}" srcOrd="0" destOrd="0" parTransId="{8C995C85-CFE1-491F-836C-88C43A255F53}" sibTransId="{5FCA6F32-C037-42A6-983C-C0DD5C2B9367}"/>
    <dgm:cxn modelId="{87C8AD59-B81A-4F1D-B05B-2399655F4D57}" type="presOf" srcId="{8149335D-3CF9-4CA1-BDFD-5A7862D4854A}" destId="{5854C437-6B1C-4860-AD3B-73A17D135DA3}" srcOrd="0" destOrd="1" presId="urn:microsoft.com/office/officeart/2005/8/layout/hList1"/>
    <dgm:cxn modelId="{AF26FBE3-B845-497F-89CE-0C55660E9243}" type="presOf" srcId="{619159A8-20DE-4F98-ABDF-57769EBAB170}" destId="{5854C437-6B1C-4860-AD3B-73A17D135DA3}" srcOrd="0" destOrd="5" presId="urn:microsoft.com/office/officeart/2005/8/layout/hList1"/>
    <dgm:cxn modelId="{A966584F-D65C-423C-A2C4-3FD7CD798F87}" srcId="{52B58D9D-E26E-46E2-AFE5-36A8A9A24AF6}" destId="{B5FA6D8E-E2D0-4E51-9DF6-EA67C2E0DF38}" srcOrd="1" destOrd="0" parTransId="{6CE75F38-F796-432F-9EE4-2BAA59797F89}" sibTransId="{C62DE993-FA80-4E17-8889-22B6C6BB5E7A}"/>
    <dgm:cxn modelId="{D90700E7-AA1D-4D1F-9406-3DB5DA9768E0}" type="presOf" srcId="{8DDE3E40-60B4-448B-A034-86DD17102360}" destId="{127EB8FD-F799-4FE9-BCA6-21FCCBC74F9E}" srcOrd="0" destOrd="7" presId="urn:microsoft.com/office/officeart/2005/8/layout/hList1"/>
    <dgm:cxn modelId="{A7146184-7DCB-4B8E-BC7C-5542A8878C7B}" srcId="{C6795CEB-235C-4B30-9EEC-86CD999DC754}" destId="{AA510F53-48E3-4444-8BE0-35CA9EC5DBE5}" srcOrd="2" destOrd="0" parTransId="{DFB9C235-5E82-4D27-A314-28EEA34E053A}" sibTransId="{E24918C0-8AC4-4FBB-AD23-72697E09B818}"/>
    <dgm:cxn modelId="{3BB51C4F-EF2D-4AE2-97F8-29852AAB1FC2}" srcId="{C6795CEB-235C-4B30-9EEC-86CD999DC754}" destId="{9619BF71-2A6B-427D-8F7C-C9CFE8988CA6}" srcOrd="5" destOrd="0" parTransId="{E502B8DB-6328-44E4-B9C4-984FF22F17ED}" sibTransId="{CA84D201-124D-498B-9F72-5EB55AD1BAC2}"/>
    <dgm:cxn modelId="{184E1060-99EF-4243-A642-081151AE4AC4}" srcId="{C6795CEB-235C-4B30-9EEC-86CD999DC754}" destId="{0DDCE054-7582-4780-9F94-6D18364239FC}" srcOrd="0" destOrd="0" parTransId="{E4CB0ACA-85EE-44FF-8282-4A0FA553A649}" sibTransId="{C7B7F873-6F3A-4A68-88EE-1E1D8F30611B}"/>
    <dgm:cxn modelId="{BF117A19-5C8F-48C3-B4BF-1FC18A4399E3}" type="presOf" srcId="{E8ED6431-5E16-4826-92F1-4E122777120A}" destId="{127EB8FD-F799-4FE9-BCA6-21FCCBC74F9E}" srcOrd="0" destOrd="4" presId="urn:microsoft.com/office/officeart/2005/8/layout/hList1"/>
    <dgm:cxn modelId="{419778F9-7ED6-45C1-8C05-5267F82AAA86}" type="presParOf" srcId="{171AAF32-CFCC-4F2A-8281-7335BE02E2DD}" destId="{8995D803-B987-45EF-B099-A2CFDD921688}" srcOrd="0" destOrd="0" presId="urn:microsoft.com/office/officeart/2005/8/layout/hList1"/>
    <dgm:cxn modelId="{6FD12555-2CDF-4D4D-8D34-178C06D95BF2}" type="presParOf" srcId="{8995D803-B987-45EF-B099-A2CFDD921688}" destId="{B4992261-83B4-48C7-9132-FED7565A456A}" srcOrd="0" destOrd="0" presId="urn:microsoft.com/office/officeart/2005/8/layout/hList1"/>
    <dgm:cxn modelId="{6DFC3692-77CF-4BFA-A6B5-38ADAB7F7D9E}" type="presParOf" srcId="{8995D803-B987-45EF-B099-A2CFDD921688}" destId="{127EB8FD-F799-4FE9-BCA6-21FCCBC74F9E}" srcOrd="1" destOrd="0" presId="urn:microsoft.com/office/officeart/2005/8/layout/hList1"/>
    <dgm:cxn modelId="{D8366370-97F5-4A4F-8AEA-709091FA6AE5}" type="presParOf" srcId="{171AAF32-CFCC-4F2A-8281-7335BE02E2DD}" destId="{C2D4B576-A7E0-409C-8C8C-84219A9D90EA}" srcOrd="1" destOrd="0" presId="urn:microsoft.com/office/officeart/2005/8/layout/hList1"/>
    <dgm:cxn modelId="{7D430291-563F-40B9-AF96-E179AF36DA9C}" type="presParOf" srcId="{171AAF32-CFCC-4F2A-8281-7335BE02E2DD}" destId="{F89EA200-D617-4931-A66A-02F0668AB2B1}" srcOrd="2" destOrd="0" presId="urn:microsoft.com/office/officeart/2005/8/layout/hList1"/>
    <dgm:cxn modelId="{07415069-43BA-4C9A-A9CD-C819F40BFB8E}" type="presParOf" srcId="{F89EA200-D617-4931-A66A-02F0668AB2B1}" destId="{1B37D164-661C-49FF-AADD-0983EDE34E74}" srcOrd="0" destOrd="0" presId="urn:microsoft.com/office/officeart/2005/8/layout/hList1"/>
    <dgm:cxn modelId="{432F8478-C883-40CA-8D1A-4D92DEA67722}" type="presParOf" srcId="{F89EA200-D617-4931-A66A-02F0668AB2B1}" destId="{5854C437-6B1C-4860-AD3B-73A17D135DA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F40797-3E09-444A-A608-279B62FE5DBE}" type="doc">
      <dgm:prSet loTypeId="urn:microsoft.com/office/officeart/2016/7/layout/ChevronBlockProcess" loCatId="process" qsTypeId="urn:microsoft.com/office/officeart/2005/8/quickstyle/simple1" qsCatId="simple" csTypeId="urn:microsoft.com/office/officeart/2005/8/colors/colorful3" csCatId="colorful" phldr="1"/>
      <dgm:spPr/>
      <dgm:t>
        <a:bodyPr/>
        <a:lstStyle/>
        <a:p>
          <a:endParaRPr lang="en-US"/>
        </a:p>
      </dgm:t>
    </dgm:pt>
    <dgm:pt modelId="{969D4345-4745-4D83-8C4A-B294A64F62D8}">
      <dgm:prSet custT="1"/>
      <dgm:spPr/>
      <dgm:t>
        <a:bodyPr/>
        <a:lstStyle/>
        <a:p>
          <a:r>
            <a:rPr lang="en-US" sz="2000" dirty="0">
              <a:solidFill>
                <a:schemeClr val="tx1"/>
              </a:solidFill>
            </a:rPr>
            <a:t>Activate 911</a:t>
          </a:r>
        </a:p>
      </dgm:t>
    </dgm:pt>
    <dgm:pt modelId="{6A3D859F-9FCA-4406-8C1C-DC5C3201B2CB}" type="parTrans" cxnId="{77D1B8BF-68AD-4D72-A246-EFF20C8FE310}">
      <dgm:prSet/>
      <dgm:spPr/>
      <dgm:t>
        <a:bodyPr/>
        <a:lstStyle/>
        <a:p>
          <a:endParaRPr lang="en-US" sz="2000"/>
        </a:p>
      </dgm:t>
    </dgm:pt>
    <dgm:pt modelId="{A82206FD-32FE-4D26-84FA-0AD8E956CBCB}" type="sibTrans" cxnId="{77D1B8BF-68AD-4D72-A246-EFF20C8FE310}">
      <dgm:prSet/>
      <dgm:spPr/>
      <dgm:t>
        <a:bodyPr/>
        <a:lstStyle/>
        <a:p>
          <a:endParaRPr lang="en-US" sz="2000"/>
        </a:p>
      </dgm:t>
    </dgm:pt>
    <dgm:pt modelId="{0675D7B9-C39E-489B-BA47-9203C00045B4}">
      <dgm:prSet custT="1"/>
      <dgm:spPr/>
      <dgm:t>
        <a:bodyPr/>
        <a:lstStyle/>
        <a:p>
          <a:r>
            <a:rPr lang="en-US" sz="1800"/>
            <a:t>Report someone is unresponsive or not breathing.</a:t>
          </a:r>
        </a:p>
        <a:p>
          <a:r>
            <a:rPr lang="en-US" sz="1800"/>
            <a:t>Be safe! Check your surroundings. </a:t>
          </a:r>
        </a:p>
        <a:p>
          <a:r>
            <a:rPr lang="en-US" sz="1800"/>
            <a:t>Be careful of things like needles or anything that can be harmful.</a:t>
          </a:r>
        </a:p>
      </dgm:t>
    </dgm:pt>
    <dgm:pt modelId="{C5EC1F40-38C4-4A01-A345-B9B8012FF6D4}" type="parTrans" cxnId="{DFE4D01C-7AAF-463D-955F-24455985DCAB}">
      <dgm:prSet/>
      <dgm:spPr/>
      <dgm:t>
        <a:bodyPr/>
        <a:lstStyle/>
        <a:p>
          <a:endParaRPr lang="en-US" sz="2000"/>
        </a:p>
      </dgm:t>
    </dgm:pt>
    <dgm:pt modelId="{88657F6A-B361-4111-A374-023DD5523B23}" type="sibTrans" cxnId="{DFE4D01C-7AAF-463D-955F-24455985DCAB}">
      <dgm:prSet/>
      <dgm:spPr/>
      <dgm:t>
        <a:bodyPr/>
        <a:lstStyle/>
        <a:p>
          <a:endParaRPr lang="en-US" sz="2000"/>
        </a:p>
      </dgm:t>
    </dgm:pt>
    <dgm:pt modelId="{793AE7C8-A337-4AAE-A713-A98BCEAF94A3}">
      <dgm:prSet custT="1"/>
      <dgm:spPr/>
      <dgm:t>
        <a:bodyPr/>
        <a:lstStyle/>
        <a:p>
          <a:r>
            <a:rPr lang="en-US" sz="2000" dirty="0">
              <a:solidFill>
                <a:schemeClr val="tx1"/>
              </a:solidFill>
            </a:rPr>
            <a:t>Check for signs</a:t>
          </a:r>
        </a:p>
      </dgm:t>
    </dgm:pt>
    <dgm:pt modelId="{45992D1B-5FA9-4D6F-A79E-3990AD85E23E}" type="parTrans" cxnId="{785F7927-94ED-4BD2-A670-92C15F8C7DC5}">
      <dgm:prSet/>
      <dgm:spPr/>
      <dgm:t>
        <a:bodyPr/>
        <a:lstStyle/>
        <a:p>
          <a:endParaRPr lang="en-US" sz="2000"/>
        </a:p>
      </dgm:t>
    </dgm:pt>
    <dgm:pt modelId="{EADE2702-9978-47F5-92B0-C7595F5F1F41}" type="sibTrans" cxnId="{785F7927-94ED-4BD2-A670-92C15F8C7DC5}">
      <dgm:prSet/>
      <dgm:spPr/>
      <dgm:t>
        <a:bodyPr/>
        <a:lstStyle/>
        <a:p>
          <a:endParaRPr lang="en-US" sz="2000"/>
        </a:p>
      </dgm:t>
    </dgm:pt>
    <dgm:pt modelId="{2502EB02-6B60-4A12-8CA4-8D0067EE89DF}">
      <dgm:prSet custT="1"/>
      <dgm:spPr/>
      <dgm:t>
        <a:bodyPr/>
        <a:lstStyle/>
        <a:p>
          <a:pPr>
            <a:buFont typeface="Arial" panose="020B0604020202020204" pitchFamily="34" charset="0"/>
            <a:buNone/>
          </a:pPr>
          <a:r>
            <a:rPr lang="en-US" sz="1800" dirty="0"/>
            <a:t>Know the signs of an Opioid Overdose</a:t>
          </a:r>
        </a:p>
        <a:p>
          <a:pPr rtl="0">
            <a:buNone/>
          </a:pPr>
          <a:r>
            <a:rPr lang="en-US" sz="1800" dirty="0"/>
            <a:t>Are there witnesses that can tell you what happened?</a:t>
          </a:r>
          <a:r>
            <a:rPr lang="en-US" sz="1800" dirty="0">
              <a:latin typeface="Century Gothic" panose="020B0502020202020204"/>
            </a:rPr>
            <a:t> </a:t>
          </a:r>
          <a:endParaRPr lang="en-US" sz="1800" dirty="0"/>
        </a:p>
      </dgm:t>
    </dgm:pt>
    <dgm:pt modelId="{E44C8E55-3C56-4984-BAA8-8E96B4FDAE8A}" type="parTrans" cxnId="{B138AB21-7209-43E0-AC33-CEEBF4C5BAF4}">
      <dgm:prSet/>
      <dgm:spPr/>
      <dgm:t>
        <a:bodyPr/>
        <a:lstStyle/>
        <a:p>
          <a:endParaRPr lang="en-US" sz="2000"/>
        </a:p>
      </dgm:t>
    </dgm:pt>
    <dgm:pt modelId="{2E691056-4631-4CD3-A5B7-6168BEF43450}" type="sibTrans" cxnId="{B138AB21-7209-43E0-AC33-CEEBF4C5BAF4}">
      <dgm:prSet/>
      <dgm:spPr/>
      <dgm:t>
        <a:bodyPr/>
        <a:lstStyle/>
        <a:p>
          <a:endParaRPr lang="en-US" sz="2000"/>
        </a:p>
      </dgm:t>
    </dgm:pt>
    <dgm:pt modelId="{A0838C3D-0FEC-474D-8772-34EEDE453193}">
      <dgm:prSet custT="1"/>
      <dgm:spPr/>
      <dgm:t>
        <a:bodyPr/>
        <a:lstStyle/>
        <a:p>
          <a:r>
            <a:rPr lang="en-US" sz="2000" dirty="0">
              <a:solidFill>
                <a:schemeClr val="tx1"/>
              </a:solidFill>
            </a:rPr>
            <a:t>Support breathing</a:t>
          </a:r>
        </a:p>
      </dgm:t>
    </dgm:pt>
    <dgm:pt modelId="{0B46B6D7-071D-4974-BFE5-06A58B227F6C}" type="parTrans" cxnId="{D3E40F69-96BE-435D-BA75-5D451E058EDE}">
      <dgm:prSet/>
      <dgm:spPr/>
      <dgm:t>
        <a:bodyPr/>
        <a:lstStyle/>
        <a:p>
          <a:endParaRPr lang="en-US" sz="2000"/>
        </a:p>
      </dgm:t>
    </dgm:pt>
    <dgm:pt modelId="{57DB0AE7-B8D0-4DA2-A707-9F5E2FB4CA48}" type="sibTrans" cxnId="{D3E40F69-96BE-435D-BA75-5D451E058EDE}">
      <dgm:prSet/>
      <dgm:spPr/>
      <dgm:t>
        <a:bodyPr/>
        <a:lstStyle/>
        <a:p>
          <a:endParaRPr lang="en-US" sz="2000"/>
        </a:p>
      </dgm:t>
    </dgm:pt>
    <dgm:pt modelId="{40772F05-1AC1-454A-AF01-848F9227A3DE}">
      <dgm:prSet custT="1"/>
      <dgm:spPr/>
      <dgm:t>
        <a:bodyPr/>
        <a:lstStyle/>
        <a:p>
          <a:r>
            <a:rPr lang="en-US" sz="1800"/>
            <a:t>Open airways</a:t>
          </a:r>
        </a:p>
      </dgm:t>
    </dgm:pt>
    <dgm:pt modelId="{19982855-7900-4BE3-AEB0-9F437F041B34}" type="parTrans" cxnId="{69E7C28F-4B72-49B6-8295-5000A61CD0A7}">
      <dgm:prSet/>
      <dgm:spPr/>
      <dgm:t>
        <a:bodyPr/>
        <a:lstStyle/>
        <a:p>
          <a:endParaRPr lang="en-US" sz="2000"/>
        </a:p>
      </dgm:t>
    </dgm:pt>
    <dgm:pt modelId="{5CAA6427-05A2-4CDF-B416-687F84520974}" type="sibTrans" cxnId="{69E7C28F-4B72-49B6-8295-5000A61CD0A7}">
      <dgm:prSet/>
      <dgm:spPr/>
      <dgm:t>
        <a:bodyPr/>
        <a:lstStyle/>
        <a:p>
          <a:endParaRPr lang="en-US" sz="2000"/>
        </a:p>
      </dgm:t>
    </dgm:pt>
    <dgm:pt modelId="{232084F0-9E32-41F1-BB8B-457C3C2E3EE1}">
      <dgm:prSet custT="1"/>
      <dgm:spPr/>
      <dgm:t>
        <a:bodyPr/>
        <a:lstStyle/>
        <a:p>
          <a:pPr rtl="0"/>
          <a:r>
            <a:rPr lang="en-US" sz="1800"/>
            <a:t>If certified – </a:t>
          </a:r>
          <a:r>
            <a:rPr lang="en-US" sz="1800">
              <a:latin typeface="Century Gothic" panose="020B0502020202020204"/>
            </a:rPr>
            <a:t>begin CPR</a:t>
          </a:r>
        </a:p>
      </dgm:t>
    </dgm:pt>
    <dgm:pt modelId="{68B0E3A6-C92C-4F85-A698-EA55B6DF1611}" type="parTrans" cxnId="{2DBF3905-C7DA-42F3-8D79-1D339763CF9D}">
      <dgm:prSet/>
      <dgm:spPr/>
      <dgm:t>
        <a:bodyPr/>
        <a:lstStyle/>
        <a:p>
          <a:endParaRPr lang="en-US" sz="2000"/>
        </a:p>
      </dgm:t>
    </dgm:pt>
    <dgm:pt modelId="{6D909AE4-C89F-4F97-9A72-0829F88B847B}" type="sibTrans" cxnId="{2DBF3905-C7DA-42F3-8D79-1D339763CF9D}">
      <dgm:prSet/>
      <dgm:spPr/>
      <dgm:t>
        <a:bodyPr/>
        <a:lstStyle/>
        <a:p>
          <a:endParaRPr lang="en-US" sz="2000"/>
        </a:p>
      </dgm:t>
    </dgm:pt>
    <dgm:pt modelId="{94B29233-F714-4E65-885A-4D4B1AA1463E}">
      <dgm:prSet phldr="0"/>
      <dgm:spPr/>
      <dgm:t>
        <a:bodyPr/>
        <a:lstStyle/>
        <a:p>
          <a:r>
            <a:rPr lang="en-US" sz="1800">
              <a:latin typeface="Century Gothic" panose="020B0502020202020204"/>
            </a:rPr>
            <a:t>Listen to the recommendations of the 911 dispatcher</a:t>
          </a:r>
          <a:endParaRPr lang="en-US" sz="1800"/>
        </a:p>
        <a:p>
          <a:endParaRPr lang="en-US"/>
        </a:p>
      </dgm:t>
    </dgm:pt>
    <dgm:pt modelId="{533B4EFC-2E1B-4064-8ACE-3300A5B6B1C5}" type="parTrans" cxnId="{E2FCB2DD-75BC-481E-9D7B-75A9A43264CD}">
      <dgm:prSet/>
      <dgm:spPr/>
      <dgm:t>
        <a:bodyPr/>
        <a:lstStyle/>
        <a:p>
          <a:endParaRPr lang="en-US"/>
        </a:p>
      </dgm:t>
    </dgm:pt>
    <dgm:pt modelId="{39D1CA42-2984-41F8-A5E1-EAC3429EA5C4}" type="sibTrans" cxnId="{E2FCB2DD-75BC-481E-9D7B-75A9A43264CD}">
      <dgm:prSet/>
      <dgm:spPr/>
      <dgm:t>
        <a:bodyPr/>
        <a:lstStyle/>
        <a:p>
          <a:endParaRPr lang="en-US"/>
        </a:p>
      </dgm:t>
    </dgm:pt>
    <dgm:pt modelId="{9ECDE8B0-0034-4A73-88BA-D558A00054DC}" type="pres">
      <dgm:prSet presAssocID="{CAF40797-3E09-444A-A608-279B62FE5DBE}" presName="Name0" presStyleCnt="0">
        <dgm:presLayoutVars>
          <dgm:dir/>
          <dgm:animLvl val="lvl"/>
          <dgm:resizeHandles val="exact"/>
        </dgm:presLayoutVars>
      </dgm:prSet>
      <dgm:spPr/>
      <dgm:t>
        <a:bodyPr/>
        <a:lstStyle/>
        <a:p>
          <a:endParaRPr lang="en-US"/>
        </a:p>
      </dgm:t>
    </dgm:pt>
    <dgm:pt modelId="{EDD8F91F-9F6C-4217-821E-5D91FB2E903D}" type="pres">
      <dgm:prSet presAssocID="{969D4345-4745-4D83-8C4A-B294A64F62D8}" presName="composite" presStyleCnt="0"/>
      <dgm:spPr/>
    </dgm:pt>
    <dgm:pt modelId="{B4B4933F-F2FA-4689-B1AF-0B1F358FE602}" type="pres">
      <dgm:prSet presAssocID="{969D4345-4745-4D83-8C4A-B294A64F62D8}" presName="parTx" presStyleLbl="alignNode1" presStyleIdx="0" presStyleCnt="3">
        <dgm:presLayoutVars>
          <dgm:chMax val="0"/>
          <dgm:chPref val="0"/>
        </dgm:presLayoutVars>
      </dgm:prSet>
      <dgm:spPr/>
      <dgm:t>
        <a:bodyPr/>
        <a:lstStyle/>
        <a:p>
          <a:endParaRPr lang="en-US"/>
        </a:p>
      </dgm:t>
    </dgm:pt>
    <dgm:pt modelId="{B3C8F913-CDA9-496D-BA7B-4C851FD961F3}" type="pres">
      <dgm:prSet presAssocID="{969D4345-4745-4D83-8C4A-B294A64F62D8}" presName="desTx" presStyleLbl="alignAccFollowNode1" presStyleIdx="0" presStyleCnt="3">
        <dgm:presLayoutVars/>
      </dgm:prSet>
      <dgm:spPr/>
      <dgm:t>
        <a:bodyPr/>
        <a:lstStyle/>
        <a:p>
          <a:endParaRPr lang="en-US"/>
        </a:p>
      </dgm:t>
    </dgm:pt>
    <dgm:pt modelId="{578DB5A8-7153-497F-B8F8-C4932029A0CC}" type="pres">
      <dgm:prSet presAssocID="{A82206FD-32FE-4D26-84FA-0AD8E956CBCB}" presName="space" presStyleCnt="0"/>
      <dgm:spPr/>
    </dgm:pt>
    <dgm:pt modelId="{52DAFD0C-C6C1-4208-A7C4-DD8B7B8762E6}" type="pres">
      <dgm:prSet presAssocID="{793AE7C8-A337-4AAE-A713-A98BCEAF94A3}" presName="composite" presStyleCnt="0"/>
      <dgm:spPr/>
    </dgm:pt>
    <dgm:pt modelId="{7419B7C8-94DF-4C41-BB37-F5217EC1589F}" type="pres">
      <dgm:prSet presAssocID="{793AE7C8-A337-4AAE-A713-A98BCEAF94A3}" presName="parTx" presStyleLbl="alignNode1" presStyleIdx="1" presStyleCnt="3">
        <dgm:presLayoutVars>
          <dgm:chMax val="0"/>
          <dgm:chPref val="0"/>
        </dgm:presLayoutVars>
      </dgm:prSet>
      <dgm:spPr/>
      <dgm:t>
        <a:bodyPr/>
        <a:lstStyle/>
        <a:p>
          <a:endParaRPr lang="en-US"/>
        </a:p>
      </dgm:t>
    </dgm:pt>
    <dgm:pt modelId="{FB45D7C6-E3EC-439D-B862-40E476B57A58}" type="pres">
      <dgm:prSet presAssocID="{793AE7C8-A337-4AAE-A713-A98BCEAF94A3}" presName="desTx" presStyleLbl="alignAccFollowNode1" presStyleIdx="1" presStyleCnt="3">
        <dgm:presLayoutVars/>
      </dgm:prSet>
      <dgm:spPr/>
      <dgm:t>
        <a:bodyPr/>
        <a:lstStyle/>
        <a:p>
          <a:endParaRPr lang="en-US"/>
        </a:p>
      </dgm:t>
    </dgm:pt>
    <dgm:pt modelId="{B34C1384-8DEC-4D2E-86AE-2B0830845489}" type="pres">
      <dgm:prSet presAssocID="{EADE2702-9978-47F5-92B0-C7595F5F1F41}" presName="space" presStyleCnt="0"/>
      <dgm:spPr/>
    </dgm:pt>
    <dgm:pt modelId="{53B68570-E926-4D3A-A083-4C8B498395B7}" type="pres">
      <dgm:prSet presAssocID="{A0838C3D-0FEC-474D-8772-34EEDE453193}" presName="composite" presStyleCnt="0"/>
      <dgm:spPr/>
    </dgm:pt>
    <dgm:pt modelId="{BCAC250F-E325-4AB7-B8FA-6DFE7CF3C559}" type="pres">
      <dgm:prSet presAssocID="{A0838C3D-0FEC-474D-8772-34EEDE453193}" presName="parTx" presStyleLbl="alignNode1" presStyleIdx="2" presStyleCnt="3">
        <dgm:presLayoutVars>
          <dgm:chMax val="0"/>
          <dgm:chPref val="0"/>
        </dgm:presLayoutVars>
      </dgm:prSet>
      <dgm:spPr/>
      <dgm:t>
        <a:bodyPr/>
        <a:lstStyle/>
        <a:p>
          <a:endParaRPr lang="en-US"/>
        </a:p>
      </dgm:t>
    </dgm:pt>
    <dgm:pt modelId="{4451F5CD-D863-4B2B-8B81-FBE575119AFD}" type="pres">
      <dgm:prSet presAssocID="{A0838C3D-0FEC-474D-8772-34EEDE453193}" presName="desTx" presStyleLbl="alignAccFollowNode1" presStyleIdx="2" presStyleCnt="3">
        <dgm:presLayoutVars/>
      </dgm:prSet>
      <dgm:spPr/>
      <dgm:t>
        <a:bodyPr/>
        <a:lstStyle/>
        <a:p>
          <a:endParaRPr lang="en-US"/>
        </a:p>
      </dgm:t>
    </dgm:pt>
  </dgm:ptLst>
  <dgm:cxnLst>
    <dgm:cxn modelId="{5C3D6BC1-5FBD-4D96-A555-D3E0EE0A458D}" type="presOf" srcId="{94B29233-F714-4E65-885A-4D4B1AA1463E}" destId="{4451F5CD-D863-4B2B-8B81-FBE575119AFD}" srcOrd="0" destOrd="2" presId="urn:microsoft.com/office/officeart/2016/7/layout/ChevronBlockProcess"/>
    <dgm:cxn modelId="{B138AB21-7209-43E0-AC33-CEEBF4C5BAF4}" srcId="{793AE7C8-A337-4AAE-A713-A98BCEAF94A3}" destId="{2502EB02-6B60-4A12-8CA4-8D0067EE89DF}" srcOrd="0" destOrd="0" parTransId="{E44C8E55-3C56-4984-BAA8-8E96B4FDAE8A}" sibTransId="{2E691056-4631-4CD3-A5B7-6168BEF43450}"/>
    <dgm:cxn modelId="{CB684E4F-F250-44A4-9F5B-7CB4F5F244FD}" type="presOf" srcId="{0675D7B9-C39E-489B-BA47-9203C00045B4}" destId="{B3C8F913-CDA9-496D-BA7B-4C851FD961F3}" srcOrd="0" destOrd="0" presId="urn:microsoft.com/office/officeart/2016/7/layout/ChevronBlockProcess"/>
    <dgm:cxn modelId="{77D1B8BF-68AD-4D72-A246-EFF20C8FE310}" srcId="{CAF40797-3E09-444A-A608-279B62FE5DBE}" destId="{969D4345-4745-4D83-8C4A-B294A64F62D8}" srcOrd="0" destOrd="0" parTransId="{6A3D859F-9FCA-4406-8C1C-DC5C3201B2CB}" sibTransId="{A82206FD-32FE-4D26-84FA-0AD8E956CBCB}"/>
    <dgm:cxn modelId="{69E7C28F-4B72-49B6-8295-5000A61CD0A7}" srcId="{A0838C3D-0FEC-474D-8772-34EEDE453193}" destId="{40772F05-1AC1-454A-AF01-848F9227A3DE}" srcOrd="0" destOrd="0" parTransId="{19982855-7900-4BE3-AEB0-9F437F041B34}" sibTransId="{5CAA6427-05A2-4CDF-B416-687F84520974}"/>
    <dgm:cxn modelId="{E2FCB2DD-75BC-481E-9D7B-75A9A43264CD}" srcId="{A0838C3D-0FEC-474D-8772-34EEDE453193}" destId="{94B29233-F714-4E65-885A-4D4B1AA1463E}" srcOrd="2" destOrd="0" parTransId="{533B4EFC-2E1B-4064-8ACE-3300A5B6B1C5}" sibTransId="{39D1CA42-2984-41F8-A5E1-EAC3429EA5C4}"/>
    <dgm:cxn modelId="{09402FB4-5B39-475B-B054-0E74EC84009A}" type="presOf" srcId="{232084F0-9E32-41F1-BB8B-457C3C2E3EE1}" destId="{4451F5CD-D863-4B2B-8B81-FBE575119AFD}" srcOrd="0" destOrd="1" presId="urn:microsoft.com/office/officeart/2016/7/layout/ChevronBlockProcess"/>
    <dgm:cxn modelId="{8C085167-F981-4859-AFB2-F4BB30C4E142}" type="presOf" srcId="{793AE7C8-A337-4AAE-A713-A98BCEAF94A3}" destId="{7419B7C8-94DF-4C41-BB37-F5217EC1589F}" srcOrd="0" destOrd="0" presId="urn:microsoft.com/office/officeart/2016/7/layout/ChevronBlockProcess"/>
    <dgm:cxn modelId="{61507BA1-313D-4856-B061-2B148B919D91}" type="presOf" srcId="{2502EB02-6B60-4A12-8CA4-8D0067EE89DF}" destId="{FB45D7C6-E3EC-439D-B862-40E476B57A58}" srcOrd="0" destOrd="0" presId="urn:microsoft.com/office/officeart/2016/7/layout/ChevronBlockProcess"/>
    <dgm:cxn modelId="{72FCE47A-8F36-49FA-ADB9-FE89F0DF38C6}" type="presOf" srcId="{969D4345-4745-4D83-8C4A-B294A64F62D8}" destId="{B4B4933F-F2FA-4689-B1AF-0B1F358FE602}" srcOrd="0" destOrd="0" presId="urn:microsoft.com/office/officeart/2016/7/layout/ChevronBlockProcess"/>
    <dgm:cxn modelId="{C6953E3C-A984-4931-8AC0-9F3CB9616821}" type="presOf" srcId="{A0838C3D-0FEC-474D-8772-34EEDE453193}" destId="{BCAC250F-E325-4AB7-B8FA-6DFE7CF3C559}" srcOrd="0" destOrd="0" presId="urn:microsoft.com/office/officeart/2016/7/layout/ChevronBlockProcess"/>
    <dgm:cxn modelId="{616856D3-2AE0-4360-9AA1-25EB5C3D2146}" type="presOf" srcId="{CAF40797-3E09-444A-A608-279B62FE5DBE}" destId="{9ECDE8B0-0034-4A73-88BA-D558A00054DC}" srcOrd="0" destOrd="0" presId="urn:microsoft.com/office/officeart/2016/7/layout/ChevronBlockProcess"/>
    <dgm:cxn modelId="{D3E40F69-96BE-435D-BA75-5D451E058EDE}" srcId="{CAF40797-3E09-444A-A608-279B62FE5DBE}" destId="{A0838C3D-0FEC-474D-8772-34EEDE453193}" srcOrd="2" destOrd="0" parTransId="{0B46B6D7-071D-4974-BFE5-06A58B227F6C}" sibTransId="{57DB0AE7-B8D0-4DA2-A707-9F5E2FB4CA48}"/>
    <dgm:cxn modelId="{DFE4D01C-7AAF-463D-955F-24455985DCAB}" srcId="{969D4345-4745-4D83-8C4A-B294A64F62D8}" destId="{0675D7B9-C39E-489B-BA47-9203C00045B4}" srcOrd="0" destOrd="0" parTransId="{C5EC1F40-38C4-4A01-A345-B9B8012FF6D4}" sibTransId="{88657F6A-B361-4111-A374-023DD5523B23}"/>
    <dgm:cxn modelId="{785F7927-94ED-4BD2-A670-92C15F8C7DC5}" srcId="{CAF40797-3E09-444A-A608-279B62FE5DBE}" destId="{793AE7C8-A337-4AAE-A713-A98BCEAF94A3}" srcOrd="1" destOrd="0" parTransId="{45992D1B-5FA9-4D6F-A79E-3990AD85E23E}" sibTransId="{EADE2702-9978-47F5-92B0-C7595F5F1F41}"/>
    <dgm:cxn modelId="{2DBF3905-C7DA-42F3-8D79-1D339763CF9D}" srcId="{A0838C3D-0FEC-474D-8772-34EEDE453193}" destId="{232084F0-9E32-41F1-BB8B-457C3C2E3EE1}" srcOrd="1" destOrd="0" parTransId="{68B0E3A6-C92C-4F85-A698-EA55B6DF1611}" sibTransId="{6D909AE4-C89F-4F97-9A72-0829F88B847B}"/>
    <dgm:cxn modelId="{73447742-F1CE-4A5B-871E-639A21F21CE6}" type="presOf" srcId="{40772F05-1AC1-454A-AF01-848F9227A3DE}" destId="{4451F5CD-D863-4B2B-8B81-FBE575119AFD}" srcOrd="0" destOrd="0" presId="urn:microsoft.com/office/officeart/2016/7/layout/ChevronBlockProcess"/>
    <dgm:cxn modelId="{02EF545D-CCB8-4DB6-8949-B860031FA4C7}" type="presParOf" srcId="{9ECDE8B0-0034-4A73-88BA-D558A00054DC}" destId="{EDD8F91F-9F6C-4217-821E-5D91FB2E903D}" srcOrd="0" destOrd="0" presId="urn:microsoft.com/office/officeart/2016/7/layout/ChevronBlockProcess"/>
    <dgm:cxn modelId="{86B9A034-3385-46D9-812B-142B49BCBC37}" type="presParOf" srcId="{EDD8F91F-9F6C-4217-821E-5D91FB2E903D}" destId="{B4B4933F-F2FA-4689-B1AF-0B1F358FE602}" srcOrd="0" destOrd="0" presId="urn:microsoft.com/office/officeart/2016/7/layout/ChevronBlockProcess"/>
    <dgm:cxn modelId="{5C456B06-04BF-4BDE-A2BF-1E55193C1A38}" type="presParOf" srcId="{EDD8F91F-9F6C-4217-821E-5D91FB2E903D}" destId="{B3C8F913-CDA9-496D-BA7B-4C851FD961F3}" srcOrd="1" destOrd="0" presId="urn:microsoft.com/office/officeart/2016/7/layout/ChevronBlockProcess"/>
    <dgm:cxn modelId="{11AFF64D-F64F-4EAD-9159-22DB2718F857}" type="presParOf" srcId="{9ECDE8B0-0034-4A73-88BA-D558A00054DC}" destId="{578DB5A8-7153-497F-B8F8-C4932029A0CC}" srcOrd="1" destOrd="0" presId="urn:microsoft.com/office/officeart/2016/7/layout/ChevronBlockProcess"/>
    <dgm:cxn modelId="{491E48DA-CE37-45A4-9C98-6195F5769E31}" type="presParOf" srcId="{9ECDE8B0-0034-4A73-88BA-D558A00054DC}" destId="{52DAFD0C-C6C1-4208-A7C4-DD8B7B8762E6}" srcOrd="2" destOrd="0" presId="urn:microsoft.com/office/officeart/2016/7/layout/ChevronBlockProcess"/>
    <dgm:cxn modelId="{79426FB1-5E8F-40B1-8005-C1B4BB23C46D}" type="presParOf" srcId="{52DAFD0C-C6C1-4208-A7C4-DD8B7B8762E6}" destId="{7419B7C8-94DF-4C41-BB37-F5217EC1589F}" srcOrd="0" destOrd="0" presId="urn:microsoft.com/office/officeart/2016/7/layout/ChevronBlockProcess"/>
    <dgm:cxn modelId="{1FF11EC2-F2A6-4F96-99FD-40A3097447DF}" type="presParOf" srcId="{52DAFD0C-C6C1-4208-A7C4-DD8B7B8762E6}" destId="{FB45D7C6-E3EC-439D-B862-40E476B57A58}" srcOrd="1" destOrd="0" presId="urn:microsoft.com/office/officeart/2016/7/layout/ChevronBlockProcess"/>
    <dgm:cxn modelId="{BBF6028B-215C-4D84-9C93-0F44FBCDCD1D}" type="presParOf" srcId="{9ECDE8B0-0034-4A73-88BA-D558A00054DC}" destId="{B34C1384-8DEC-4D2E-86AE-2B0830845489}" srcOrd="3" destOrd="0" presId="urn:microsoft.com/office/officeart/2016/7/layout/ChevronBlockProcess"/>
    <dgm:cxn modelId="{4CAED503-BA61-488C-B0DD-B13E0A84BD7A}" type="presParOf" srcId="{9ECDE8B0-0034-4A73-88BA-D558A00054DC}" destId="{53B68570-E926-4D3A-A083-4C8B498395B7}" srcOrd="4" destOrd="0" presId="urn:microsoft.com/office/officeart/2016/7/layout/ChevronBlockProcess"/>
    <dgm:cxn modelId="{9905D7FC-3131-43DF-8860-13D917D1D49C}" type="presParOf" srcId="{53B68570-E926-4D3A-A083-4C8B498395B7}" destId="{BCAC250F-E325-4AB7-B8FA-6DFE7CF3C559}" srcOrd="0" destOrd="0" presId="urn:microsoft.com/office/officeart/2016/7/layout/ChevronBlockProcess"/>
    <dgm:cxn modelId="{28834AAB-0ED7-45FD-AD19-362DEAF4878C}" type="presParOf" srcId="{53B68570-E926-4D3A-A083-4C8B498395B7}" destId="{4451F5CD-D863-4B2B-8B81-FBE575119AFD}" srcOrd="1" destOrd="0" presId="urn:microsoft.com/office/officeart/2016/7/layout/ChevronBlock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FAA0A1-BD94-42F0-82D0-F298EA3955E6}"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B8FD1A10-819B-4236-AD27-4AED86F06638}">
      <dgm:prSet phldrT="[Text]" custT="1"/>
      <dgm:spPr>
        <a:solidFill>
          <a:schemeClr val="accent4">
            <a:lumMod val="60000"/>
            <a:lumOff val="40000"/>
          </a:schemeClr>
        </a:solidFill>
      </dgm:spPr>
      <dgm:t>
        <a:bodyPr/>
        <a:lstStyle/>
        <a:p>
          <a:pPr>
            <a:buFont typeface="+mj-lt"/>
            <a:buAutoNum type="arabicPeriod"/>
          </a:pPr>
          <a:r>
            <a:rPr lang="en-US" sz="1600" b="1" spc="-70" dirty="0">
              <a:cs typeface="Calibri Light"/>
            </a:rPr>
            <a:t>1. Prepare the Naloxone Spray </a:t>
          </a:r>
          <a:endParaRPr lang="en-US" sz="1600" dirty="0"/>
        </a:p>
      </dgm:t>
    </dgm:pt>
    <dgm:pt modelId="{5CE3D2EC-36BB-4371-8FDE-549189349D97}" type="parTrans" cxnId="{C902C8A3-35EA-499D-89FD-ADDCE67B6393}">
      <dgm:prSet/>
      <dgm:spPr/>
      <dgm:t>
        <a:bodyPr/>
        <a:lstStyle/>
        <a:p>
          <a:endParaRPr lang="en-US" sz="1600"/>
        </a:p>
      </dgm:t>
    </dgm:pt>
    <dgm:pt modelId="{80BD31DC-F1FF-48C8-A496-AA479D5E5863}" type="sibTrans" cxnId="{C902C8A3-35EA-499D-89FD-ADDCE67B6393}">
      <dgm:prSet/>
      <dgm:spPr/>
      <dgm:t>
        <a:bodyPr/>
        <a:lstStyle/>
        <a:p>
          <a:endParaRPr lang="en-US" sz="1600"/>
        </a:p>
      </dgm:t>
    </dgm:pt>
    <dgm:pt modelId="{F2C9BF49-D9B0-472E-8EA9-0B3D208E0E33}">
      <dgm:prSet custT="1"/>
      <dgm:spPr/>
      <dgm:t>
        <a:bodyPr/>
        <a:lstStyle/>
        <a:p>
          <a:r>
            <a:rPr lang="en-US" sz="1600" spc="-20">
              <a:latin typeface="+mn-lt"/>
              <a:cs typeface="Calibri Light"/>
            </a:rPr>
            <a:t>Remove </a:t>
          </a:r>
          <a:r>
            <a:rPr lang="en-US" sz="1600" spc="-20" baseline="0">
              <a:latin typeface="+mn-lt"/>
              <a:cs typeface="Calibri Light"/>
            </a:rPr>
            <a:t>Naloxone</a:t>
          </a:r>
          <a:r>
            <a:rPr lang="en-US" sz="1600" spc="-20">
              <a:latin typeface="+mn-lt"/>
              <a:cs typeface="Calibri Light"/>
            </a:rPr>
            <a:t> from the box</a:t>
          </a:r>
        </a:p>
      </dgm:t>
    </dgm:pt>
    <dgm:pt modelId="{E5FF3748-6B7F-4853-9632-D2551D96A16D}" type="parTrans" cxnId="{C8BCFC21-23E5-4643-A4FF-2A552E9A3486}">
      <dgm:prSet/>
      <dgm:spPr/>
      <dgm:t>
        <a:bodyPr/>
        <a:lstStyle/>
        <a:p>
          <a:endParaRPr lang="en-US" sz="1600"/>
        </a:p>
      </dgm:t>
    </dgm:pt>
    <dgm:pt modelId="{0682E50B-71D6-431F-AEF3-AB4B2BBB8025}" type="sibTrans" cxnId="{C8BCFC21-23E5-4643-A4FF-2A552E9A3486}">
      <dgm:prSet/>
      <dgm:spPr/>
      <dgm:t>
        <a:bodyPr/>
        <a:lstStyle/>
        <a:p>
          <a:endParaRPr lang="en-US" sz="1600"/>
        </a:p>
      </dgm:t>
    </dgm:pt>
    <dgm:pt modelId="{680D1451-D612-4686-AFEB-E0E74E36415A}">
      <dgm:prSet custT="1"/>
      <dgm:spPr/>
      <dgm:t>
        <a:bodyPr/>
        <a:lstStyle/>
        <a:p>
          <a:r>
            <a:rPr lang="en-US" sz="1600" spc="-20">
              <a:latin typeface="+mn-lt"/>
              <a:cs typeface="Calibri Light"/>
            </a:rPr>
            <a:t>Peel back the tab with the circle at the top right corner to open</a:t>
          </a:r>
        </a:p>
      </dgm:t>
    </dgm:pt>
    <dgm:pt modelId="{68626962-6281-4DAB-83AF-ACC6AF5ABDFC}" type="parTrans" cxnId="{7368ADEF-8DCF-4C3C-BB49-2EC3AECA4E37}">
      <dgm:prSet/>
      <dgm:spPr/>
      <dgm:t>
        <a:bodyPr/>
        <a:lstStyle/>
        <a:p>
          <a:endParaRPr lang="en-US" sz="1600"/>
        </a:p>
      </dgm:t>
    </dgm:pt>
    <dgm:pt modelId="{FF87E458-E3A7-4275-A649-5A4C3FD2F699}" type="sibTrans" cxnId="{7368ADEF-8DCF-4C3C-BB49-2EC3AECA4E37}">
      <dgm:prSet/>
      <dgm:spPr/>
      <dgm:t>
        <a:bodyPr/>
        <a:lstStyle/>
        <a:p>
          <a:endParaRPr lang="en-US" sz="1600"/>
        </a:p>
      </dgm:t>
    </dgm:pt>
    <dgm:pt modelId="{5EC75AA1-EC3A-4A91-9DB1-EEAE762040A0}">
      <dgm:prSet custT="1"/>
      <dgm:spPr>
        <a:solidFill>
          <a:schemeClr val="accent4">
            <a:lumMod val="60000"/>
            <a:lumOff val="40000"/>
          </a:schemeClr>
        </a:solidFill>
      </dgm:spPr>
      <dgm:t>
        <a:bodyPr/>
        <a:lstStyle/>
        <a:p>
          <a:r>
            <a:rPr lang="en-US" sz="1600" b="1" spc="-20">
              <a:cs typeface="Calibri Light"/>
            </a:rPr>
            <a:t>2. Position the person</a:t>
          </a:r>
          <a:endParaRPr lang="en-US" sz="1600" b="1"/>
        </a:p>
      </dgm:t>
    </dgm:pt>
    <dgm:pt modelId="{5629D244-04D1-4872-8717-E9AD2014E844}" type="parTrans" cxnId="{2FC87606-0EF1-44C1-A958-4FA1BDD75A5D}">
      <dgm:prSet/>
      <dgm:spPr/>
      <dgm:t>
        <a:bodyPr/>
        <a:lstStyle/>
        <a:p>
          <a:endParaRPr lang="en-US" sz="1600"/>
        </a:p>
      </dgm:t>
    </dgm:pt>
    <dgm:pt modelId="{005BB4D1-7838-4667-BD6B-C6CED14D97B5}" type="sibTrans" cxnId="{2FC87606-0EF1-44C1-A958-4FA1BDD75A5D}">
      <dgm:prSet/>
      <dgm:spPr/>
      <dgm:t>
        <a:bodyPr/>
        <a:lstStyle/>
        <a:p>
          <a:endParaRPr lang="en-US" sz="1600"/>
        </a:p>
      </dgm:t>
    </dgm:pt>
    <dgm:pt modelId="{04124C41-D158-48E8-9799-F4E1EE9F3564}">
      <dgm:prSet custT="1"/>
      <dgm:spPr/>
      <dgm:t>
        <a:bodyPr/>
        <a:lstStyle/>
        <a:p>
          <a:r>
            <a:rPr lang="en-US" sz="1600" spc="-25">
              <a:latin typeface="+mn-lt"/>
              <a:cs typeface="Calibri Light"/>
            </a:rPr>
            <a:t>T</a:t>
          </a:r>
          <a:r>
            <a:rPr lang="en-US" sz="1600" spc="-10">
              <a:latin typeface="+mn-lt"/>
              <a:cs typeface="Calibri Light"/>
            </a:rPr>
            <a:t>ilt</a:t>
          </a:r>
          <a:r>
            <a:rPr lang="en-US" sz="1600" spc="25">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a:latin typeface="+mn-lt"/>
              <a:cs typeface="Calibri Light"/>
            </a:rPr>
            <a:t> </a:t>
          </a:r>
          <a:r>
            <a:rPr lang="en-US" sz="1600" spc="-20">
              <a:latin typeface="+mn-lt"/>
              <a:cs typeface="Calibri Light"/>
            </a:rPr>
            <a:t>p</a:t>
          </a:r>
          <a:r>
            <a:rPr lang="en-US" sz="1600" spc="-25">
              <a:latin typeface="+mn-lt"/>
              <a:cs typeface="Calibri Light"/>
            </a:rPr>
            <a:t>e</a:t>
          </a:r>
          <a:r>
            <a:rPr lang="en-US" sz="1600" spc="-60">
              <a:latin typeface="+mn-lt"/>
              <a:cs typeface="Calibri Light"/>
            </a:rPr>
            <a:t>r</a:t>
          </a:r>
          <a:r>
            <a:rPr lang="en-US" sz="1600" spc="-10">
              <a:latin typeface="+mn-lt"/>
              <a:cs typeface="Calibri Light"/>
            </a:rPr>
            <a:t>s</a:t>
          </a:r>
          <a:r>
            <a:rPr lang="en-US" sz="1600" spc="-25">
              <a:latin typeface="+mn-lt"/>
              <a:cs typeface="Calibri Light"/>
            </a:rPr>
            <a:t>o</a:t>
          </a:r>
          <a:r>
            <a:rPr lang="en-US" sz="1600" spc="-20">
              <a:latin typeface="+mn-lt"/>
              <a:cs typeface="Calibri Light"/>
            </a:rPr>
            <a:t>n</a:t>
          </a:r>
          <a:r>
            <a:rPr lang="en-US" sz="1600" spc="-155">
              <a:latin typeface="+mn-lt"/>
              <a:cs typeface="Calibri Light"/>
            </a:rPr>
            <a:t>’</a:t>
          </a:r>
          <a:r>
            <a:rPr lang="en-US" sz="1600" spc="-10">
              <a:latin typeface="+mn-lt"/>
              <a:cs typeface="Calibri Light"/>
            </a:rPr>
            <a:t>s</a:t>
          </a:r>
          <a:r>
            <a:rPr lang="en-US" sz="1600" spc="30">
              <a:latin typeface="+mn-lt"/>
              <a:cs typeface="Calibri Light"/>
            </a:rPr>
            <a:t> </a:t>
          </a:r>
          <a:r>
            <a:rPr lang="en-US" sz="1600" spc="-20">
              <a:latin typeface="+mn-lt"/>
              <a:cs typeface="Calibri Light"/>
            </a:rPr>
            <a:t>h</a:t>
          </a:r>
          <a:r>
            <a:rPr lang="en-US" sz="1600" spc="-25">
              <a:latin typeface="+mn-lt"/>
              <a:cs typeface="Calibri Light"/>
            </a:rPr>
            <a:t>e</a:t>
          </a:r>
          <a:r>
            <a:rPr lang="en-US" sz="1600" spc="-20">
              <a:latin typeface="+mn-lt"/>
              <a:cs typeface="Calibri Light"/>
            </a:rPr>
            <a:t>a</a:t>
          </a:r>
          <a:r>
            <a:rPr lang="en-US" sz="1600" spc="-15">
              <a:latin typeface="+mn-lt"/>
              <a:cs typeface="Calibri Light"/>
            </a:rPr>
            <a:t>d</a:t>
          </a:r>
          <a:r>
            <a:rPr lang="en-US" sz="1600">
              <a:latin typeface="+mn-lt"/>
              <a:cs typeface="Calibri Light"/>
            </a:rPr>
            <a:t> </a:t>
          </a:r>
          <a:r>
            <a:rPr lang="en-US" sz="1600" spc="-20">
              <a:latin typeface="+mn-lt"/>
              <a:cs typeface="Calibri Light"/>
            </a:rPr>
            <a:t>ba</a:t>
          </a:r>
          <a:r>
            <a:rPr lang="en-US" sz="1600" spc="-10">
              <a:latin typeface="+mn-lt"/>
              <a:cs typeface="Calibri Light"/>
            </a:rPr>
            <a:t>ck</a:t>
          </a:r>
          <a:r>
            <a:rPr lang="en-US" sz="1600" spc="20">
              <a:latin typeface="+mn-lt"/>
              <a:cs typeface="Calibri Light"/>
            </a:rPr>
            <a:t> </a:t>
          </a:r>
          <a:r>
            <a:rPr lang="en-US" sz="1600" spc="-20">
              <a:latin typeface="+mn-lt"/>
              <a:cs typeface="Calibri Light"/>
            </a:rPr>
            <a:t>an</a:t>
          </a:r>
          <a:r>
            <a:rPr lang="en-US" sz="1600" spc="-15">
              <a:latin typeface="+mn-lt"/>
              <a:cs typeface="Calibri Light"/>
            </a:rPr>
            <a:t>d</a:t>
          </a:r>
          <a:r>
            <a:rPr lang="en-US" sz="1600" spc="-10">
              <a:latin typeface="+mn-lt"/>
              <a:cs typeface="Calibri Light"/>
            </a:rPr>
            <a:t> </a:t>
          </a:r>
          <a:r>
            <a:rPr lang="en-US" sz="1600" spc="-20">
              <a:latin typeface="+mn-lt"/>
              <a:cs typeface="Calibri Light"/>
            </a:rPr>
            <a:t>use your hand to support</a:t>
          </a:r>
          <a:r>
            <a:rPr lang="en-US" sz="1600" spc="25">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eir</a:t>
          </a:r>
          <a:r>
            <a:rPr lang="en-US" sz="1600">
              <a:latin typeface="+mn-lt"/>
              <a:cs typeface="Calibri Light"/>
            </a:rPr>
            <a:t> </a:t>
          </a:r>
          <a:r>
            <a:rPr lang="en-US" sz="1600" spc="-20">
              <a:latin typeface="+mn-lt"/>
              <a:cs typeface="Calibri Light"/>
            </a:rPr>
            <a:t>n</a:t>
          </a:r>
          <a:r>
            <a:rPr lang="en-US" sz="1600" spc="-25">
              <a:latin typeface="+mn-lt"/>
              <a:cs typeface="Calibri Light"/>
            </a:rPr>
            <a:t>e</a:t>
          </a:r>
          <a:r>
            <a:rPr lang="en-US" sz="1600" spc="-10">
              <a:latin typeface="+mn-lt"/>
              <a:cs typeface="Calibri Light"/>
            </a:rPr>
            <a:t>ck</a:t>
          </a:r>
          <a:endParaRPr lang="en-US" sz="1600">
            <a:latin typeface="+mn-lt"/>
            <a:cs typeface="Calibri Light"/>
          </a:endParaRPr>
        </a:p>
      </dgm:t>
    </dgm:pt>
    <dgm:pt modelId="{770F79BE-C780-49EC-9AB4-D03A5D54C271}" type="parTrans" cxnId="{B027F713-5285-450F-9BA3-BA2541977AC5}">
      <dgm:prSet/>
      <dgm:spPr/>
      <dgm:t>
        <a:bodyPr/>
        <a:lstStyle/>
        <a:p>
          <a:endParaRPr lang="en-US" sz="1600"/>
        </a:p>
      </dgm:t>
    </dgm:pt>
    <dgm:pt modelId="{7BA5B911-F5C7-42A6-95A2-2A6F30DDAB1C}" type="sibTrans" cxnId="{B027F713-5285-450F-9BA3-BA2541977AC5}">
      <dgm:prSet/>
      <dgm:spPr/>
      <dgm:t>
        <a:bodyPr/>
        <a:lstStyle/>
        <a:p>
          <a:endParaRPr lang="en-US" sz="1600"/>
        </a:p>
      </dgm:t>
    </dgm:pt>
    <dgm:pt modelId="{94973EFF-EACB-40C0-B67B-68FC13E868AE}">
      <dgm:prSet custT="1"/>
      <dgm:spPr/>
      <dgm:t>
        <a:bodyPr/>
        <a:lstStyle/>
        <a:p>
          <a:r>
            <a:rPr lang="en-US" sz="1600" spc="-15">
              <a:latin typeface="+mn-lt"/>
              <a:ea typeface="+mn-lt"/>
              <a:cs typeface="+mn-lt"/>
            </a:rPr>
            <a:t>Hold the naloxone with your first and middle fingers on either side of the nozzle and your thumb on the plunger</a:t>
          </a:r>
          <a:endParaRPr lang="en-US" sz="1600" spc="-15">
            <a:latin typeface="+mn-lt"/>
            <a:cs typeface="Calibri Light"/>
          </a:endParaRPr>
        </a:p>
      </dgm:t>
    </dgm:pt>
    <dgm:pt modelId="{3B0D6478-5F2B-4549-A429-F3636C69B139}" type="parTrans" cxnId="{9F08CC7E-029C-4159-9E82-C11F9BA88303}">
      <dgm:prSet/>
      <dgm:spPr/>
      <dgm:t>
        <a:bodyPr/>
        <a:lstStyle/>
        <a:p>
          <a:endParaRPr lang="en-US" sz="1600"/>
        </a:p>
      </dgm:t>
    </dgm:pt>
    <dgm:pt modelId="{650D1E4B-EDEE-480D-B5D1-E7722D803B6E}" type="sibTrans" cxnId="{9F08CC7E-029C-4159-9E82-C11F9BA88303}">
      <dgm:prSet/>
      <dgm:spPr/>
      <dgm:t>
        <a:bodyPr/>
        <a:lstStyle/>
        <a:p>
          <a:endParaRPr lang="en-US" sz="1600"/>
        </a:p>
      </dgm:t>
    </dgm:pt>
    <dgm:pt modelId="{84BAFC4C-3784-456F-BB7D-D8DB3F229746}">
      <dgm:prSet custT="1"/>
      <dgm:spPr/>
      <dgm:t>
        <a:bodyPr/>
        <a:lstStyle/>
        <a:p>
          <a:r>
            <a:rPr lang="en-US" sz="1600" spc="-15">
              <a:latin typeface="+mn-lt"/>
              <a:cs typeface="Calibri Light"/>
            </a:rPr>
            <a:t>G</a:t>
          </a:r>
          <a:r>
            <a:rPr lang="en-US" sz="1600" spc="-20">
              <a:latin typeface="+mn-lt"/>
              <a:cs typeface="Calibri Light"/>
            </a:rPr>
            <a:t>e</a:t>
          </a:r>
          <a:r>
            <a:rPr lang="en-US" sz="1600" spc="-40">
              <a:latin typeface="+mn-lt"/>
              <a:cs typeface="Calibri Light"/>
            </a:rPr>
            <a:t>n</a:t>
          </a:r>
          <a:r>
            <a:rPr lang="en-US" sz="1600" spc="-15">
              <a:latin typeface="+mn-lt"/>
              <a:cs typeface="Calibri Light"/>
            </a:rPr>
            <a:t>t</a:t>
          </a:r>
          <a:r>
            <a:rPr lang="en-US" sz="1600" spc="-10">
              <a:latin typeface="+mn-lt"/>
              <a:cs typeface="Calibri Light"/>
            </a:rPr>
            <a:t>ly</a:t>
          </a:r>
          <a:r>
            <a:rPr lang="en-US" sz="1600" spc="20">
              <a:latin typeface="+mn-lt"/>
              <a:cs typeface="Calibri Light"/>
            </a:rPr>
            <a:t> </a:t>
          </a:r>
          <a:r>
            <a:rPr lang="en-US" sz="1600" spc="-15">
              <a:latin typeface="+mn-lt"/>
              <a:cs typeface="Calibri Light"/>
            </a:rPr>
            <a:t>in</a:t>
          </a:r>
          <a:r>
            <a:rPr lang="en-US" sz="1600" spc="-10">
              <a:latin typeface="+mn-lt"/>
              <a:cs typeface="Calibri Light"/>
            </a:rPr>
            <a:t>s</a:t>
          </a:r>
          <a:r>
            <a:rPr lang="en-US" sz="1600" spc="-15">
              <a:latin typeface="+mn-lt"/>
              <a:cs typeface="Calibri Light"/>
            </a:rPr>
            <a:t>er</a:t>
          </a:r>
          <a:r>
            <a:rPr lang="en-US" sz="1600" spc="-10">
              <a:latin typeface="+mn-lt"/>
              <a:cs typeface="Calibri Light"/>
            </a:rPr>
            <a:t>t</a:t>
          </a:r>
          <a:r>
            <a:rPr lang="en-US" sz="1600" spc="25">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a:latin typeface="+mn-lt"/>
              <a:cs typeface="Calibri Light"/>
            </a:rPr>
            <a:t> </a:t>
          </a:r>
          <a:r>
            <a:rPr lang="en-US" sz="1600" spc="-15">
              <a:latin typeface="+mn-lt"/>
              <a:cs typeface="Calibri Light"/>
            </a:rPr>
            <a:t>tip</a:t>
          </a:r>
          <a:r>
            <a:rPr lang="en-US" sz="1600" spc="15">
              <a:latin typeface="+mn-lt"/>
              <a:cs typeface="Calibri Light"/>
            </a:rPr>
            <a:t> </a:t>
          </a:r>
          <a:r>
            <a:rPr lang="en-US" sz="1600" spc="-25">
              <a:latin typeface="+mn-lt"/>
              <a:cs typeface="Calibri Light"/>
            </a:rPr>
            <a:t>o</a:t>
          </a:r>
          <a:r>
            <a:rPr lang="en-US" sz="1600" spc="-10">
              <a:latin typeface="+mn-lt"/>
              <a:cs typeface="Calibri Light"/>
            </a:rPr>
            <a:t>f</a:t>
          </a:r>
          <a:r>
            <a:rPr lang="en-US" sz="1600" spc="10">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spc="10">
              <a:latin typeface="+mn-lt"/>
              <a:cs typeface="Calibri Light"/>
            </a:rPr>
            <a:t> </a:t>
          </a:r>
          <a:r>
            <a:rPr lang="en-US" sz="1600" spc="-20">
              <a:latin typeface="+mn-lt"/>
              <a:cs typeface="Calibri Light"/>
            </a:rPr>
            <a:t>n</a:t>
          </a:r>
          <a:r>
            <a:rPr lang="en-US" sz="1600" spc="-60">
              <a:latin typeface="+mn-lt"/>
              <a:cs typeface="Calibri Light"/>
            </a:rPr>
            <a:t>o</a:t>
          </a:r>
          <a:r>
            <a:rPr lang="en-US" sz="1600" spc="-15">
              <a:latin typeface="+mn-lt"/>
              <a:cs typeface="Calibri Light"/>
            </a:rPr>
            <a:t>zz</a:t>
          </a:r>
          <a:r>
            <a:rPr lang="en-US" sz="1600" spc="-10">
              <a:latin typeface="+mn-lt"/>
              <a:cs typeface="Calibri Light"/>
            </a:rPr>
            <a:t>l</a:t>
          </a:r>
          <a:r>
            <a:rPr lang="en-US" sz="1600" spc="-15">
              <a:latin typeface="+mn-lt"/>
              <a:cs typeface="Calibri Light"/>
            </a:rPr>
            <a:t>e</a:t>
          </a:r>
          <a:r>
            <a:rPr lang="en-US" sz="1600" spc="25">
              <a:latin typeface="+mn-lt"/>
              <a:cs typeface="Calibri Light"/>
            </a:rPr>
            <a:t> </a:t>
          </a:r>
          <a:r>
            <a:rPr lang="en-US" sz="1600" spc="-10">
              <a:latin typeface="+mn-lt"/>
              <a:cs typeface="Calibri Light"/>
            </a:rPr>
            <a:t>i</a:t>
          </a:r>
          <a:r>
            <a:rPr lang="en-US" sz="1600" spc="-40">
              <a:latin typeface="+mn-lt"/>
              <a:cs typeface="Calibri Light"/>
            </a:rPr>
            <a:t>nt</a:t>
          </a:r>
          <a:r>
            <a:rPr lang="en-US" sz="1600" spc="-15">
              <a:latin typeface="+mn-lt"/>
              <a:cs typeface="Calibri Light"/>
            </a:rPr>
            <a:t>o</a:t>
          </a:r>
          <a:r>
            <a:rPr lang="en-US" sz="1600" spc="10">
              <a:latin typeface="+mn-lt"/>
              <a:cs typeface="Calibri Light"/>
            </a:rPr>
            <a:t> </a:t>
          </a:r>
          <a:r>
            <a:rPr lang="en-US" sz="1600" spc="-25">
              <a:latin typeface="+mn-lt"/>
              <a:cs typeface="Calibri Light"/>
            </a:rPr>
            <a:t>o</a:t>
          </a:r>
          <a:r>
            <a:rPr lang="en-US" sz="1600" spc="-20">
              <a:latin typeface="+mn-lt"/>
              <a:cs typeface="Calibri Light"/>
            </a:rPr>
            <a:t>n</a:t>
          </a:r>
          <a:r>
            <a:rPr lang="en-US" sz="1600" spc="-15">
              <a:latin typeface="+mn-lt"/>
              <a:cs typeface="Calibri Light"/>
            </a:rPr>
            <a:t>e</a:t>
          </a:r>
          <a:r>
            <a:rPr lang="en-US" sz="1600" spc="10">
              <a:latin typeface="+mn-lt"/>
              <a:cs typeface="Calibri Light"/>
            </a:rPr>
            <a:t> </a:t>
          </a:r>
          <a:r>
            <a:rPr lang="en-US" sz="1600" spc="-20">
              <a:latin typeface="+mn-lt"/>
              <a:cs typeface="Calibri Light"/>
            </a:rPr>
            <a:t>n</a:t>
          </a:r>
          <a:r>
            <a:rPr lang="en-US" sz="1600" spc="-25">
              <a:latin typeface="+mn-lt"/>
              <a:cs typeface="Calibri Light"/>
            </a:rPr>
            <a:t>o</a:t>
          </a:r>
          <a:r>
            <a:rPr lang="en-US" sz="1600" spc="-35">
              <a:latin typeface="+mn-lt"/>
              <a:cs typeface="Calibri Light"/>
            </a:rPr>
            <a:t>s</a:t>
          </a:r>
          <a:r>
            <a:rPr lang="en-US" sz="1600" spc="-15">
              <a:latin typeface="+mn-lt"/>
              <a:cs typeface="Calibri Light"/>
            </a:rPr>
            <a:t>tril</a:t>
          </a:r>
          <a:r>
            <a:rPr lang="en-US" sz="1600" spc="-10">
              <a:latin typeface="+mn-lt"/>
              <a:cs typeface="Calibri Light"/>
            </a:rPr>
            <a:t>,</a:t>
          </a:r>
          <a:r>
            <a:rPr lang="en-US" sz="1600" spc="30">
              <a:latin typeface="+mn-lt"/>
              <a:cs typeface="Calibri Light"/>
            </a:rPr>
            <a:t> </a:t>
          </a:r>
          <a:r>
            <a:rPr lang="en-US" sz="1600" spc="-20">
              <a:latin typeface="+mn-lt"/>
              <a:cs typeface="Calibri Light"/>
            </a:rPr>
            <a:t>u</a:t>
          </a:r>
          <a:r>
            <a:rPr lang="en-US" sz="1600" spc="-45">
              <a:latin typeface="+mn-lt"/>
              <a:cs typeface="Calibri Light"/>
            </a:rPr>
            <a:t>n</a:t>
          </a:r>
          <a:r>
            <a:rPr lang="en-US" sz="1600" spc="-15">
              <a:latin typeface="+mn-lt"/>
              <a:cs typeface="Calibri Light"/>
            </a:rPr>
            <a:t>ti</a:t>
          </a:r>
          <a:r>
            <a:rPr lang="en-US" sz="1600" spc="-5">
              <a:latin typeface="+mn-lt"/>
              <a:cs typeface="Calibri Light"/>
            </a:rPr>
            <a:t>l</a:t>
          </a:r>
          <a:r>
            <a:rPr lang="en-US" sz="1600" spc="10">
              <a:latin typeface="+mn-lt"/>
              <a:cs typeface="Calibri Light"/>
            </a:rPr>
            <a:t> </a:t>
          </a:r>
          <a:r>
            <a:rPr lang="en-US" sz="1600" spc="-35">
              <a:latin typeface="+mn-lt"/>
              <a:cs typeface="Calibri Light"/>
            </a:rPr>
            <a:t>y</a:t>
          </a:r>
          <a:r>
            <a:rPr lang="en-US" sz="1600" spc="-25">
              <a:latin typeface="+mn-lt"/>
              <a:cs typeface="Calibri Light"/>
            </a:rPr>
            <a:t>o</a:t>
          </a:r>
          <a:r>
            <a:rPr lang="en-US" sz="1600" spc="-20">
              <a:latin typeface="+mn-lt"/>
              <a:cs typeface="Calibri Light"/>
            </a:rPr>
            <a:t>u</a:t>
          </a:r>
          <a:r>
            <a:rPr lang="en-US" sz="1600" spc="-10">
              <a:latin typeface="+mn-lt"/>
              <a:cs typeface="Calibri Light"/>
            </a:rPr>
            <a:t>r</a:t>
          </a:r>
          <a:r>
            <a:rPr lang="en-US" sz="1600" spc="15">
              <a:latin typeface="+mn-lt"/>
              <a:cs typeface="Calibri Light"/>
            </a:rPr>
            <a:t> </a:t>
          </a:r>
          <a:r>
            <a:rPr lang="en-US" sz="1600" spc="-10">
              <a:latin typeface="+mn-lt"/>
              <a:cs typeface="Calibri Light"/>
            </a:rPr>
            <a:t>fi</a:t>
          </a:r>
          <a:r>
            <a:rPr lang="en-US" sz="1600" spc="-20">
              <a:latin typeface="+mn-lt"/>
              <a:cs typeface="Calibri Light"/>
            </a:rPr>
            <a:t>n</a:t>
          </a:r>
          <a:r>
            <a:rPr lang="en-US" sz="1600" spc="-25">
              <a:latin typeface="+mn-lt"/>
              <a:cs typeface="Calibri Light"/>
            </a:rPr>
            <a:t>g</a:t>
          </a:r>
          <a:r>
            <a:rPr lang="en-US" sz="1600" spc="-20">
              <a:latin typeface="+mn-lt"/>
              <a:cs typeface="Calibri Light"/>
            </a:rPr>
            <a:t>e</a:t>
          </a:r>
          <a:r>
            <a:rPr lang="en-US" sz="1600" spc="-60">
              <a:latin typeface="+mn-lt"/>
              <a:cs typeface="Calibri Light"/>
            </a:rPr>
            <a:t>r</a:t>
          </a:r>
          <a:r>
            <a:rPr lang="en-US" sz="1600" spc="-10">
              <a:latin typeface="+mn-lt"/>
              <a:cs typeface="Calibri Light"/>
            </a:rPr>
            <a:t>s</a:t>
          </a:r>
          <a:r>
            <a:rPr lang="en-US" sz="1600" spc="-5">
              <a:latin typeface="+mn-lt"/>
              <a:cs typeface="Calibri Light"/>
            </a:rPr>
            <a:t> </a:t>
          </a:r>
          <a:r>
            <a:rPr lang="en-US" sz="1600" spc="-25">
              <a:latin typeface="+mn-lt"/>
              <a:cs typeface="Calibri Light"/>
            </a:rPr>
            <a:t>o</a:t>
          </a:r>
          <a:r>
            <a:rPr lang="en-US" sz="1600" spc="-15">
              <a:latin typeface="+mn-lt"/>
              <a:cs typeface="Calibri Light"/>
            </a:rPr>
            <a:t>n</a:t>
          </a:r>
          <a:r>
            <a:rPr lang="en-US" sz="1600" spc="5">
              <a:latin typeface="+mn-lt"/>
              <a:cs typeface="Calibri Light"/>
            </a:rPr>
            <a:t> </a:t>
          </a:r>
          <a:r>
            <a:rPr lang="en-US" sz="1600" spc="-15">
              <a:latin typeface="+mn-lt"/>
              <a:cs typeface="Calibri Light"/>
            </a:rPr>
            <a:t>eit</a:t>
          </a:r>
          <a:r>
            <a:rPr lang="en-US" sz="1600" spc="-20">
              <a:latin typeface="+mn-lt"/>
              <a:cs typeface="Calibri Light"/>
            </a:rPr>
            <a:t>he</a:t>
          </a:r>
          <a:r>
            <a:rPr lang="en-US" sz="1600" spc="-10">
              <a:latin typeface="+mn-lt"/>
              <a:cs typeface="Calibri Light"/>
            </a:rPr>
            <a:t>r</a:t>
          </a:r>
          <a:r>
            <a:rPr lang="en-US" sz="1600" spc="40">
              <a:latin typeface="+mn-lt"/>
              <a:cs typeface="Calibri Light"/>
            </a:rPr>
            <a:t> </a:t>
          </a:r>
          <a:r>
            <a:rPr lang="en-US" sz="1600" spc="-10">
              <a:latin typeface="+mn-lt"/>
              <a:cs typeface="Calibri Light"/>
            </a:rPr>
            <a:t>si</a:t>
          </a:r>
          <a:r>
            <a:rPr lang="en-US" sz="1600" spc="-20">
              <a:latin typeface="+mn-lt"/>
              <a:cs typeface="Calibri Light"/>
            </a:rPr>
            <a:t>d</a:t>
          </a:r>
          <a:r>
            <a:rPr lang="en-US" sz="1600" spc="-15">
              <a:latin typeface="+mn-lt"/>
              <a:cs typeface="Calibri Light"/>
            </a:rPr>
            <a:t>e</a:t>
          </a:r>
          <a:r>
            <a:rPr lang="en-US" sz="1600">
              <a:latin typeface="+mn-lt"/>
              <a:cs typeface="Calibri Light"/>
            </a:rPr>
            <a:t> </a:t>
          </a:r>
          <a:r>
            <a:rPr lang="en-US" sz="1600" spc="-25">
              <a:latin typeface="+mn-lt"/>
              <a:cs typeface="Calibri Light"/>
            </a:rPr>
            <a:t>o</a:t>
          </a:r>
          <a:r>
            <a:rPr lang="en-US" sz="1600" spc="-10">
              <a:latin typeface="+mn-lt"/>
              <a:cs typeface="Calibri Light"/>
            </a:rPr>
            <a:t>f</a:t>
          </a:r>
          <a:r>
            <a:rPr lang="en-US" sz="1600" spc="20">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a:latin typeface="+mn-lt"/>
              <a:cs typeface="Calibri Light"/>
            </a:rPr>
            <a:t> </a:t>
          </a:r>
          <a:r>
            <a:rPr lang="en-US" sz="1600" spc="-20">
              <a:latin typeface="+mn-lt"/>
              <a:cs typeface="Calibri Light"/>
            </a:rPr>
            <a:t>n</a:t>
          </a:r>
          <a:r>
            <a:rPr lang="en-US" sz="1600" spc="-60">
              <a:latin typeface="+mn-lt"/>
              <a:cs typeface="Calibri Light"/>
            </a:rPr>
            <a:t>o</a:t>
          </a:r>
          <a:r>
            <a:rPr lang="en-US" sz="1600" spc="-15">
              <a:latin typeface="+mn-lt"/>
              <a:cs typeface="Calibri Light"/>
            </a:rPr>
            <a:t>zzle</a:t>
          </a:r>
          <a:r>
            <a:rPr lang="en-US" sz="1600" spc="25">
              <a:latin typeface="+mn-lt"/>
              <a:cs typeface="Calibri Light"/>
            </a:rPr>
            <a:t> </a:t>
          </a:r>
          <a:r>
            <a:rPr lang="en-US" sz="1600" spc="-20">
              <a:latin typeface="+mn-lt"/>
              <a:cs typeface="Calibri Light"/>
            </a:rPr>
            <a:t>a</a:t>
          </a:r>
          <a:r>
            <a:rPr lang="en-US" sz="1600" spc="-50">
              <a:latin typeface="+mn-lt"/>
              <a:cs typeface="Calibri Light"/>
            </a:rPr>
            <a:t>r</a:t>
          </a:r>
          <a:r>
            <a:rPr lang="en-US" sz="1600" spc="-15">
              <a:latin typeface="+mn-lt"/>
              <a:cs typeface="Calibri Light"/>
            </a:rPr>
            <a:t>e</a:t>
          </a:r>
          <a:r>
            <a:rPr lang="en-US" sz="1600" spc="20">
              <a:latin typeface="+mn-lt"/>
              <a:cs typeface="Calibri Light"/>
            </a:rPr>
            <a:t> </a:t>
          </a:r>
          <a:r>
            <a:rPr lang="en-US" sz="1600" spc="-20">
              <a:latin typeface="+mn-lt"/>
              <a:cs typeface="Calibri Light"/>
            </a:rPr>
            <a:t>a</a:t>
          </a:r>
          <a:r>
            <a:rPr lang="en-US" sz="1600" spc="-65">
              <a:latin typeface="+mn-lt"/>
              <a:cs typeface="Calibri Light"/>
            </a:rPr>
            <a:t>g</a:t>
          </a:r>
          <a:r>
            <a:rPr lang="en-US" sz="1600" spc="-15">
              <a:latin typeface="+mn-lt"/>
              <a:cs typeface="Calibri Light"/>
            </a:rPr>
            <a:t>ain</a:t>
          </a:r>
          <a:r>
            <a:rPr lang="en-US" sz="1600" spc="-35">
              <a:latin typeface="+mn-lt"/>
              <a:cs typeface="Calibri Light"/>
            </a:rPr>
            <a:t>s</a:t>
          </a:r>
          <a:r>
            <a:rPr lang="en-US" sz="1600" spc="-10">
              <a:latin typeface="+mn-lt"/>
              <a:cs typeface="Calibri Light"/>
            </a:rPr>
            <a:t>t</a:t>
          </a:r>
          <a:r>
            <a:rPr lang="en-US" sz="1600" spc="15">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spc="10">
              <a:latin typeface="+mn-lt"/>
              <a:cs typeface="Calibri Light"/>
            </a:rPr>
            <a:t> </a:t>
          </a:r>
          <a:r>
            <a:rPr lang="en-US" sz="1600" spc="-20">
              <a:latin typeface="+mn-lt"/>
              <a:cs typeface="Calibri Light"/>
            </a:rPr>
            <a:t>b</a:t>
          </a:r>
          <a:r>
            <a:rPr lang="en-US" sz="1600" spc="-25">
              <a:latin typeface="+mn-lt"/>
              <a:cs typeface="Calibri Light"/>
            </a:rPr>
            <a:t>o</a:t>
          </a:r>
          <a:r>
            <a:rPr lang="en-US" sz="1600" spc="-50">
              <a:latin typeface="+mn-lt"/>
              <a:cs typeface="Calibri Light"/>
            </a:rPr>
            <a:t>t</a:t>
          </a:r>
          <a:r>
            <a:rPr lang="en-US" sz="1600" spc="-40">
              <a:latin typeface="+mn-lt"/>
              <a:cs typeface="Calibri Light"/>
            </a:rPr>
            <a:t>t</a:t>
          </a:r>
          <a:r>
            <a:rPr lang="en-US" sz="1600" spc="-25">
              <a:latin typeface="+mn-lt"/>
              <a:cs typeface="Calibri Light"/>
            </a:rPr>
            <a:t>o</a:t>
          </a:r>
          <a:r>
            <a:rPr lang="en-US" sz="1600" spc="-20">
              <a:latin typeface="+mn-lt"/>
              <a:cs typeface="Calibri Light"/>
            </a:rPr>
            <a:t>m</a:t>
          </a:r>
          <a:r>
            <a:rPr lang="en-US" sz="1600" spc="30">
              <a:latin typeface="+mn-lt"/>
              <a:cs typeface="Calibri Light"/>
            </a:rPr>
            <a:t> </a:t>
          </a:r>
          <a:r>
            <a:rPr lang="en-US" sz="1600" spc="-25">
              <a:latin typeface="+mn-lt"/>
              <a:cs typeface="Calibri Light"/>
            </a:rPr>
            <a:t>o</a:t>
          </a:r>
          <a:r>
            <a:rPr lang="en-US" sz="1600" spc="-10">
              <a:latin typeface="+mn-lt"/>
              <a:cs typeface="Calibri Light"/>
            </a:rPr>
            <a:t>f</a:t>
          </a:r>
          <a:r>
            <a:rPr lang="en-US" sz="1600" spc="20">
              <a:latin typeface="+mn-lt"/>
              <a:cs typeface="Calibri Light"/>
            </a:rPr>
            <a:t> </a:t>
          </a:r>
          <a:r>
            <a:rPr lang="en-US" sz="1600" spc="-15">
              <a:latin typeface="+mn-lt"/>
              <a:cs typeface="Calibri Light"/>
            </a:rPr>
            <a:t>t</a:t>
          </a:r>
          <a:r>
            <a:rPr lang="en-US" sz="1600" spc="-20">
              <a:latin typeface="+mn-lt"/>
              <a:cs typeface="Calibri Light"/>
            </a:rPr>
            <a:t>h</a:t>
          </a:r>
          <a:r>
            <a:rPr lang="en-US" sz="1600" spc="-15">
              <a:latin typeface="+mn-lt"/>
              <a:cs typeface="Calibri Light"/>
            </a:rPr>
            <a:t>e</a:t>
          </a:r>
          <a:r>
            <a:rPr lang="en-US" sz="1600">
              <a:latin typeface="+mn-lt"/>
              <a:cs typeface="Calibri Light"/>
            </a:rPr>
            <a:t> </a:t>
          </a:r>
          <a:r>
            <a:rPr lang="en-US" sz="1600" spc="-20">
              <a:latin typeface="+mn-lt"/>
              <a:cs typeface="Calibri Light"/>
            </a:rPr>
            <a:t>pe</a:t>
          </a:r>
          <a:r>
            <a:rPr lang="en-US" sz="1600" spc="-60">
              <a:latin typeface="+mn-lt"/>
              <a:cs typeface="Calibri Light"/>
            </a:rPr>
            <a:t>r</a:t>
          </a:r>
          <a:r>
            <a:rPr lang="en-US" sz="1600" spc="-10">
              <a:latin typeface="+mn-lt"/>
              <a:cs typeface="Calibri Light"/>
            </a:rPr>
            <a:t>s</a:t>
          </a:r>
          <a:r>
            <a:rPr lang="en-US" sz="1600" spc="-25">
              <a:latin typeface="+mn-lt"/>
              <a:cs typeface="Calibri Light"/>
            </a:rPr>
            <a:t>o</a:t>
          </a:r>
          <a:r>
            <a:rPr lang="en-US" sz="1600" spc="-20">
              <a:latin typeface="+mn-lt"/>
              <a:cs typeface="Calibri Light"/>
            </a:rPr>
            <a:t>n</a:t>
          </a:r>
          <a:r>
            <a:rPr lang="en-US" sz="1600" spc="-155">
              <a:latin typeface="+mn-lt"/>
              <a:cs typeface="Calibri Light"/>
            </a:rPr>
            <a:t>’</a:t>
          </a:r>
          <a:r>
            <a:rPr lang="en-US" sz="1600" spc="-10">
              <a:latin typeface="+mn-lt"/>
              <a:cs typeface="Calibri Light"/>
            </a:rPr>
            <a:t>s</a:t>
          </a:r>
          <a:r>
            <a:rPr lang="en-US" sz="1600" spc="-5">
              <a:latin typeface="+mn-lt"/>
              <a:cs typeface="Calibri Light"/>
            </a:rPr>
            <a:t> </a:t>
          </a:r>
          <a:r>
            <a:rPr lang="en-US" sz="1600" spc="-20">
              <a:latin typeface="+mn-lt"/>
              <a:cs typeface="Calibri Light"/>
            </a:rPr>
            <a:t>n</a:t>
          </a:r>
          <a:r>
            <a:rPr lang="en-US" sz="1600" spc="-25">
              <a:latin typeface="+mn-lt"/>
              <a:cs typeface="Calibri Light"/>
            </a:rPr>
            <a:t>o</a:t>
          </a:r>
          <a:r>
            <a:rPr lang="en-US" sz="1600" spc="-10">
              <a:latin typeface="+mn-lt"/>
              <a:cs typeface="Calibri Light"/>
            </a:rPr>
            <a:t>se</a:t>
          </a:r>
          <a:endParaRPr lang="en-US" sz="1600" spc="-15">
            <a:latin typeface="+mn-lt"/>
            <a:cs typeface="Calibri Light"/>
          </a:endParaRPr>
        </a:p>
      </dgm:t>
    </dgm:pt>
    <dgm:pt modelId="{D36A4AEC-0C0E-4432-AE2B-5873DBC23BF3}" type="parTrans" cxnId="{A1DAFEDE-AB27-4047-9CBF-BD6B638D0614}">
      <dgm:prSet/>
      <dgm:spPr/>
      <dgm:t>
        <a:bodyPr/>
        <a:lstStyle/>
        <a:p>
          <a:endParaRPr lang="en-US" sz="1600"/>
        </a:p>
      </dgm:t>
    </dgm:pt>
    <dgm:pt modelId="{50D62A7F-3268-4B47-B35B-2A5439269196}" type="sibTrans" cxnId="{A1DAFEDE-AB27-4047-9CBF-BD6B638D0614}">
      <dgm:prSet/>
      <dgm:spPr/>
      <dgm:t>
        <a:bodyPr/>
        <a:lstStyle/>
        <a:p>
          <a:endParaRPr lang="en-US" sz="1600"/>
        </a:p>
      </dgm:t>
    </dgm:pt>
    <dgm:pt modelId="{4D46D419-BAAF-4722-8139-F3C10ABE1BB3}" type="pres">
      <dgm:prSet presAssocID="{85FAA0A1-BD94-42F0-82D0-F298EA3955E6}" presName="linear" presStyleCnt="0">
        <dgm:presLayoutVars>
          <dgm:animLvl val="lvl"/>
          <dgm:resizeHandles val="exact"/>
        </dgm:presLayoutVars>
      </dgm:prSet>
      <dgm:spPr/>
      <dgm:t>
        <a:bodyPr/>
        <a:lstStyle/>
        <a:p>
          <a:endParaRPr lang="en-US"/>
        </a:p>
      </dgm:t>
    </dgm:pt>
    <dgm:pt modelId="{2F9211DC-9AA9-4A0A-B0F8-7E4D114B4EC1}" type="pres">
      <dgm:prSet presAssocID="{B8FD1A10-819B-4236-AD27-4AED86F06638}" presName="parentText" presStyleLbl="node1" presStyleIdx="0" presStyleCnt="2" custScaleY="47173">
        <dgm:presLayoutVars>
          <dgm:chMax val="0"/>
          <dgm:bulletEnabled val="1"/>
        </dgm:presLayoutVars>
      </dgm:prSet>
      <dgm:spPr/>
      <dgm:t>
        <a:bodyPr/>
        <a:lstStyle/>
        <a:p>
          <a:endParaRPr lang="en-US"/>
        </a:p>
      </dgm:t>
    </dgm:pt>
    <dgm:pt modelId="{3836E537-5188-4D12-BD6A-442F7E4E114C}" type="pres">
      <dgm:prSet presAssocID="{B8FD1A10-819B-4236-AD27-4AED86F06638}" presName="childText" presStyleLbl="revTx" presStyleIdx="0" presStyleCnt="2">
        <dgm:presLayoutVars>
          <dgm:bulletEnabled val="1"/>
        </dgm:presLayoutVars>
      </dgm:prSet>
      <dgm:spPr/>
      <dgm:t>
        <a:bodyPr/>
        <a:lstStyle/>
        <a:p>
          <a:endParaRPr lang="en-US"/>
        </a:p>
      </dgm:t>
    </dgm:pt>
    <dgm:pt modelId="{5D012CBF-689A-4FD4-A26E-9A8655558051}" type="pres">
      <dgm:prSet presAssocID="{5EC75AA1-EC3A-4A91-9DB1-EEAE762040A0}" presName="parentText" presStyleLbl="node1" presStyleIdx="1" presStyleCnt="2" custScaleY="47877">
        <dgm:presLayoutVars>
          <dgm:chMax val="0"/>
          <dgm:bulletEnabled val="1"/>
        </dgm:presLayoutVars>
      </dgm:prSet>
      <dgm:spPr/>
      <dgm:t>
        <a:bodyPr/>
        <a:lstStyle/>
        <a:p>
          <a:endParaRPr lang="en-US"/>
        </a:p>
      </dgm:t>
    </dgm:pt>
    <dgm:pt modelId="{AA38DE0E-E756-4B98-8D8D-7B8149C01783}" type="pres">
      <dgm:prSet presAssocID="{5EC75AA1-EC3A-4A91-9DB1-EEAE762040A0}" presName="childText" presStyleLbl="revTx" presStyleIdx="1" presStyleCnt="2" custScaleY="106411">
        <dgm:presLayoutVars>
          <dgm:bulletEnabled val="1"/>
        </dgm:presLayoutVars>
      </dgm:prSet>
      <dgm:spPr/>
      <dgm:t>
        <a:bodyPr/>
        <a:lstStyle/>
        <a:p>
          <a:endParaRPr lang="en-US"/>
        </a:p>
      </dgm:t>
    </dgm:pt>
  </dgm:ptLst>
  <dgm:cxnLst>
    <dgm:cxn modelId="{94D1F761-147D-480A-8CDF-C4DA1E3D3F2F}" type="presOf" srcId="{94973EFF-EACB-40C0-B67B-68FC13E868AE}" destId="{AA38DE0E-E756-4B98-8D8D-7B8149C01783}" srcOrd="0" destOrd="1" presId="urn:microsoft.com/office/officeart/2005/8/layout/vList2"/>
    <dgm:cxn modelId="{B027F713-5285-450F-9BA3-BA2541977AC5}" srcId="{5EC75AA1-EC3A-4A91-9DB1-EEAE762040A0}" destId="{04124C41-D158-48E8-9799-F4E1EE9F3564}" srcOrd="0" destOrd="0" parTransId="{770F79BE-C780-49EC-9AB4-D03A5D54C271}" sibTransId="{7BA5B911-F5C7-42A6-95A2-2A6F30DDAB1C}"/>
    <dgm:cxn modelId="{B3426765-BC9C-4452-BF98-7BDAC2DF0084}" type="presOf" srcId="{F2C9BF49-D9B0-472E-8EA9-0B3D208E0E33}" destId="{3836E537-5188-4D12-BD6A-442F7E4E114C}" srcOrd="0" destOrd="0" presId="urn:microsoft.com/office/officeart/2005/8/layout/vList2"/>
    <dgm:cxn modelId="{F8E252F7-D94E-4C43-9800-75F8F55CAA5A}" type="presOf" srcId="{680D1451-D612-4686-AFEB-E0E74E36415A}" destId="{3836E537-5188-4D12-BD6A-442F7E4E114C}" srcOrd="0" destOrd="1" presId="urn:microsoft.com/office/officeart/2005/8/layout/vList2"/>
    <dgm:cxn modelId="{CB249126-B51D-4F70-ACDB-2D20064A360F}" type="presOf" srcId="{04124C41-D158-48E8-9799-F4E1EE9F3564}" destId="{AA38DE0E-E756-4B98-8D8D-7B8149C01783}" srcOrd="0" destOrd="0" presId="urn:microsoft.com/office/officeart/2005/8/layout/vList2"/>
    <dgm:cxn modelId="{7368ADEF-8DCF-4C3C-BB49-2EC3AECA4E37}" srcId="{B8FD1A10-819B-4236-AD27-4AED86F06638}" destId="{680D1451-D612-4686-AFEB-E0E74E36415A}" srcOrd="1" destOrd="0" parTransId="{68626962-6281-4DAB-83AF-ACC6AF5ABDFC}" sibTransId="{FF87E458-E3A7-4275-A649-5A4C3FD2F699}"/>
    <dgm:cxn modelId="{C902C8A3-35EA-499D-89FD-ADDCE67B6393}" srcId="{85FAA0A1-BD94-42F0-82D0-F298EA3955E6}" destId="{B8FD1A10-819B-4236-AD27-4AED86F06638}" srcOrd="0" destOrd="0" parTransId="{5CE3D2EC-36BB-4371-8FDE-549189349D97}" sibTransId="{80BD31DC-F1FF-48C8-A496-AA479D5E5863}"/>
    <dgm:cxn modelId="{09ABF9E5-CCFA-4542-835F-80AC5DC9C492}" type="presOf" srcId="{B8FD1A10-819B-4236-AD27-4AED86F06638}" destId="{2F9211DC-9AA9-4A0A-B0F8-7E4D114B4EC1}" srcOrd="0" destOrd="0" presId="urn:microsoft.com/office/officeart/2005/8/layout/vList2"/>
    <dgm:cxn modelId="{C8BCFC21-23E5-4643-A4FF-2A552E9A3486}" srcId="{B8FD1A10-819B-4236-AD27-4AED86F06638}" destId="{F2C9BF49-D9B0-472E-8EA9-0B3D208E0E33}" srcOrd="0" destOrd="0" parTransId="{E5FF3748-6B7F-4853-9632-D2551D96A16D}" sibTransId="{0682E50B-71D6-431F-AEF3-AB4B2BBB8025}"/>
    <dgm:cxn modelId="{077AEA1E-43DD-49F2-A3FB-523D708ACDFF}" type="presOf" srcId="{85FAA0A1-BD94-42F0-82D0-F298EA3955E6}" destId="{4D46D419-BAAF-4722-8139-F3C10ABE1BB3}" srcOrd="0" destOrd="0" presId="urn:microsoft.com/office/officeart/2005/8/layout/vList2"/>
    <dgm:cxn modelId="{2FC87606-0EF1-44C1-A958-4FA1BDD75A5D}" srcId="{85FAA0A1-BD94-42F0-82D0-F298EA3955E6}" destId="{5EC75AA1-EC3A-4A91-9DB1-EEAE762040A0}" srcOrd="1" destOrd="0" parTransId="{5629D244-04D1-4872-8717-E9AD2014E844}" sibTransId="{005BB4D1-7838-4667-BD6B-C6CED14D97B5}"/>
    <dgm:cxn modelId="{9F08CC7E-029C-4159-9E82-C11F9BA88303}" srcId="{5EC75AA1-EC3A-4A91-9DB1-EEAE762040A0}" destId="{94973EFF-EACB-40C0-B67B-68FC13E868AE}" srcOrd="1" destOrd="0" parTransId="{3B0D6478-5F2B-4549-A429-F3636C69B139}" sibTransId="{650D1E4B-EDEE-480D-B5D1-E7722D803B6E}"/>
    <dgm:cxn modelId="{BC170148-3F56-418A-8953-CB9DCBD426D7}" type="presOf" srcId="{5EC75AA1-EC3A-4A91-9DB1-EEAE762040A0}" destId="{5D012CBF-689A-4FD4-A26E-9A8655558051}" srcOrd="0" destOrd="0" presId="urn:microsoft.com/office/officeart/2005/8/layout/vList2"/>
    <dgm:cxn modelId="{C2BF8168-60BE-455D-B029-CB6430B5880A}" type="presOf" srcId="{84BAFC4C-3784-456F-BB7D-D8DB3F229746}" destId="{AA38DE0E-E756-4B98-8D8D-7B8149C01783}" srcOrd="0" destOrd="2" presId="urn:microsoft.com/office/officeart/2005/8/layout/vList2"/>
    <dgm:cxn modelId="{A1DAFEDE-AB27-4047-9CBF-BD6B638D0614}" srcId="{5EC75AA1-EC3A-4A91-9DB1-EEAE762040A0}" destId="{84BAFC4C-3784-456F-BB7D-D8DB3F229746}" srcOrd="2" destOrd="0" parTransId="{D36A4AEC-0C0E-4432-AE2B-5873DBC23BF3}" sibTransId="{50D62A7F-3268-4B47-B35B-2A5439269196}"/>
    <dgm:cxn modelId="{4CEA9CDA-6F7D-40F4-9FE1-79454301F578}" type="presParOf" srcId="{4D46D419-BAAF-4722-8139-F3C10ABE1BB3}" destId="{2F9211DC-9AA9-4A0A-B0F8-7E4D114B4EC1}" srcOrd="0" destOrd="0" presId="urn:microsoft.com/office/officeart/2005/8/layout/vList2"/>
    <dgm:cxn modelId="{5E7E9599-B74A-4EA0-A261-B4577D1F49BC}" type="presParOf" srcId="{4D46D419-BAAF-4722-8139-F3C10ABE1BB3}" destId="{3836E537-5188-4D12-BD6A-442F7E4E114C}" srcOrd="1" destOrd="0" presId="urn:microsoft.com/office/officeart/2005/8/layout/vList2"/>
    <dgm:cxn modelId="{24B82098-A600-4D97-8086-326D1291A72A}" type="presParOf" srcId="{4D46D419-BAAF-4722-8139-F3C10ABE1BB3}" destId="{5D012CBF-689A-4FD4-A26E-9A8655558051}" srcOrd="2" destOrd="0" presId="urn:microsoft.com/office/officeart/2005/8/layout/vList2"/>
    <dgm:cxn modelId="{455CCFD7-5EDE-4221-99EC-F493F433F480}" type="presParOf" srcId="{4D46D419-BAAF-4722-8139-F3C10ABE1BB3}" destId="{AA38DE0E-E756-4B98-8D8D-7B8149C0178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E8FC6D-58A8-465E-9735-223554676D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3CFA9A-6C5E-4F7F-861E-1E72B4933438}">
      <dgm:prSet custT="1"/>
      <dgm:spPr>
        <a:solidFill>
          <a:schemeClr val="accent4">
            <a:lumMod val="60000"/>
            <a:lumOff val="40000"/>
          </a:schemeClr>
        </a:solidFill>
        <a:ln>
          <a:solidFill>
            <a:srgbClr val="8F2978"/>
          </a:solidFill>
        </a:ln>
      </dgm:spPr>
      <dgm:t>
        <a:bodyPr/>
        <a:lstStyle/>
        <a:p>
          <a:r>
            <a:rPr lang="en-US" sz="1600" b="1">
              <a:solidFill>
                <a:schemeClr val="tx1"/>
              </a:solidFill>
              <a:latin typeface="+mn-lt"/>
            </a:rPr>
            <a:t>3. Press</a:t>
          </a:r>
        </a:p>
      </dgm:t>
    </dgm:pt>
    <dgm:pt modelId="{3825534F-A21C-4ACB-ACFB-DBD38F7A7294}" type="parTrans" cxnId="{2759F139-587F-4DB0-BE84-7C99A480C18C}">
      <dgm:prSet/>
      <dgm:spPr/>
      <dgm:t>
        <a:bodyPr/>
        <a:lstStyle/>
        <a:p>
          <a:endParaRPr lang="en-US" sz="1600">
            <a:latin typeface="+mn-lt"/>
          </a:endParaRPr>
        </a:p>
      </dgm:t>
    </dgm:pt>
    <dgm:pt modelId="{568A98ED-B9FE-43F5-995C-1B9918E33747}" type="sibTrans" cxnId="{2759F139-587F-4DB0-BE84-7C99A480C18C}">
      <dgm:prSet/>
      <dgm:spPr/>
      <dgm:t>
        <a:bodyPr/>
        <a:lstStyle/>
        <a:p>
          <a:endParaRPr lang="en-US" sz="1600">
            <a:latin typeface="+mn-lt"/>
          </a:endParaRPr>
        </a:p>
      </dgm:t>
    </dgm:pt>
    <dgm:pt modelId="{443FF3E0-24A9-4AC4-B7E6-72DDDA838A34}">
      <dgm:prSet phldr="0" custT="1"/>
      <dgm:spPr>
        <a:solidFill>
          <a:srgbClr val="E9943A">
            <a:lumMod val="60000"/>
            <a:lumOff val="40000"/>
          </a:srgbClr>
        </a:solidFill>
        <a:ln w="19050" cap="rnd" cmpd="sng" algn="ctr">
          <a:solidFill>
            <a:srgbClr val="8F2978"/>
          </a:solidFill>
          <a:prstDash val="solid"/>
        </a:ln>
        <a:effectLst/>
      </dgm:spPr>
      <dgm:t>
        <a:bodyPr spcFirstLastPara="0" vert="horz" wrap="square" lIns="60960" tIns="60960" rIns="60960" bIns="60960" numCol="1" spcCol="1270" anchor="ctr" anchorCtr="0"/>
        <a:lstStyle/>
        <a:p>
          <a:pPr marL="0" lvl="0" indent="0" algn="l" defTabSz="711200" rtl="0">
            <a:lnSpc>
              <a:spcPct val="90000"/>
            </a:lnSpc>
            <a:spcBef>
              <a:spcPct val="0"/>
            </a:spcBef>
            <a:spcAft>
              <a:spcPct val="35000"/>
            </a:spcAft>
            <a:buNone/>
          </a:pPr>
          <a:r>
            <a:rPr lang="en-US" sz="1600" b="1" kern="1200" dirty="0">
              <a:solidFill>
                <a:prstClr val="black"/>
              </a:solidFill>
              <a:latin typeface="Century Gothic" panose="020B0502020202020204"/>
              <a:ea typeface="+mn-ea"/>
              <a:cs typeface="+mn-cs"/>
            </a:rPr>
            <a:t>4. Observe and Repeat</a:t>
          </a:r>
        </a:p>
      </dgm:t>
    </dgm:pt>
    <dgm:pt modelId="{3F6E6568-5713-480A-80BC-FC13191A1A16}" type="parTrans" cxnId="{323A57DD-5177-410C-93C9-41205E3CD8D4}">
      <dgm:prSet/>
      <dgm:spPr/>
      <dgm:t>
        <a:bodyPr/>
        <a:lstStyle/>
        <a:p>
          <a:endParaRPr lang="en-US" sz="1600">
            <a:latin typeface="+mn-lt"/>
          </a:endParaRPr>
        </a:p>
      </dgm:t>
    </dgm:pt>
    <dgm:pt modelId="{FBCE8DEE-76CB-4918-A51A-4D6B3209A7B6}" type="sibTrans" cxnId="{323A57DD-5177-410C-93C9-41205E3CD8D4}">
      <dgm:prSet/>
      <dgm:spPr/>
      <dgm:t>
        <a:bodyPr/>
        <a:lstStyle/>
        <a:p>
          <a:endParaRPr lang="en-US" sz="1600">
            <a:latin typeface="+mn-lt"/>
          </a:endParaRPr>
        </a:p>
      </dgm:t>
    </dgm:pt>
    <dgm:pt modelId="{D19A893F-D65E-4B83-A774-CEA471301F29}">
      <dgm:prSet phldr="0" custT="1"/>
      <dgm:spPr/>
      <dgm:t>
        <a:bodyPr/>
        <a:lstStyle/>
        <a:p>
          <a:pPr rtl="0"/>
          <a:r>
            <a:rPr lang="en-US" sz="1600">
              <a:latin typeface="+mn-lt"/>
            </a:rPr>
            <a:t>Repeat dose in other nostril within 2-3 minutes until independent breathing begins</a:t>
          </a:r>
        </a:p>
      </dgm:t>
    </dgm:pt>
    <dgm:pt modelId="{9BEA8652-A343-4870-A22C-51F39E672C87}" type="parTrans" cxnId="{1AD00996-9B63-40F3-B09D-35E5B8486C91}">
      <dgm:prSet/>
      <dgm:spPr/>
      <dgm:t>
        <a:bodyPr/>
        <a:lstStyle/>
        <a:p>
          <a:endParaRPr lang="en-US" sz="1600">
            <a:latin typeface="+mn-lt"/>
          </a:endParaRPr>
        </a:p>
      </dgm:t>
    </dgm:pt>
    <dgm:pt modelId="{73280EB3-836F-4484-BEC1-B9917B4C8241}" type="sibTrans" cxnId="{1AD00996-9B63-40F3-B09D-35E5B8486C91}">
      <dgm:prSet/>
      <dgm:spPr/>
      <dgm:t>
        <a:bodyPr/>
        <a:lstStyle/>
        <a:p>
          <a:endParaRPr lang="en-US" sz="1600">
            <a:latin typeface="+mn-lt"/>
          </a:endParaRPr>
        </a:p>
      </dgm:t>
    </dgm:pt>
    <dgm:pt modelId="{B6FC32CE-1A01-432B-AC88-91EDB7C5890B}">
      <dgm:prSet custT="1"/>
      <dgm:spPr>
        <a:solidFill>
          <a:srgbClr val="E9943A">
            <a:lumMod val="60000"/>
            <a:lumOff val="40000"/>
          </a:srgbClr>
        </a:solidFill>
        <a:ln w="19050" cap="rnd" cmpd="sng" algn="ctr">
          <a:solidFill>
            <a:srgbClr val="8F2978"/>
          </a:solidFill>
          <a:prstDash val="solid"/>
        </a:ln>
        <a:effectLst/>
      </dgm:spPr>
      <dgm:t>
        <a:bodyPr spcFirstLastPara="0" vert="horz" wrap="square" lIns="60960" tIns="60960" rIns="60960" bIns="60960" numCol="1" spcCol="1270" anchor="ctr" anchorCtr="0"/>
        <a:lstStyle/>
        <a:p>
          <a:pPr marL="0" lvl="0" indent="0" algn="l" defTabSz="711200" rtl="0">
            <a:lnSpc>
              <a:spcPct val="90000"/>
            </a:lnSpc>
            <a:spcBef>
              <a:spcPct val="0"/>
            </a:spcBef>
            <a:spcAft>
              <a:spcPct val="35000"/>
            </a:spcAft>
            <a:buNone/>
          </a:pPr>
          <a:r>
            <a:rPr lang="en-US" sz="1600" b="1" kern="1200">
              <a:solidFill>
                <a:prstClr val="black"/>
              </a:solidFill>
              <a:latin typeface="Century Gothic" panose="020B0502020202020204"/>
              <a:ea typeface="+mn-ea"/>
              <a:cs typeface="+mn-cs"/>
            </a:rPr>
            <a:t>5. Recovery</a:t>
          </a:r>
        </a:p>
      </dgm:t>
    </dgm:pt>
    <dgm:pt modelId="{F3B63A85-F7F6-4B7D-AF1B-4B755BB37393}" type="parTrans" cxnId="{7B71BE8E-F579-429F-BD9C-7BDF84DB7496}">
      <dgm:prSet/>
      <dgm:spPr/>
      <dgm:t>
        <a:bodyPr/>
        <a:lstStyle/>
        <a:p>
          <a:endParaRPr lang="en-US" sz="1600">
            <a:latin typeface="+mn-lt"/>
          </a:endParaRPr>
        </a:p>
      </dgm:t>
    </dgm:pt>
    <dgm:pt modelId="{3F5A0BF1-5ED2-489E-8AF6-CC87C7A720A3}" type="sibTrans" cxnId="{7B71BE8E-F579-429F-BD9C-7BDF84DB7496}">
      <dgm:prSet/>
      <dgm:spPr/>
      <dgm:t>
        <a:bodyPr/>
        <a:lstStyle/>
        <a:p>
          <a:endParaRPr lang="en-US" sz="1600">
            <a:latin typeface="+mn-lt"/>
          </a:endParaRPr>
        </a:p>
      </dgm:t>
    </dgm:pt>
    <dgm:pt modelId="{4DB48D05-8D30-4DDC-A617-9C1C7319A19D}">
      <dgm:prSet phldr="0" custT="1"/>
      <dgm:spPr/>
      <dgm:t>
        <a:bodyPr/>
        <a:lstStyle/>
        <a:p>
          <a:pPr rtl="0"/>
          <a:r>
            <a:rPr lang="en-US" sz="1600">
              <a:latin typeface="+mn-lt"/>
            </a:rPr>
            <a:t>The effect of Naloxone lasts 30-90 minutes</a:t>
          </a:r>
        </a:p>
      </dgm:t>
    </dgm:pt>
    <dgm:pt modelId="{74FF02BD-D77C-4B42-B77D-E6AD28B178C3}" type="parTrans" cxnId="{E4494126-1C72-4777-8685-1F83E2623BF1}">
      <dgm:prSet/>
      <dgm:spPr/>
      <dgm:t>
        <a:bodyPr/>
        <a:lstStyle/>
        <a:p>
          <a:endParaRPr lang="en-US" sz="1600">
            <a:latin typeface="+mn-lt"/>
          </a:endParaRPr>
        </a:p>
      </dgm:t>
    </dgm:pt>
    <dgm:pt modelId="{A6AAC9A2-A95B-40A3-B7AD-27C775EF5F5F}" type="sibTrans" cxnId="{E4494126-1C72-4777-8685-1F83E2623BF1}">
      <dgm:prSet/>
      <dgm:spPr/>
      <dgm:t>
        <a:bodyPr/>
        <a:lstStyle/>
        <a:p>
          <a:endParaRPr lang="en-US" sz="1600">
            <a:latin typeface="+mn-lt"/>
          </a:endParaRPr>
        </a:p>
      </dgm:t>
    </dgm:pt>
    <dgm:pt modelId="{7D315A01-5F8B-40DF-897A-254FBE56ADDA}">
      <dgm:prSet custT="1"/>
      <dgm:spPr>
        <a:solidFill>
          <a:schemeClr val="bg1"/>
        </a:solidFill>
      </dgm:spPr>
      <dgm:t>
        <a:bodyPr/>
        <a:lstStyle/>
        <a:p>
          <a:r>
            <a:rPr lang="en-US" sz="1600">
              <a:latin typeface="+mn-lt"/>
            </a:rPr>
            <a:t>Press the plunger firmly to spray the dose of naloxone into the person’s nostril</a:t>
          </a:r>
        </a:p>
      </dgm:t>
    </dgm:pt>
    <dgm:pt modelId="{1E5F23F0-AE90-4E31-B1EC-6FC489F18ACF}" type="parTrans" cxnId="{EB119645-00D5-43D1-9B68-FBDE3CD18D22}">
      <dgm:prSet/>
      <dgm:spPr/>
      <dgm:t>
        <a:bodyPr/>
        <a:lstStyle/>
        <a:p>
          <a:endParaRPr lang="en-US" sz="1600">
            <a:latin typeface="+mn-lt"/>
          </a:endParaRPr>
        </a:p>
      </dgm:t>
    </dgm:pt>
    <dgm:pt modelId="{49B0D520-A859-4175-8ADD-C35E60146A25}" type="sibTrans" cxnId="{EB119645-00D5-43D1-9B68-FBDE3CD18D22}">
      <dgm:prSet/>
      <dgm:spPr/>
      <dgm:t>
        <a:bodyPr/>
        <a:lstStyle/>
        <a:p>
          <a:endParaRPr lang="en-US" sz="1600">
            <a:latin typeface="+mn-lt"/>
          </a:endParaRPr>
        </a:p>
      </dgm:t>
    </dgm:pt>
    <dgm:pt modelId="{504280FA-3E83-406D-91FC-3B20D6BC642E}">
      <dgm:prSet phldr="0" custT="1"/>
      <dgm:spPr/>
      <dgm:t>
        <a:bodyPr/>
        <a:lstStyle/>
        <a:p>
          <a:r>
            <a:rPr lang="en-US" sz="1600">
              <a:latin typeface="+mn-lt"/>
            </a:rPr>
            <a:t>Look for independent breathing</a:t>
          </a:r>
        </a:p>
      </dgm:t>
    </dgm:pt>
    <dgm:pt modelId="{C2C14AE7-6F1B-488E-BD35-2DE434CED874}" type="parTrans" cxnId="{38826C9E-EFB1-42BD-9552-24A52E9310B0}">
      <dgm:prSet/>
      <dgm:spPr/>
      <dgm:t>
        <a:bodyPr/>
        <a:lstStyle/>
        <a:p>
          <a:endParaRPr lang="en-US"/>
        </a:p>
      </dgm:t>
    </dgm:pt>
    <dgm:pt modelId="{8F6EF810-6606-4A3E-96BA-F60EA0EFA46D}" type="sibTrans" cxnId="{38826C9E-EFB1-42BD-9552-24A52E9310B0}">
      <dgm:prSet/>
      <dgm:spPr/>
      <dgm:t>
        <a:bodyPr/>
        <a:lstStyle/>
        <a:p>
          <a:endParaRPr lang="en-US"/>
        </a:p>
      </dgm:t>
    </dgm:pt>
    <dgm:pt modelId="{7B4A2D4F-033D-48B2-A1A5-00C88335F51D}">
      <dgm:prSet phldr="0" custT="1" custLinFactNeighborY="-6426"/>
      <dgm:spPr/>
      <dgm:t>
        <a:bodyPr/>
        <a:lstStyle/>
        <a:p>
          <a:pPr rtl="0"/>
          <a:r>
            <a:rPr lang="en-US" sz="1600" b="0">
              <a:latin typeface="+mn-lt"/>
            </a:rPr>
            <a:t>If overdose signs set in again, </a:t>
          </a:r>
          <a:r>
            <a:rPr lang="en-US" sz="1600" b="0" spc="-5">
              <a:latin typeface="+mn-lt"/>
            </a:rPr>
            <a:t>repeat dose to m</a:t>
          </a:r>
          <a:r>
            <a:rPr lang="en-US" sz="1600" b="0">
              <a:latin typeface="+mn-lt"/>
            </a:rPr>
            <a:t>a</a:t>
          </a:r>
          <a:r>
            <a:rPr lang="en-US" sz="1600" b="0" spc="-5">
              <a:latin typeface="+mn-lt"/>
            </a:rPr>
            <a:t>i</a:t>
          </a:r>
          <a:r>
            <a:rPr lang="en-US" sz="1600" b="0" spc="-30">
              <a:latin typeface="+mn-lt"/>
            </a:rPr>
            <a:t>n</a:t>
          </a:r>
          <a:r>
            <a:rPr lang="en-US" sz="1600" b="0" spc="-45">
              <a:latin typeface="+mn-lt"/>
            </a:rPr>
            <a:t>t</a:t>
          </a:r>
          <a:r>
            <a:rPr lang="en-US" sz="1600" b="0">
              <a:latin typeface="+mn-lt"/>
            </a:rPr>
            <a:t>a</a:t>
          </a:r>
          <a:r>
            <a:rPr lang="en-US" sz="1600" b="0" spc="-10">
              <a:latin typeface="+mn-lt"/>
            </a:rPr>
            <a:t>i</a:t>
          </a:r>
          <a:r>
            <a:rPr lang="en-US" sz="1600" b="0">
              <a:latin typeface="+mn-lt"/>
            </a:rPr>
            <a:t>n</a:t>
          </a:r>
          <a:r>
            <a:rPr lang="en-US" sz="1600" b="0" spc="-10">
              <a:latin typeface="+mn-lt"/>
            </a:rPr>
            <a:t> </a:t>
          </a:r>
          <a:r>
            <a:rPr lang="en-US" sz="1600" b="0">
              <a:latin typeface="+mn-lt"/>
            </a:rPr>
            <a:t>overdose</a:t>
          </a:r>
          <a:r>
            <a:rPr lang="en-US" sz="1600" b="0" spc="-10">
              <a:latin typeface="+mn-lt"/>
            </a:rPr>
            <a:t> </a:t>
          </a:r>
          <a:r>
            <a:rPr lang="en-US" sz="1600" b="0" spc="-40">
              <a:latin typeface="+mn-lt"/>
            </a:rPr>
            <a:t>r</a:t>
          </a:r>
          <a:r>
            <a:rPr lang="en-US" sz="1600" b="0" spc="-15">
              <a:latin typeface="+mn-lt"/>
            </a:rPr>
            <a:t>e</a:t>
          </a:r>
          <a:r>
            <a:rPr lang="en-US" sz="1600" b="0" spc="-35">
              <a:latin typeface="+mn-lt"/>
            </a:rPr>
            <a:t>v</a:t>
          </a:r>
          <a:r>
            <a:rPr lang="en-US" sz="1600" b="0">
              <a:latin typeface="+mn-lt"/>
            </a:rPr>
            <a:t>e</a:t>
          </a:r>
          <a:r>
            <a:rPr lang="en-US" sz="1600" b="0" spc="-65">
              <a:latin typeface="+mn-lt"/>
            </a:rPr>
            <a:t>r</a:t>
          </a:r>
          <a:r>
            <a:rPr lang="en-US" sz="1600" b="0" spc="-10">
              <a:latin typeface="+mn-lt"/>
            </a:rPr>
            <a:t>s</a:t>
          </a:r>
          <a:r>
            <a:rPr lang="en-US" sz="1600" b="0">
              <a:latin typeface="+mn-lt"/>
            </a:rPr>
            <a:t>al</a:t>
          </a:r>
          <a:endParaRPr lang="en-US" sz="1600">
            <a:latin typeface="+mn-lt"/>
          </a:endParaRPr>
        </a:p>
      </dgm:t>
    </dgm:pt>
    <dgm:pt modelId="{46198D74-E80B-4450-B6E7-CF344A91DBD5}" type="parTrans" cxnId="{75010FA8-C728-4F14-B768-5A9FF5CCDE05}">
      <dgm:prSet/>
      <dgm:spPr/>
      <dgm:t>
        <a:bodyPr/>
        <a:lstStyle/>
        <a:p>
          <a:endParaRPr lang="en-US"/>
        </a:p>
      </dgm:t>
    </dgm:pt>
    <dgm:pt modelId="{BC0BAC86-6FB4-4ACB-A95A-98CC735CE6D9}" type="sibTrans" cxnId="{75010FA8-C728-4F14-B768-5A9FF5CCDE05}">
      <dgm:prSet/>
      <dgm:spPr/>
      <dgm:t>
        <a:bodyPr/>
        <a:lstStyle/>
        <a:p>
          <a:endParaRPr lang="en-US"/>
        </a:p>
      </dgm:t>
    </dgm:pt>
    <dgm:pt modelId="{BB8B9BAE-6079-4B21-ABC1-CD004302DE74}">
      <dgm:prSet phldr="0" custT="1"/>
      <dgm:spPr/>
      <dgm:t>
        <a:bodyPr/>
        <a:lstStyle/>
        <a:p>
          <a:pPr rtl="0"/>
          <a:endParaRPr lang="en-US" sz="1600">
            <a:latin typeface="+mn-lt"/>
          </a:endParaRPr>
        </a:p>
      </dgm:t>
    </dgm:pt>
    <dgm:pt modelId="{AA8191B6-70FC-45A2-8C72-91E02AB7EC66}" type="parTrans" cxnId="{E54CCB88-DCB8-4C6B-9800-04CB1C07E38F}">
      <dgm:prSet/>
      <dgm:spPr/>
      <dgm:t>
        <a:bodyPr/>
        <a:lstStyle/>
        <a:p>
          <a:endParaRPr lang="en-US"/>
        </a:p>
      </dgm:t>
    </dgm:pt>
    <dgm:pt modelId="{3E477A59-AF84-4580-8772-2562F4D25EA7}" type="sibTrans" cxnId="{E54CCB88-DCB8-4C6B-9800-04CB1C07E38F}">
      <dgm:prSet/>
      <dgm:spPr/>
      <dgm:t>
        <a:bodyPr/>
        <a:lstStyle/>
        <a:p>
          <a:endParaRPr lang="en-US"/>
        </a:p>
      </dgm:t>
    </dgm:pt>
    <dgm:pt modelId="{E48F1BBC-7BF1-438E-82CA-FFFA907A9642}">
      <dgm:prSet phldr="0" custT="1"/>
      <dgm:spPr/>
      <dgm:t>
        <a:bodyPr/>
        <a:lstStyle/>
        <a:p>
          <a:pPr rtl="0"/>
          <a:r>
            <a:rPr lang="en-US" sz="1600">
              <a:latin typeface="+mn-lt"/>
            </a:rPr>
            <a:t>Roll person onto their side once independent breathing has begun</a:t>
          </a:r>
        </a:p>
      </dgm:t>
    </dgm:pt>
    <dgm:pt modelId="{39C05F3F-CA9F-437C-A579-A76573D6B13A}" type="parTrans" cxnId="{F8A3DBE8-4635-418C-9EE2-8385CD90C9CD}">
      <dgm:prSet/>
      <dgm:spPr/>
      <dgm:t>
        <a:bodyPr/>
        <a:lstStyle/>
        <a:p>
          <a:endParaRPr lang="en-US"/>
        </a:p>
      </dgm:t>
    </dgm:pt>
    <dgm:pt modelId="{332CBC51-FDF3-4095-A1B3-32CAB786FFC7}" type="sibTrans" cxnId="{F8A3DBE8-4635-418C-9EE2-8385CD90C9CD}">
      <dgm:prSet/>
      <dgm:spPr/>
      <dgm:t>
        <a:bodyPr/>
        <a:lstStyle/>
        <a:p>
          <a:endParaRPr lang="en-US"/>
        </a:p>
      </dgm:t>
    </dgm:pt>
    <dgm:pt modelId="{51D7F7E0-2493-4D01-BE56-C967C87125F7}" type="pres">
      <dgm:prSet presAssocID="{2EE8FC6D-58A8-465E-9735-223554676D57}" presName="linear" presStyleCnt="0">
        <dgm:presLayoutVars>
          <dgm:animLvl val="lvl"/>
          <dgm:resizeHandles val="exact"/>
        </dgm:presLayoutVars>
      </dgm:prSet>
      <dgm:spPr/>
      <dgm:t>
        <a:bodyPr/>
        <a:lstStyle/>
        <a:p>
          <a:endParaRPr lang="en-US"/>
        </a:p>
      </dgm:t>
    </dgm:pt>
    <dgm:pt modelId="{959B967B-7A08-49C1-86F7-B70F64F67623}" type="pres">
      <dgm:prSet presAssocID="{873CFA9A-6C5E-4F7F-861E-1E72B4933438}" presName="parentText" presStyleLbl="node1" presStyleIdx="0" presStyleCnt="3" custScaleY="58114" custLinFactNeighborY="-7266">
        <dgm:presLayoutVars>
          <dgm:chMax val="0"/>
          <dgm:bulletEnabled val="1"/>
        </dgm:presLayoutVars>
      </dgm:prSet>
      <dgm:spPr/>
      <dgm:t>
        <a:bodyPr/>
        <a:lstStyle/>
        <a:p>
          <a:endParaRPr lang="en-US"/>
        </a:p>
      </dgm:t>
    </dgm:pt>
    <dgm:pt modelId="{9053A782-7070-4E06-88D7-A5443D1D7E58}" type="pres">
      <dgm:prSet presAssocID="{873CFA9A-6C5E-4F7F-861E-1E72B4933438}" presName="childText" presStyleLbl="revTx" presStyleIdx="0" presStyleCnt="3">
        <dgm:presLayoutVars>
          <dgm:bulletEnabled val="1"/>
        </dgm:presLayoutVars>
      </dgm:prSet>
      <dgm:spPr/>
      <dgm:t>
        <a:bodyPr/>
        <a:lstStyle/>
        <a:p>
          <a:endParaRPr lang="en-US"/>
        </a:p>
      </dgm:t>
    </dgm:pt>
    <dgm:pt modelId="{8392E1E0-1546-4E50-8C56-89BC919628FA}" type="pres">
      <dgm:prSet presAssocID="{443FF3E0-24A9-4AC4-B7E6-72DDDA838A34}" presName="parentText" presStyleLbl="node1" presStyleIdx="1" presStyleCnt="3" custScaleY="58114" custLinFactNeighborY="-7266">
        <dgm:presLayoutVars>
          <dgm:chMax val="0"/>
          <dgm:bulletEnabled val="1"/>
        </dgm:presLayoutVars>
      </dgm:prSet>
      <dgm:spPr>
        <a:xfrm>
          <a:off x="0" y="1063077"/>
          <a:ext cx="8713268" cy="424278"/>
        </a:xfrm>
        <a:prstGeom prst="roundRect">
          <a:avLst/>
        </a:prstGeom>
      </dgm:spPr>
      <dgm:t>
        <a:bodyPr/>
        <a:lstStyle/>
        <a:p>
          <a:endParaRPr lang="en-US"/>
        </a:p>
      </dgm:t>
    </dgm:pt>
    <dgm:pt modelId="{A7619CF1-9763-40F9-ACF6-3C226660E6C3}" type="pres">
      <dgm:prSet presAssocID="{443FF3E0-24A9-4AC4-B7E6-72DDDA838A34}" presName="childText" presStyleLbl="revTx" presStyleIdx="1" presStyleCnt="3" custLinFactNeighborY="-6426">
        <dgm:presLayoutVars>
          <dgm:bulletEnabled val="1"/>
        </dgm:presLayoutVars>
      </dgm:prSet>
      <dgm:spPr/>
      <dgm:t>
        <a:bodyPr/>
        <a:lstStyle/>
        <a:p>
          <a:endParaRPr lang="en-US"/>
        </a:p>
      </dgm:t>
    </dgm:pt>
    <dgm:pt modelId="{DB9BD0D8-2FCD-4793-963B-BCBF70A8E205}" type="pres">
      <dgm:prSet presAssocID="{B6FC32CE-1A01-432B-AC88-91EDB7C5890B}" presName="parentText" presStyleLbl="node1" presStyleIdx="2" presStyleCnt="3" custScaleY="58114">
        <dgm:presLayoutVars>
          <dgm:chMax val="0"/>
          <dgm:bulletEnabled val="1"/>
        </dgm:presLayoutVars>
      </dgm:prSet>
      <dgm:spPr>
        <a:xfrm>
          <a:off x="0" y="3250241"/>
          <a:ext cx="8713268" cy="424278"/>
        </a:xfrm>
        <a:prstGeom prst="roundRect">
          <a:avLst/>
        </a:prstGeom>
      </dgm:spPr>
      <dgm:t>
        <a:bodyPr/>
        <a:lstStyle/>
        <a:p>
          <a:endParaRPr lang="en-US"/>
        </a:p>
      </dgm:t>
    </dgm:pt>
    <dgm:pt modelId="{80BF9F44-4532-411C-8079-ADD0421877D6}" type="pres">
      <dgm:prSet presAssocID="{B6FC32CE-1A01-432B-AC88-91EDB7C5890B}" presName="childText" presStyleLbl="revTx" presStyleIdx="2" presStyleCnt="3" custLinFactNeighborY="1882">
        <dgm:presLayoutVars>
          <dgm:bulletEnabled val="1"/>
        </dgm:presLayoutVars>
      </dgm:prSet>
      <dgm:spPr/>
      <dgm:t>
        <a:bodyPr/>
        <a:lstStyle/>
        <a:p>
          <a:endParaRPr lang="en-US"/>
        </a:p>
      </dgm:t>
    </dgm:pt>
  </dgm:ptLst>
  <dgm:cxnLst>
    <dgm:cxn modelId="{B4593001-A87D-46F0-8FFD-F866AABAE9E8}" type="presOf" srcId="{B6FC32CE-1A01-432B-AC88-91EDB7C5890B}" destId="{DB9BD0D8-2FCD-4793-963B-BCBF70A8E205}" srcOrd="0" destOrd="0" presId="urn:microsoft.com/office/officeart/2005/8/layout/vList2"/>
    <dgm:cxn modelId="{38826C9E-EFB1-42BD-9552-24A52E9310B0}" srcId="{443FF3E0-24A9-4AC4-B7E6-72DDDA838A34}" destId="{504280FA-3E83-406D-91FC-3B20D6BC642E}" srcOrd="0" destOrd="0" parTransId="{C2C14AE7-6F1B-488E-BD35-2DE434CED874}" sibTransId="{8F6EF810-6606-4A3E-96BA-F60EA0EFA46D}"/>
    <dgm:cxn modelId="{F8A3DBE8-4635-418C-9EE2-8385CD90C9CD}" srcId="{B6FC32CE-1A01-432B-AC88-91EDB7C5890B}" destId="{E48F1BBC-7BF1-438E-82CA-FFFA907A9642}" srcOrd="1" destOrd="0" parTransId="{39C05F3F-CA9F-437C-A579-A76573D6B13A}" sibTransId="{332CBC51-FDF3-4095-A1B3-32CAB786FFC7}"/>
    <dgm:cxn modelId="{E4494126-1C72-4777-8685-1F83E2623BF1}" srcId="{B6FC32CE-1A01-432B-AC88-91EDB7C5890B}" destId="{4DB48D05-8D30-4DDC-A617-9C1C7319A19D}" srcOrd="0" destOrd="0" parTransId="{74FF02BD-D77C-4B42-B77D-E6AD28B178C3}" sibTransId="{A6AAC9A2-A95B-40A3-B7AD-27C775EF5F5F}"/>
    <dgm:cxn modelId="{B846395D-B8CE-4275-A29D-140D655D41E9}" type="presOf" srcId="{7D315A01-5F8B-40DF-897A-254FBE56ADDA}" destId="{9053A782-7070-4E06-88D7-A5443D1D7E58}" srcOrd="0" destOrd="0" presId="urn:microsoft.com/office/officeart/2005/8/layout/vList2"/>
    <dgm:cxn modelId="{E7243F79-4287-4694-BFFA-EE9D65592254}" type="presOf" srcId="{4DB48D05-8D30-4DDC-A617-9C1C7319A19D}" destId="{80BF9F44-4532-411C-8079-ADD0421877D6}" srcOrd="0" destOrd="0" presId="urn:microsoft.com/office/officeart/2005/8/layout/vList2"/>
    <dgm:cxn modelId="{7B71BE8E-F579-429F-BD9C-7BDF84DB7496}" srcId="{2EE8FC6D-58A8-465E-9735-223554676D57}" destId="{B6FC32CE-1A01-432B-AC88-91EDB7C5890B}" srcOrd="2" destOrd="0" parTransId="{F3B63A85-F7F6-4B7D-AF1B-4B755BB37393}" sibTransId="{3F5A0BF1-5ED2-489E-8AF6-CC87C7A720A3}"/>
    <dgm:cxn modelId="{323A57DD-5177-410C-93C9-41205E3CD8D4}" srcId="{2EE8FC6D-58A8-465E-9735-223554676D57}" destId="{443FF3E0-24A9-4AC4-B7E6-72DDDA838A34}" srcOrd="1" destOrd="0" parTransId="{3F6E6568-5713-480A-80BC-FC13191A1A16}" sibTransId="{FBCE8DEE-76CB-4918-A51A-4D6B3209A7B6}"/>
    <dgm:cxn modelId="{0D3EBDEC-44D1-44D7-8C84-BDED56848FFB}" type="presOf" srcId="{504280FA-3E83-406D-91FC-3B20D6BC642E}" destId="{A7619CF1-9763-40F9-ACF6-3C226660E6C3}" srcOrd="0" destOrd="0" presId="urn:microsoft.com/office/officeart/2005/8/layout/vList2"/>
    <dgm:cxn modelId="{B79480A2-1C80-47C7-8297-7150E29C283B}" type="presOf" srcId="{E48F1BBC-7BF1-438E-82CA-FFFA907A9642}" destId="{80BF9F44-4532-411C-8079-ADD0421877D6}" srcOrd="0" destOrd="1" presId="urn:microsoft.com/office/officeart/2005/8/layout/vList2"/>
    <dgm:cxn modelId="{E54CCB88-DCB8-4C6B-9800-04CB1C07E38F}" srcId="{B6FC32CE-1A01-432B-AC88-91EDB7C5890B}" destId="{BB8B9BAE-6079-4B21-ABC1-CD004302DE74}" srcOrd="3" destOrd="0" parTransId="{AA8191B6-70FC-45A2-8C72-91E02AB7EC66}" sibTransId="{3E477A59-AF84-4580-8772-2562F4D25EA7}"/>
    <dgm:cxn modelId="{87E1D8A5-86EF-4F75-A7D9-B355B1CDA82F}" type="presOf" srcId="{7B4A2D4F-033D-48B2-A1A5-00C88335F51D}" destId="{80BF9F44-4532-411C-8079-ADD0421877D6}" srcOrd="0" destOrd="2" presId="urn:microsoft.com/office/officeart/2005/8/layout/vList2"/>
    <dgm:cxn modelId="{EB119645-00D5-43D1-9B68-FBDE3CD18D22}" srcId="{873CFA9A-6C5E-4F7F-861E-1E72B4933438}" destId="{7D315A01-5F8B-40DF-897A-254FBE56ADDA}" srcOrd="0" destOrd="0" parTransId="{1E5F23F0-AE90-4E31-B1EC-6FC489F18ACF}" sibTransId="{49B0D520-A859-4175-8ADD-C35E60146A25}"/>
    <dgm:cxn modelId="{1AD00996-9B63-40F3-B09D-35E5B8486C91}" srcId="{443FF3E0-24A9-4AC4-B7E6-72DDDA838A34}" destId="{D19A893F-D65E-4B83-A774-CEA471301F29}" srcOrd="1" destOrd="0" parTransId="{9BEA8652-A343-4870-A22C-51F39E672C87}" sibTransId="{73280EB3-836F-4484-BEC1-B9917B4C8241}"/>
    <dgm:cxn modelId="{E6554A97-B785-4E24-B77B-2128A8178562}" type="presOf" srcId="{BB8B9BAE-6079-4B21-ABC1-CD004302DE74}" destId="{80BF9F44-4532-411C-8079-ADD0421877D6}" srcOrd="0" destOrd="3" presId="urn:microsoft.com/office/officeart/2005/8/layout/vList2"/>
    <dgm:cxn modelId="{3195DC7A-2B17-4ABD-A38E-88206516E5E9}" type="presOf" srcId="{D19A893F-D65E-4B83-A774-CEA471301F29}" destId="{A7619CF1-9763-40F9-ACF6-3C226660E6C3}" srcOrd="0" destOrd="1" presId="urn:microsoft.com/office/officeart/2005/8/layout/vList2"/>
    <dgm:cxn modelId="{2759F139-587F-4DB0-BE84-7C99A480C18C}" srcId="{2EE8FC6D-58A8-465E-9735-223554676D57}" destId="{873CFA9A-6C5E-4F7F-861E-1E72B4933438}" srcOrd="0" destOrd="0" parTransId="{3825534F-A21C-4ACB-ACFB-DBD38F7A7294}" sibTransId="{568A98ED-B9FE-43F5-995C-1B9918E33747}"/>
    <dgm:cxn modelId="{1F65F442-4D98-4155-B68E-10CCC2237A81}" type="presOf" srcId="{873CFA9A-6C5E-4F7F-861E-1E72B4933438}" destId="{959B967B-7A08-49C1-86F7-B70F64F67623}" srcOrd="0" destOrd="0" presId="urn:microsoft.com/office/officeart/2005/8/layout/vList2"/>
    <dgm:cxn modelId="{6393B1D2-87FD-4795-B18F-033D5110F2F7}" type="presOf" srcId="{2EE8FC6D-58A8-465E-9735-223554676D57}" destId="{51D7F7E0-2493-4D01-BE56-C967C87125F7}" srcOrd="0" destOrd="0" presId="urn:microsoft.com/office/officeart/2005/8/layout/vList2"/>
    <dgm:cxn modelId="{75010FA8-C728-4F14-B768-5A9FF5CCDE05}" srcId="{B6FC32CE-1A01-432B-AC88-91EDB7C5890B}" destId="{7B4A2D4F-033D-48B2-A1A5-00C88335F51D}" srcOrd="2" destOrd="0" parTransId="{46198D74-E80B-4450-B6E7-CF344A91DBD5}" sibTransId="{BC0BAC86-6FB4-4ACB-A95A-98CC735CE6D9}"/>
    <dgm:cxn modelId="{967B8F4E-C624-47E0-8BA0-8D5BADECC280}" type="presOf" srcId="{443FF3E0-24A9-4AC4-B7E6-72DDDA838A34}" destId="{8392E1E0-1546-4E50-8C56-89BC919628FA}" srcOrd="0" destOrd="0" presId="urn:microsoft.com/office/officeart/2005/8/layout/vList2"/>
    <dgm:cxn modelId="{A802CB4B-8C39-4B3E-B961-A179756A77C5}" type="presParOf" srcId="{51D7F7E0-2493-4D01-BE56-C967C87125F7}" destId="{959B967B-7A08-49C1-86F7-B70F64F67623}" srcOrd="0" destOrd="0" presId="urn:microsoft.com/office/officeart/2005/8/layout/vList2"/>
    <dgm:cxn modelId="{BA324DFE-998D-4E3C-ABDA-797EC5F30F91}" type="presParOf" srcId="{51D7F7E0-2493-4D01-BE56-C967C87125F7}" destId="{9053A782-7070-4E06-88D7-A5443D1D7E58}" srcOrd="1" destOrd="0" presId="urn:microsoft.com/office/officeart/2005/8/layout/vList2"/>
    <dgm:cxn modelId="{B4F0CA57-5594-437C-AB32-75450B381939}" type="presParOf" srcId="{51D7F7E0-2493-4D01-BE56-C967C87125F7}" destId="{8392E1E0-1546-4E50-8C56-89BC919628FA}" srcOrd="2" destOrd="0" presId="urn:microsoft.com/office/officeart/2005/8/layout/vList2"/>
    <dgm:cxn modelId="{3B340F14-4D8F-42E2-828F-33EA5426F939}" type="presParOf" srcId="{51D7F7E0-2493-4D01-BE56-C967C87125F7}" destId="{A7619CF1-9763-40F9-ACF6-3C226660E6C3}" srcOrd="3" destOrd="0" presId="urn:microsoft.com/office/officeart/2005/8/layout/vList2"/>
    <dgm:cxn modelId="{B0B82756-1549-4BDD-86CC-9150841546BA}" type="presParOf" srcId="{51D7F7E0-2493-4D01-BE56-C967C87125F7}" destId="{DB9BD0D8-2FCD-4793-963B-BCBF70A8E205}" srcOrd="4" destOrd="0" presId="urn:microsoft.com/office/officeart/2005/8/layout/vList2"/>
    <dgm:cxn modelId="{FDD8DF64-BD85-4B18-95DF-B79614525D3B}" type="presParOf" srcId="{51D7F7E0-2493-4D01-BE56-C967C87125F7}" destId="{80BF9F44-4532-411C-8079-ADD0421877D6}"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9C01A4-12BD-4F68-9B70-0C40EB8286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6B21D6-7898-4DAE-9A72-EE520ED00B7C}">
      <dgm:prSet/>
      <dgm:spPr/>
      <dgm:t>
        <a:bodyPr/>
        <a:lstStyle/>
        <a:p>
          <a:r>
            <a:rPr lang="en-US"/>
            <a:t>Store at room temperature (59°F to 77°F)</a:t>
          </a:r>
        </a:p>
      </dgm:t>
    </dgm:pt>
    <dgm:pt modelId="{20A57752-DEC3-4A6D-BA3F-70BEC88F6ED0}" type="parTrans" cxnId="{D9354880-2216-4F2B-BD7C-1DD0B635E1E6}">
      <dgm:prSet/>
      <dgm:spPr/>
      <dgm:t>
        <a:bodyPr/>
        <a:lstStyle/>
        <a:p>
          <a:endParaRPr lang="en-US"/>
        </a:p>
      </dgm:t>
    </dgm:pt>
    <dgm:pt modelId="{1842468E-AC17-42C6-9A88-C1A04B5D8897}" type="sibTrans" cxnId="{D9354880-2216-4F2B-BD7C-1DD0B635E1E6}">
      <dgm:prSet/>
      <dgm:spPr/>
      <dgm:t>
        <a:bodyPr/>
        <a:lstStyle/>
        <a:p>
          <a:endParaRPr lang="en-US"/>
        </a:p>
      </dgm:t>
    </dgm:pt>
    <dgm:pt modelId="{54003A95-72AB-48B8-9995-F77D0209E58A}">
      <dgm:prSet/>
      <dgm:spPr/>
      <dgm:t>
        <a:bodyPr/>
        <a:lstStyle/>
        <a:p>
          <a:pPr rtl="0"/>
          <a:r>
            <a:rPr lang="en-US"/>
            <a:t>Do not freeze or expose to excessive heat</a:t>
          </a:r>
          <a:r>
            <a:rPr lang="en-US">
              <a:latin typeface="Century Gothic" panose="020B0502020202020204"/>
            </a:rPr>
            <a:t> </a:t>
          </a:r>
          <a:endParaRPr lang="en-US"/>
        </a:p>
      </dgm:t>
    </dgm:pt>
    <dgm:pt modelId="{C591E7B0-5DD5-4D6E-9F24-498A4D6C77BA}" type="parTrans" cxnId="{50C8F515-85CD-4269-9FAC-47C2E1263269}">
      <dgm:prSet/>
      <dgm:spPr/>
      <dgm:t>
        <a:bodyPr/>
        <a:lstStyle/>
        <a:p>
          <a:endParaRPr lang="en-US"/>
        </a:p>
      </dgm:t>
    </dgm:pt>
    <dgm:pt modelId="{E1133C87-E26F-422A-A05A-1B2D8A695458}" type="sibTrans" cxnId="{50C8F515-85CD-4269-9FAC-47C2E1263269}">
      <dgm:prSet/>
      <dgm:spPr/>
      <dgm:t>
        <a:bodyPr/>
        <a:lstStyle/>
        <a:p>
          <a:endParaRPr lang="en-US"/>
        </a:p>
      </dgm:t>
    </dgm:pt>
    <dgm:pt modelId="{9F22284A-D5AA-42DF-A644-382F068EFCD6}">
      <dgm:prSet/>
      <dgm:spPr/>
      <dgm:t>
        <a:bodyPr/>
        <a:lstStyle/>
        <a:p>
          <a:r>
            <a:rPr lang="en-US"/>
            <a:t>Protect from light</a:t>
          </a:r>
        </a:p>
      </dgm:t>
    </dgm:pt>
    <dgm:pt modelId="{C6009D65-B63F-441C-AFBF-8D234A1AD21B}" type="parTrans" cxnId="{607C6A09-DF14-4792-89FA-E19A070089EC}">
      <dgm:prSet/>
      <dgm:spPr/>
      <dgm:t>
        <a:bodyPr/>
        <a:lstStyle/>
        <a:p>
          <a:endParaRPr lang="en-US"/>
        </a:p>
      </dgm:t>
    </dgm:pt>
    <dgm:pt modelId="{4971D66A-7F02-473C-A138-F91830EDC0C6}" type="sibTrans" cxnId="{607C6A09-DF14-4792-89FA-E19A070089EC}">
      <dgm:prSet/>
      <dgm:spPr/>
      <dgm:t>
        <a:bodyPr/>
        <a:lstStyle/>
        <a:p>
          <a:endParaRPr lang="en-US"/>
        </a:p>
      </dgm:t>
    </dgm:pt>
    <dgm:pt modelId="{2EDF949B-B38F-4436-9523-A98754E497E1}">
      <dgm:prSet/>
      <dgm:spPr/>
      <dgm:t>
        <a:bodyPr/>
        <a:lstStyle/>
        <a:p>
          <a:pPr rtl="0"/>
          <a:r>
            <a:rPr lang="en-US"/>
            <a:t>Keep</a:t>
          </a:r>
          <a:r>
            <a:rPr lang="en-US">
              <a:latin typeface="Century Gothic" panose="020B0502020202020204"/>
            </a:rPr>
            <a:t> a full</a:t>
          </a:r>
          <a:r>
            <a:rPr lang="en-US"/>
            <a:t> </a:t>
          </a:r>
          <a:r>
            <a:rPr lang="en-US">
              <a:latin typeface="Century Gothic" panose="020B0502020202020204"/>
            </a:rPr>
            <a:t>kit (2 nasal spray doses) </a:t>
          </a:r>
          <a:r>
            <a:rPr lang="en-US"/>
            <a:t>in a cabinet or bag</a:t>
          </a:r>
        </a:p>
      </dgm:t>
    </dgm:pt>
    <dgm:pt modelId="{16D4BF3A-6599-412B-9A95-D26D6749B199}" type="parTrans" cxnId="{C386CB39-BD3E-4A36-8DFD-F45087B62EAF}">
      <dgm:prSet/>
      <dgm:spPr/>
      <dgm:t>
        <a:bodyPr/>
        <a:lstStyle/>
        <a:p>
          <a:endParaRPr lang="en-US"/>
        </a:p>
      </dgm:t>
    </dgm:pt>
    <dgm:pt modelId="{1CBE9E45-E25B-44E0-83E6-610FB0B3DBB0}" type="sibTrans" cxnId="{C386CB39-BD3E-4A36-8DFD-F45087B62EAF}">
      <dgm:prSet/>
      <dgm:spPr/>
      <dgm:t>
        <a:bodyPr/>
        <a:lstStyle/>
        <a:p>
          <a:endParaRPr lang="en-US"/>
        </a:p>
      </dgm:t>
    </dgm:pt>
    <dgm:pt modelId="{755F5166-FCCE-43A9-82C0-C00A2C663E9E}">
      <dgm:prSet/>
      <dgm:spPr/>
      <dgm:t>
        <a:bodyPr/>
        <a:lstStyle/>
        <a:p>
          <a:r>
            <a:rPr lang="en-US"/>
            <a:t>Store in the carton provided</a:t>
          </a:r>
        </a:p>
      </dgm:t>
    </dgm:pt>
    <dgm:pt modelId="{F2C53BB6-A5F8-47C8-B423-C6459A74E279}" type="parTrans" cxnId="{94899681-D78F-4F04-BAED-4D329700D263}">
      <dgm:prSet/>
      <dgm:spPr/>
      <dgm:t>
        <a:bodyPr/>
        <a:lstStyle/>
        <a:p>
          <a:endParaRPr lang="en-US"/>
        </a:p>
      </dgm:t>
    </dgm:pt>
    <dgm:pt modelId="{3DFFE69E-4B41-41CE-B4F2-11FDEFE85B32}" type="sibTrans" cxnId="{94899681-D78F-4F04-BAED-4D329700D263}">
      <dgm:prSet/>
      <dgm:spPr/>
      <dgm:t>
        <a:bodyPr/>
        <a:lstStyle/>
        <a:p>
          <a:endParaRPr lang="en-US"/>
        </a:p>
      </dgm:t>
    </dgm:pt>
    <dgm:pt modelId="{4887E843-1348-4145-81E3-8A000C4F2E07}">
      <dgm:prSet/>
      <dgm:spPr/>
      <dgm:t>
        <a:bodyPr/>
        <a:lstStyle/>
        <a:p>
          <a:r>
            <a:rPr lang="en-US"/>
            <a:t>Inspect daily to ensure that it is intact and ready for use</a:t>
          </a:r>
        </a:p>
      </dgm:t>
    </dgm:pt>
    <dgm:pt modelId="{4D71FAD2-A769-4373-B7F4-EC8E7B6A1BFE}" type="parTrans" cxnId="{996E283A-FCC8-4C60-9C82-EE71221DE6B8}">
      <dgm:prSet/>
      <dgm:spPr/>
      <dgm:t>
        <a:bodyPr/>
        <a:lstStyle/>
        <a:p>
          <a:endParaRPr lang="en-US"/>
        </a:p>
      </dgm:t>
    </dgm:pt>
    <dgm:pt modelId="{9199F4DA-3D6E-4CB6-AEC8-9F0F2542B0ED}" type="sibTrans" cxnId="{996E283A-FCC8-4C60-9C82-EE71221DE6B8}">
      <dgm:prSet/>
      <dgm:spPr/>
      <dgm:t>
        <a:bodyPr/>
        <a:lstStyle/>
        <a:p>
          <a:endParaRPr lang="en-US"/>
        </a:p>
      </dgm:t>
    </dgm:pt>
    <dgm:pt modelId="{8635CAAE-698B-4040-877F-CE0F510AD798}" type="pres">
      <dgm:prSet presAssocID="{D89C01A4-12BD-4F68-9B70-0C40EB828644}" presName="linear" presStyleCnt="0">
        <dgm:presLayoutVars>
          <dgm:animLvl val="lvl"/>
          <dgm:resizeHandles val="exact"/>
        </dgm:presLayoutVars>
      </dgm:prSet>
      <dgm:spPr/>
      <dgm:t>
        <a:bodyPr/>
        <a:lstStyle/>
        <a:p>
          <a:endParaRPr lang="en-US"/>
        </a:p>
      </dgm:t>
    </dgm:pt>
    <dgm:pt modelId="{A449D53A-79B4-4C54-A779-2983C528F93F}" type="pres">
      <dgm:prSet presAssocID="{FE6B21D6-7898-4DAE-9A72-EE520ED00B7C}" presName="parentText" presStyleLbl="node1" presStyleIdx="0" presStyleCnt="6">
        <dgm:presLayoutVars>
          <dgm:chMax val="0"/>
          <dgm:bulletEnabled val="1"/>
        </dgm:presLayoutVars>
      </dgm:prSet>
      <dgm:spPr/>
      <dgm:t>
        <a:bodyPr/>
        <a:lstStyle/>
        <a:p>
          <a:endParaRPr lang="en-US"/>
        </a:p>
      </dgm:t>
    </dgm:pt>
    <dgm:pt modelId="{BC84B6FE-B182-4EC0-8F87-6BC76F1A11BF}" type="pres">
      <dgm:prSet presAssocID="{1842468E-AC17-42C6-9A88-C1A04B5D8897}" presName="spacer" presStyleCnt="0"/>
      <dgm:spPr/>
    </dgm:pt>
    <dgm:pt modelId="{48B88740-C13C-44D7-8B84-1E57351D8348}" type="pres">
      <dgm:prSet presAssocID="{54003A95-72AB-48B8-9995-F77D0209E58A}" presName="parentText" presStyleLbl="node1" presStyleIdx="1" presStyleCnt="6">
        <dgm:presLayoutVars>
          <dgm:chMax val="0"/>
          <dgm:bulletEnabled val="1"/>
        </dgm:presLayoutVars>
      </dgm:prSet>
      <dgm:spPr/>
      <dgm:t>
        <a:bodyPr/>
        <a:lstStyle/>
        <a:p>
          <a:endParaRPr lang="en-US"/>
        </a:p>
      </dgm:t>
    </dgm:pt>
    <dgm:pt modelId="{B12EF2B2-A172-43B4-91AD-50B535598117}" type="pres">
      <dgm:prSet presAssocID="{E1133C87-E26F-422A-A05A-1B2D8A695458}" presName="spacer" presStyleCnt="0"/>
      <dgm:spPr/>
    </dgm:pt>
    <dgm:pt modelId="{A3296B01-215E-4D10-919C-960AB3B66ED0}" type="pres">
      <dgm:prSet presAssocID="{9F22284A-D5AA-42DF-A644-382F068EFCD6}" presName="parentText" presStyleLbl="node1" presStyleIdx="2" presStyleCnt="6">
        <dgm:presLayoutVars>
          <dgm:chMax val="0"/>
          <dgm:bulletEnabled val="1"/>
        </dgm:presLayoutVars>
      </dgm:prSet>
      <dgm:spPr/>
      <dgm:t>
        <a:bodyPr/>
        <a:lstStyle/>
        <a:p>
          <a:endParaRPr lang="en-US"/>
        </a:p>
      </dgm:t>
    </dgm:pt>
    <dgm:pt modelId="{50E0440B-7FB2-408B-A815-516AAD0CBE73}" type="pres">
      <dgm:prSet presAssocID="{4971D66A-7F02-473C-A138-F91830EDC0C6}" presName="spacer" presStyleCnt="0"/>
      <dgm:spPr/>
    </dgm:pt>
    <dgm:pt modelId="{AEFD74A9-C2C3-4F57-BAF2-7BDCB5A3FBF5}" type="pres">
      <dgm:prSet presAssocID="{2EDF949B-B38F-4436-9523-A98754E497E1}" presName="parentText" presStyleLbl="node1" presStyleIdx="3" presStyleCnt="6">
        <dgm:presLayoutVars>
          <dgm:chMax val="0"/>
          <dgm:bulletEnabled val="1"/>
        </dgm:presLayoutVars>
      </dgm:prSet>
      <dgm:spPr/>
      <dgm:t>
        <a:bodyPr/>
        <a:lstStyle/>
        <a:p>
          <a:endParaRPr lang="en-US"/>
        </a:p>
      </dgm:t>
    </dgm:pt>
    <dgm:pt modelId="{6BA09B36-B513-4906-B437-BF332BD4997C}" type="pres">
      <dgm:prSet presAssocID="{1CBE9E45-E25B-44E0-83E6-610FB0B3DBB0}" presName="spacer" presStyleCnt="0"/>
      <dgm:spPr/>
    </dgm:pt>
    <dgm:pt modelId="{B212BF1E-F0A3-467D-8606-42BE1CD3376B}" type="pres">
      <dgm:prSet presAssocID="{755F5166-FCCE-43A9-82C0-C00A2C663E9E}" presName="parentText" presStyleLbl="node1" presStyleIdx="4" presStyleCnt="6">
        <dgm:presLayoutVars>
          <dgm:chMax val="0"/>
          <dgm:bulletEnabled val="1"/>
        </dgm:presLayoutVars>
      </dgm:prSet>
      <dgm:spPr/>
      <dgm:t>
        <a:bodyPr/>
        <a:lstStyle/>
        <a:p>
          <a:endParaRPr lang="en-US"/>
        </a:p>
      </dgm:t>
    </dgm:pt>
    <dgm:pt modelId="{B9F224E1-BA37-4C4F-8D53-4AFCFD151105}" type="pres">
      <dgm:prSet presAssocID="{3DFFE69E-4B41-41CE-B4F2-11FDEFE85B32}" presName="spacer" presStyleCnt="0"/>
      <dgm:spPr/>
    </dgm:pt>
    <dgm:pt modelId="{4CB95FCE-4C91-49F1-A902-77E66BB37CDF}" type="pres">
      <dgm:prSet presAssocID="{4887E843-1348-4145-81E3-8A000C4F2E07}" presName="parentText" presStyleLbl="node1" presStyleIdx="5" presStyleCnt="6">
        <dgm:presLayoutVars>
          <dgm:chMax val="0"/>
          <dgm:bulletEnabled val="1"/>
        </dgm:presLayoutVars>
      </dgm:prSet>
      <dgm:spPr/>
      <dgm:t>
        <a:bodyPr/>
        <a:lstStyle/>
        <a:p>
          <a:endParaRPr lang="en-US"/>
        </a:p>
      </dgm:t>
    </dgm:pt>
  </dgm:ptLst>
  <dgm:cxnLst>
    <dgm:cxn modelId="{15DBF47F-23B5-4868-AE9A-E310557C2073}" type="presOf" srcId="{D89C01A4-12BD-4F68-9B70-0C40EB828644}" destId="{8635CAAE-698B-4040-877F-CE0F510AD798}" srcOrd="0" destOrd="0" presId="urn:microsoft.com/office/officeart/2005/8/layout/vList2"/>
    <dgm:cxn modelId="{C386CB39-BD3E-4A36-8DFD-F45087B62EAF}" srcId="{D89C01A4-12BD-4F68-9B70-0C40EB828644}" destId="{2EDF949B-B38F-4436-9523-A98754E497E1}" srcOrd="3" destOrd="0" parTransId="{16D4BF3A-6599-412B-9A95-D26D6749B199}" sibTransId="{1CBE9E45-E25B-44E0-83E6-610FB0B3DBB0}"/>
    <dgm:cxn modelId="{D9354880-2216-4F2B-BD7C-1DD0B635E1E6}" srcId="{D89C01A4-12BD-4F68-9B70-0C40EB828644}" destId="{FE6B21D6-7898-4DAE-9A72-EE520ED00B7C}" srcOrd="0" destOrd="0" parTransId="{20A57752-DEC3-4A6D-BA3F-70BEC88F6ED0}" sibTransId="{1842468E-AC17-42C6-9A88-C1A04B5D8897}"/>
    <dgm:cxn modelId="{CA120DF6-424E-4FEB-96F2-3914C495292D}" type="presOf" srcId="{9F22284A-D5AA-42DF-A644-382F068EFCD6}" destId="{A3296B01-215E-4D10-919C-960AB3B66ED0}" srcOrd="0" destOrd="0" presId="urn:microsoft.com/office/officeart/2005/8/layout/vList2"/>
    <dgm:cxn modelId="{94899681-D78F-4F04-BAED-4D329700D263}" srcId="{D89C01A4-12BD-4F68-9B70-0C40EB828644}" destId="{755F5166-FCCE-43A9-82C0-C00A2C663E9E}" srcOrd="4" destOrd="0" parTransId="{F2C53BB6-A5F8-47C8-B423-C6459A74E279}" sibTransId="{3DFFE69E-4B41-41CE-B4F2-11FDEFE85B32}"/>
    <dgm:cxn modelId="{996E283A-FCC8-4C60-9C82-EE71221DE6B8}" srcId="{D89C01A4-12BD-4F68-9B70-0C40EB828644}" destId="{4887E843-1348-4145-81E3-8A000C4F2E07}" srcOrd="5" destOrd="0" parTransId="{4D71FAD2-A769-4373-B7F4-EC8E7B6A1BFE}" sibTransId="{9199F4DA-3D6E-4CB6-AEC8-9F0F2542B0ED}"/>
    <dgm:cxn modelId="{DFC9BD8A-864A-46C9-8C81-A851F8E90C69}" type="presOf" srcId="{2EDF949B-B38F-4436-9523-A98754E497E1}" destId="{AEFD74A9-C2C3-4F57-BAF2-7BDCB5A3FBF5}" srcOrd="0" destOrd="0" presId="urn:microsoft.com/office/officeart/2005/8/layout/vList2"/>
    <dgm:cxn modelId="{1DD37651-9137-40D8-B912-53FDCB725D63}" type="presOf" srcId="{FE6B21D6-7898-4DAE-9A72-EE520ED00B7C}" destId="{A449D53A-79B4-4C54-A779-2983C528F93F}" srcOrd="0" destOrd="0" presId="urn:microsoft.com/office/officeart/2005/8/layout/vList2"/>
    <dgm:cxn modelId="{50C8F515-85CD-4269-9FAC-47C2E1263269}" srcId="{D89C01A4-12BD-4F68-9B70-0C40EB828644}" destId="{54003A95-72AB-48B8-9995-F77D0209E58A}" srcOrd="1" destOrd="0" parTransId="{C591E7B0-5DD5-4D6E-9F24-498A4D6C77BA}" sibTransId="{E1133C87-E26F-422A-A05A-1B2D8A695458}"/>
    <dgm:cxn modelId="{50793279-9D6E-48AE-A5CB-DEA1EFAE1944}" type="presOf" srcId="{755F5166-FCCE-43A9-82C0-C00A2C663E9E}" destId="{B212BF1E-F0A3-467D-8606-42BE1CD3376B}" srcOrd="0" destOrd="0" presId="urn:microsoft.com/office/officeart/2005/8/layout/vList2"/>
    <dgm:cxn modelId="{7741C688-9AB1-4CDC-A7F3-2743C01F4E06}" type="presOf" srcId="{4887E843-1348-4145-81E3-8A000C4F2E07}" destId="{4CB95FCE-4C91-49F1-A902-77E66BB37CDF}" srcOrd="0" destOrd="0" presId="urn:microsoft.com/office/officeart/2005/8/layout/vList2"/>
    <dgm:cxn modelId="{749166F9-6939-426E-9C5B-567F5362698F}" type="presOf" srcId="{54003A95-72AB-48B8-9995-F77D0209E58A}" destId="{48B88740-C13C-44D7-8B84-1E57351D8348}" srcOrd="0" destOrd="0" presId="urn:microsoft.com/office/officeart/2005/8/layout/vList2"/>
    <dgm:cxn modelId="{607C6A09-DF14-4792-89FA-E19A070089EC}" srcId="{D89C01A4-12BD-4F68-9B70-0C40EB828644}" destId="{9F22284A-D5AA-42DF-A644-382F068EFCD6}" srcOrd="2" destOrd="0" parTransId="{C6009D65-B63F-441C-AFBF-8D234A1AD21B}" sibTransId="{4971D66A-7F02-473C-A138-F91830EDC0C6}"/>
    <dgm:cxn modelId="{627DDA8B-C182-4B71-80E0-E5933C17BB52}" type="presParOf" srcId="{8635CAAE-698B-4040-877F-CE0F510AD798}" destId="{A449D53A-79B4-4C54-A779-2983C528F93F}" srcOrd="0" destOrd="0" presId="urn:microsoft.com/office/officeart/2005/8/layout/vList2"/>
    <dgm:cxn modelId="{B94309BA-540A-4862-84C6-4F833E11E99D}" type="presParOf" srcId="{8635CAAE-698B-4040-877F-CE0F510AD798}" destId="{BC84B6FE-B182-4EC0-8F87-6BC76F1A11BF}" srcOrd="1" destOrd="0" presId="urn:microsoft.com/office/officeart/2005/8/layout/vList2"/>
    <dgm:cxn modelId="{4A49F2F9-C2A0-430B-9880-32C48B821652}" type="presParOf" srcId="{8635CAAE-698B-4040-877F-CE0F510AD798}" destId="{48B88740-C13C-44D7-8B84-1E57351D8348}" srcOrd="2" destOrd="0" presId="urn:microsoft.com/office/officeart/2005/8/layout/vList2"/>
    <dgm:cxn modelId="{FC6E1FAE-4D9E-4CAE-96EF-067A515176DE}" type="presParOf" srcId="{8635CAAE-698B-4040-877F-CE0F510AD798}" destId="{B12EF2B2-A172-43B4-91AD-50B535598117}" srcOrd="3" destOrd="0" presId="urn:microsoft.com/office/officeart/2005/8/layout/vList2"/>
    <dgm:cxn modelId="{F488E5A5-3CD0-4B69-8B3A-A7F96EC040B8}" type="presParOf" srcId="{8635CAAE-698B-4040-877F-CE0F510AD798}" destId="{A3296B01-215E-4D10-919C-960AB3B66ED0}" srcOrd="4" destOrd="0" presId="urn:microsoft.com/office/officeart/2005/8/layout/vList2"/>
    <dgm:cxn modelId="{C8A5791D-6A03-414F-82FC-0B879D9DB418}" type="presParOf" srcId="{8635CAAE-698B-4040-877F-CE0F510AD798}" destId="{50E0440B-7FB2-408B-A815-516AAD0CBE73}" srcOrd="5" destOrd="0" presId="urn:microsoft.com/office/officeart/2005/8/layout/vList2"/>
    <dgm:cxn modelId="{FAE5CE0B-A7DF-42A9-97CF-A1D2296A5384}" type="presParOf" srcId="{8635CAAE-698B-4040-877F-CE0F510AD798}" destId="{AEFD74A9-C2C3-4F57-BAF2-7BDCB5A3FBF5}" srcOrd="6" destOrd="0" presId="urn:microsoft.com/office/officeart/2005/8/layout/vList2"/>
    <dgm:cxn modelId="{F1811C32-6D22-4CE6-9A85-A9BA7D58C225}" type="presParOf" srcId="{8635CAAE-698B-4040-877F-CE0F510AD798}" destId="{6BA09B36-B513-4906-B437-BF332BD4997C}" srcOrd="7" destOrd="0" presId="urn:microsoft.com/office/officeart/2005/8/layout/vList2"/>
    <dgm:cxn modelId="{65722C12-2FB0-4F35-810E-ED476963C677}" type="presParOf" srcId="{8635CAAE-698B-4040-877F-CE0F510AD798}" destId="{B212BF1E-F0A3-467D-8606-42BE1CD3376B}" srcOrd="8" destOrd="0" presId="urn:microsoft.com/office/officeart/2005/8/layout/vList2"/>
    <dgm:cxn modelId="{E657F226-3C04-4095-90BA-840A38C8BF93}" type="presParOf" srcId="{8635CAAE-698B-4040-877F-CE0F510AD798}" destId="{B9F224E1-BA37-4C4F-8D53-4AFCFD151105}" srcOrd="9" destOrd="0" presId="urn:microsoft.com/office/officeart/2005/8/layout/vList2"/>
    <dgm:cxn modelId="{1E3B4BEE-A725-4EC5-BDFE-9E3C4E52B57E}" type="presParOf" srcId="{8635CAAE-698B-4040-877F-CE0F510AD798}" destId="{4CB95FCE-4C91-49F1-A902-77E66BB37CD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DC2768-D556-43BB-BC97-2BA8CC1201C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C6C06F3-CA82-45CF-A133-6C945AC38C5B}">
      <dgm:prSet phldrT="[Text]" custT="1"/>
      <dgm:spPr>
        <a:ln>
          <a:noFill/>
        </a:ln>
      </dgm:spPr>
      <dgm:t>
        <a:bodyPr/>
        <a:lstStyle/>
        <a:p>
          <a:pPr>
            <a:buSzPct val="54687"/>
            <a:buFont typeface="Wingdings" panose="05000000000000000000" pitchFamily="2" charset="2"/>
            <a:buChar char="§"/>
          </a:pPr>
          <a:r>
            <a:rPr lang="en-US" sz="1600" b="0" spc="-25">
              <a:latin typeface="+mn-lt"/>
              <a:cs typeface="Calibri"/>
            </a:rPr>
            <a:t>This medicine is </a:t>
          </a:r>
          <a:r>
            <a:rPr lang="en-US" sz="1600" b="1" spc="-25">
              <a:latin typeface="+mn-lt"/>
              <a:cs typeface="Calibri"/>
            </a:rPr>
            <a:t>n</a:t>
          </a:r>
          <a:r>
            <a:rPr lang="en-US" sz="1600" b="1">
              <a:latin typeface="+mn-lt"/>
              <a:cs typeface="Calibri"/>
            </a:rPr>
            <a:t>o</a:t>
          </a:r>
          <a:r>
            <a:rPr lang="en-US" sz="1600" b="1" spc="-10">
              <a:latin typeface="+mn-lt"/>
              <a:cs typeface="Calibri"/>
            </a:rPr>
            <a:t>t</a:t>
          </a:r>
          <a:r>
            <a:rPr lang="en-US" sz="1600" b="1" spc="-5">
              <a:latin typeface="+mn-lt"/>
              <a:cs typeface="Calibri"/>
            </a:rPr>
            <a:t> h</a:t>
          </a:r>
          <a:r>
            <a:rPr lang="en-US" sz="1600" b="1">
              <a:latin typeface="+mn-lt"/>
              <a:cs typeface="Calibri"/>
            </a:rPr>
            <a:t>a</a:t>
          </a:r>
          <a:r>
            <a:rPr lang="en-US" sz="1600" b="1" spc="-20">
              <a:latin typeface="+mn-lt"/>
              <a:cs typeface="Calibri"/>
            </a:rPr>
            <a:t>r</a:t>
          </a:r>
          <a:r>
            <a:rPr lang="en-US" sz="1600" b="1" spc="-35">
              <a:latin typeface="+mn-lt"/>
              <a:cs typeface="Calibri"/>
            </a:rPr>
            <a:t>m</a:t>
          </a:r>
          <a:r>
            <a:rPr lang="en-US" sz="1600" b="1" spc="-5">
              <a:latin typeface="+mn-lt"/>
              <a:cs typeface="Calibri"/>
            </a:rPr>
            <a:t>fu</a:t>
          </a:r>
          <a:r>
            <a:rPr lang="en-US" sz="1600" b="1">
              <a:latin typeface="+mn-lt"/>
              <a:cs typeface="Calibri"/>
            </a:rPr>
            <a:t>l</a:t>
          </a:r>
          <a:r>
            <a:rPr lang="en-US" sz="1600" b="0">
              <a:latin typeface="+mn-lt"/>
              <a:cs typeface="Calibri"/>
            </a:rPr>
            <a:t> </a:t>
          </a:r>
          <a:r>
            <a:rPr lang="en-US" sz="1600" b="1" spc="-10">
              <a:latin typeface="+mn-lt"/>
              <a:cs typeface="Calibri"/>
            </a:rPr>
            <a:t>i</a:t>
          </a:r>
          <a:r>
            <a:rPr lang="en-US" sz="1600" b="1">
              <a:latin typeface="+mn-lt"/>
              <a:cs typeface="Calibri"/>
            </a:rPr>
            <a:t>f </a:t>
          </a:r>
          <a:r>
            <a:rPr lang="en-US" sz="1600" b="1" spc="-5">
              <a:latin typeface="+mn-lt"/>
              <a:cs typeface="Calibri"/>
            </a:rPr>
            <a:t>n</a:t>
          </a:r>
          <a:r>
            <a:rPr lang="en-US" sz="1600" b="1">
              <a:latin typeface="+mn-lt"/>
              <a:cs typeface="Calibri"/>
            </a:rPr>
            <a:t>o</a:t>
          </a:r>
          <a:r>
            <a:rPr lang="en-US" sz="1600" b="1" spc="5">
              <a:latin typeface="+mn-lt"/>
              <a:cs typeface="Calibri"/>
            </a:rPr>
            <a:t> </a:t>
          </a:r>
          <a:r>
            <a:rPr lang="en-US" sz="1600" b="1">
              <a:latin typeface="+mn-lt"/>
              <a:cs typeface="Calibri"/>
            </a:rPr>
            <a:t>o</a:t>
          </a:r>
          <a:r>
            <a:rPr lang="en-US" sz="1600" b="1" spc="-5">
              <a:latin typeface="+mn-lt"/>
              <a:cs typeface="Calibri"/>
            </a:rPr>
            <a:t>pi</a:t>
          </a:r>
          <a:r>
            <a:rPr lang="en-US" sz="1600" b="1">
              <a:latin typeface="+mn-lt"/>
              <a:cs typeface="Calibri"/>
            </a:rPr>
            <a:t>o</a:t>
          </a:r>
          <a:r>
            <a:rPr lang="en-US" sz="1600" b="1" spc="-5">
              <a:latin typeface="+mn-lt"/>
              <a:cs typeface="Calibri"/>
            </a:rPr>
            <a:t>id</a:t>
          </a:r>
          <a:r>
            <a:rPr lang="en-US" sz="1600" b="1">
              <a:latin typeface="+mn-lt"/>
              <a:cs typeface="Calibri"/>
            </a:rPr>
            <a:t>s</a:t>
          </a:r>
          <a:r>
            <a:rPr lang="en-US" sz="1600" spc="5">
              <a:latin typeface="+mn-lt"/>
              <a:cs typeface="Calibri"/>
            </a:rPr>
            <a:t> </a:t>
          </a:r>
          <a:r>
            <a:rPr lang="en-US" sz="1600" spc="-10">
              <a:latin typeface="+mn-lt"/>
              <a:cs typeface="Calibri"/>
            </a:rPr>
            <a:t>i</a:t>
          </a:r>
          <a:r>
            <a:rPr lang="en-US" sz="1600">
              <a:latin typeface="+mn-lt"/>
              <a:cs typeface="Calibri"/>
            </a:rPr>
            <a:t>n </a:t>
          </a:r>
          <a:r>
            <a:rPr lang="en-US" sz="1600" spc="-5">
              <a:latin typeface="+mn-lt"/>
              <a:cs typeface="Calibri"/>
            </a:rPr>
            <a:t>bl</a:t>
          </a:r>
          <a:r>
            <a:rPr lang="en-US" sz="1600">
              <a:latin typeface="+mn-lt"/>
              <a:cs typeface="Calibri"/>
            </a:rPr>
            <a:t>oo</a:t>
          </a:r>
          <a:r>
            <a:rPr lang="en-US" sz="1600" spc="-5">
              <a:latin typeface="+mn-lt"/>
              <a:cs typeface="Calibri"/>
            </a:rPr>
            <a:t>d</a:t>
          </a:r>
          <a:r>
            <a:rPr lang="en-US" sz="1600" spc="-35">
              <a:latin typeface="+mn-lt"/>
              <a:cs typeface="Calibri"/>
            </a:rPr>
            <a:t>s</a:t>
          </a:r>
          <a:r>
            <a:rPr lang="en-US" sz="1600" spc="-10">
              <a:latin typeface="+mn-lt"/>
              <a:cs typeface="Calibri"/>
            </a:rPr>
            <a:t>t</a:t>
          </a:r>
          <a:r>
            <a:rPr lang="en-US" sz="1600" spc="-55">
              <a:latin typeface="+mn-lt"/>
              <a:cs typeface="Calibri"/>
            </a:rPr>
            <a:t>r</a:t>
          </a:r>
          <a:r>
            <a:rPr lang="en-US" sz="1600" spc="-20">
              <a:latin typeface="+mn-lt"/>
              <a:cs typeface="Calibri"/>
            </a:rPr>
            <a:t>eam</a:t>
          </a:r>
          <a:endParaRPr lang="en-US" sz="1600">
            <a:latin typeface="+mn-lt"/>
            <a:cs typeface="Calibri"/>
          </a:endParaRPr>
        </a:p>
      </dgm:t>
    </dgm:pt>
    <dgm:pt modelId="{C8A4F940-CA8A-47CD-8A3C-3107ED606F80}" type="parTrans" cxnId="{C97BC029-CB22-4F6F-9409-1F4B8BB74410}">
      <dgm:prSet/>
      <dgm:spPr/>
      <dgm:t>
        <a:bodyPr/>
        <a:lstStyle/>
        <a:p>
          <a:endParaRPr lang="en-US">
            <a:latin typeface="+mn-lt"/>
            <a:cs typeface="Calibri" panose="020F0502020204030204" pitchFamily="34" charset="0"/>
          </a:endParaRPr>
        </a:p>
      </dgm:t>
    </dgm:pt>
    <dgm:pt modelId="{32C6C0CB-7FFC-4948-AE5B-AAE9F086FE46}" type="sibTrans" cxnId="{C97BC029-CB22-4F6F-9409-1F4B8BB74410}">
      <dgm:prSet/>
      <dgm:spPr/>
      <dgm:t>
        <a:bodyPr/>
        <a:lstStyle/>
        <a:p>
          <a:endParaRPr lang="en-US">
            <a:latin typeface="+mn-lt"/>
            <a:cs typeface="Calibri" panose="020F0502020204030204" pitchFamily="34" charset="0"/>
          </a:endParaRPr>
        </a:p>
      </dgm:t>
    </dgm:pt>
    <dgm:pt modelId="{50042347-CEFE-45C3-8F83-967FD267D8B5}">
      <dgm:prSet custT="1"/>
      <dgm:spPr/>
      <dgm:t>
        <a:bodyPr/>
        <a:lstStyle/>
        <a:p>
          <a:r>
            <a:rPr lang="en-US" sz="1400" u="none">
              <a:latin typeface="+mn-lt"/>
              <a:cs typeface="Calibri"/>
            </a:rPr>
            <a:t>Will give time</a:t>
          </a:r>
        </a:p>
      </dgm:t>
    </dgm:pt>
    <dgm:pt modelId="{325D2B4F-5CFD-46DD-9C12-119E8F7864AF}" type="parTrans" cxnId="{EC4B8CFD-6281-454C-8095-2C173B4DC305}">
      <dgm:prSet/>
      <dgm:spPr/>
      <dgm:t>
        <a:bodyPr/>
        <a:lstStyle/>
        <a:p>
          <a:endParaRPr lang="en-US">
            <a:latin typeface="+mn-lt"/>
            <a:cs typeface="Calibri" panose="020F0502020204030204" pitchFamily="34" charset="0"/>
          </a:endParaRPr>
        </a:p>
      </dgm:t>
    </dgm:pt>
    <dgm:pt modelId="{3CB7E3EB-61D8-4C76-A265-F48A8CA99C96}" type="sibTrans" cxnId="{EC4B8CFD-6281-454C-8095-2C173B4DC305}">
      <dgm:prSet/>
      <dgm:spPr/>
      <dgm:t>
        <a:bodyPr/>
        <a:lstStyle/>
        <a:p>
          <a:endParaRPr lang="en-US">
            <a:latin typeface="+mn-lt"/>
            <a:cs typeface="Calibri" panose="020F0502020204030204" pitchFamily="34" charset="0"/>
          </a:endParaRPr>
        </a:p>
      </dgm:t>
    </dgm:pt>
    <dgm:pt modelId="{47D9ACD1-5F3B-48C0-A3E7-312487110E51}">
      <dgm:prSet custT="1"/>
      <dgm:spPr/>
      <dgm:t>
        <a:bodyPr/>
        <a:lstStyle/>
        <a:p>
          <a:r>
            <a:rPr lang="en-US" sz="1400">
              <a:latin typeface="+mn-lt"/>
              <a:ea typeface="+mn-lt"/>
              <a:cs typeface="Calibri"/>
            </a:rPr>
            <a:t>Is life- saving</a:t>
          </a:r>
          <a:endParaRPr lang="en-US" sz="1400">
            <a:latin typeface="+mn-lt"/>
            <a:cs typeface="Calibri"/>
          </a:endParaRPr>
        </a:p>
      </dgm:t>
    </dgm:pt>
    <dgm:pt modelId="{1B1A002C-8C04-471D-B633-41C437B92B30}" type="parTrans" cxnId="{32B6D1B9-79C1-499D-BC45-2708A6C167DC}">
      <dgm:prSet/>
      <dgm:spPr/>
      <dgm:t>
        <a:bodyPr/>
        <a:lstStyle/>
        <a:p>
          <a:endParaRPr lang="en-US">
            <a:latin typeface="+mn-lt"/>
            <a:cs typeface="Calibri" panose="020F0502020204030204" pitchFamily="34" charset="0"/>
          </a:endParaRPr>
        </a:p>
      </dgm:t>
    </dgm:pt>
    <dgm:pt modelId="{878B65E5-C7E9-4E7F-891C-13717B899825}" type="sibTrans" cxnId="{32B6D1B9-79C1-499D-BC45-2708A6C167DC}">
      <dgm:prSet/>
      <dgm:spPr/>
      <dgm:t>
        <a:bodyPr/>
        <a:lstStyle/>
        <a:p>
          <a:endParaRPr lang="en-US">
            <a:latin typeface="+mn-lt"/>
            <a:cs typeface="Calibri" panose="020F0502020204030204" pitchFamily="34" charset="0"/>
          </a:endParaRPr>
        </a:p>
      </dgm:t>
    </dgm:pt>
    <dgm:pt modelId="{1C5980A2-4C42-417D-B9E9-4ABD0C3D95A6}">
      <dgm:prSet phldrT="[Text]" custT="1"/>
      <dgm:spPr/>
      <dgm:t>
        <a:bodyPr/>
        <a:lstStyle/>
        <a:p>
          <a:pPr>
            <a:buSzPct val="54687"/>
          </a:pPr>
          <a:r>
            <a:rPr lang="en-US" sz="1400">
              <a:latin typeface="+mn-lt"/>
              <a:cs typeface="Calibri"/>
            </a:rPr>
            <a:t>Can only help</a:t>
          </a:r>
        </a:p>
      </dgm:t>
    </dgm:pt>
    <dgm:pt modelId="{D91B53AD-A85C-4429-A9C2-10F268C7CB90}" type="parTrans" cxnId="{60EC64CC-84AF-4E2B-A4EA-B6FB786EDC90}">
      <dgm:prSet/>
      <dgm:spPr/>
      <dgm:t>
        <a:bodyPr/>
        <a:lstStyle/>
        <a:p>
          <a:endParaRPr lang="en-US">
            <a:latin typeface="+mn-lt"/>
            <a:cs typeface="Calibri" panose="020F0502020204030204" pitchFamily="34" charset="0"/>
          </a:endParaRPr>
        </a:p>
      </dgm:t>
    </dgm:pt>
    <dgm:pt modelId="{B8BD3E6A-477A-492A-89FA-877FC06E9C79}" type="sibTrans" cxnId="{60EC64CC-84AF-4E2B-A4EA-B6FB786EDC90}">
      <dgm:prSet/>
      <dgm:spPr/>
      <dgm:t>
        <a:bodyPr/>
        <a:lstStyle/>
        <a:p>
          <a:endParaRPr lang="en-US">
            <a:latin typeface="+mn-lt"/>
            <a:cs typeface="Calibri" panose="020F0502020204030204" pitchFamily="34" charset="0"/>
          </a:endParaRPr>
        </a:p>
      </dgm:t>
    </dgm:pt>
    <dgm:pt modelId="{A18C375B-D886-4B89-80A1-D37336ED756C}">
      <dgm:prSet custT="1"/>
      <dgm:spPr>
        <a:ln>
          <a:noFill/>
        </a:ln>
      </dgm:spPr>
      <dgm:t>
        <a:bodyPr/>
        <a:lstStyle/>
        <a:p>
          <a:pPr>
            <a:buSzPct val="55000"/>
            <a:buFont typeface="Wingdings" panose="05000000000000000000" pitchFamily="2" charset="2"/>
            <a:buChar char="§"/>
          </a:pPr>
          <a:r>
            <a:rPr lang="en-US" sz="1600" b="1" u="none" spc="-105">
              <a:latin typeface="+mn-lt"/>
              <a:cs typeface="Calibri"/>
            </a:rPr>
            <a:t>Can be given at any point </a:t>
          </a:r>
          <a:r>
            <a:rPr lang="en-US" sz="1600" u="none" spc="-105">
              <a:latin typeface="+mn-lt"/>
              <a:cs typeface="Calibri"/>
            </a:rPr>
            <a:t>during an overdose</a:t>
          </a:r>
          <a:endParaRPr lang="en-US" sz="1600" u="none">
            <a:latin typeface="+mn-lt"/>
            <a:cs typeface="Calibri"/>
          </a:endParaRPr>
        </a:p>
      </dgm:t>
    </dgm:pt>
    <dgm:pt modelId="{913400E5-0A64-4E1F-9D3D-65B35578A6DE}" type="parTrans" cxnId="{D524BF01-11F0-4079-AF9C-8EA5C5A3A508}">
      <dgm:prSet/>
      <dgm:spPr/>
      <dgm:t>
        <a:bodyPr/>
        <a:lstStyle/>
        <a:p>
          <a:endParaRPr lang="en-US">
            <a:latin typeface="+mn-lt"/>
            <a:cs typeface="Calibri" panose="020F0502020204030204" pitchFamily="34" charset="0"/>
          </a:endParaRPr>
        </a:p>
      </dgm:t>
    </dgm:pt>
    <dgm:pt modelId="{2DCD243E-2E92-4B74-BC6A-B602F7179EA7}" type="sibTrans" cxnId="{D524BF01-11F0-4079-AF9C-8EA5C5A3A508}">
      <dgm:prSet/>
      <dgm:spPr/>
      <dgm:t>
        <a:bodyPr/>
        <a:lstStyle/>
        <a:p>
          <a:endParaRPr lang="en-US">
            <a:latin typeface="+mn-lt"/>
            <a:cs typeface="Calibri" panose="020F0502020204030204" pitchFamily="34" charset="0"/>
          </a:endParaRPr>
        </a:p>
      </dgm:t>
    </dgm:pt>
    <dgm:pt modelId="{461A93E7-799E-418E-AE1C-1C6420E641AC}">
      <dgm:prSet custT="1"/>
      <dgm:spPr>
        <a:ln>
          <a:noFill/>
        </a:ln>
      </dgm:spPr>
      <dgm:t>
        <a:bodyPr/>
        <a:lstStyle/>
        <a:p>
          <a:pPr>
            <a:buSzPct val="55000"/>
            <a:buFont typeface="Wingdings" panose="05000000000000000000" pitchFamily="2" charset="2"/>
            <a:buChar char="§"/>
          </a:pPr>
          <a:r>
            <a:rPr lang="en-US" sz="1600" b="0">
              <a:solidFill>
                <a:schemeClr val="tx1"/>
              </a:solidFill>
              <a:latin typeface="+mn-lt"/>
              <a:cs typeface="Calibri"/>
            </a:rPr>
            <a:t>Naloxone has become standard in many communities throughout the country</a:t>
          </a:r>
        </a:p>
      </dgm:t>
    </dgm:pt>
    <dgm:pt modelId="{F852BE3E-080B-46C1-AEC2-E77503C38746}" type="parTrans" cxnId="{4341F991-792A-417D-8ECD-C9AA5A4218E7}">
      <dgm:prSet/>
      <dgm:spPr/>
      <dgm:t>
        <a:bodyPr/>
        <a:lstStyle/>
        <a:p>
          <a:endParaRPr lang="en-US">
            <a:latin typeface="+mn-lt"/>
            <a:cs typeface="Calibri" panose="020F0502020204030204" pitchFamily="34" charset="0"/>
          </a:endParaRPr>
        </a:p>
      </dgm:t>
    </dgm:pt>
    <dgm:pt modelId="{F5EBE85E-7B01-4A32-A02C-4AAD7F3BD359}" type="sibTrans" cxnId="{4341F991-792A-417D-8ECD-C9AA5A4218E7}">
      <dgm:prSet/>
      <dgm:spPr/>
      <dgm:t>
        <a:bodyPr/>
        <a:lstStyle/>
        <a:p>
          <a:endParaRPr lang="en-US">
            <a:latin typeface="+mn-lt"/>
            <a:cs typeface="Calibri" panose="020F0502020204030204" pitchFamily="34" charset="0"/>
          </a:endParaRPr>
        </a:p>
      </dgm:t>
    </dgm:pt>
    <dgm:pt modelId="{204FD7DE-0951-4E9B-814C-80DBB98B91AE}">
      <dgm:prSet phldrT="[Text]" custT="1"/>
      <dgm:spPr>
        <a:ln>
          <a:noFill/>
        </a:ln>
      </dgm:spPr>
      <dgm:t>
        <a:bodyPr/>
        <a:lstStyle/>
        <a:p>
          <a:pPr>
            <a:buSzPct val="54687"/>
            <a:buFont typeface="Wingdings" panose="05000000000000000000" pitchFamily="2" charset="2"/>
            <a:buChar char="§"/>
          </a:pPr>
          <a:r>
            <a:rPr lang="en-US" sz="1600">
              <a:latin typeface="+mn-lt"/>
              <a:cs typeface="Calibri"/>
            </a:rPr>
            <a:t>Any del</a:t>
          </a:r>
          <a:r>
            <a:rPr lang="en-US" sz="1600" spc="-60">
              <a:latin typeface="+mn-lt"/>
              <a:cs typeface="Calibri"/>
            </a:rPr>
            <a:t>a</a:t>
          </a:r>
          <a:r>
            <a:rPr lang="en-US" sz="1600">
              <a:latin typeface="+mn-lt"/>
              <a:cs typeface="Calibri"/>
            </a:rPr>
            <a:t>y in ad</a:t>
          </a:r>
          <a:r>
            <a:rPr lang="en-US" sz="1600" spc="-5">
              <a:latin typeface="+mn-lt"/>
              <a:cs typeface="Calibri"/>
            </a:rPr>
            <a:t>m</a:t>
          </a:r>
          <a:r>
            <a:rPr lang="en-US" sz="1600">
              <a:latin typeface="+mn-lt"/>
              <a:cs typeface="Calibri"/>
            </a:rPr>
            <a:t>ini</a:t>
          </a:r>
          <a:r>
            <a:rPr lang="en-US" sz="1600" spc="-40">
              <a:latin typeface="+mn-lt"/>
              <a:cs typeface="Calibri"/>
            </a:rPr>
            <a:t>s</a:t>
          </a:r>
          <a:r>
            <a:rPr lang="en-US" sz="1600" spc="-35">
              <a:latin typeface="+mn-lt"/>
              <a:cs typeface="Calibri"/>
            </a:rPr>
            <a:t>t</a:t>
          </a:r>
          <a:r>
            <a:rPr lang="en-US" sz="1600" spc="-5">
              <a:latin typeface="+mn-lt"/>
              <a:cs typeface="Calibri"/>
            </a:rPr>
            <a:t>eri</a:t>
          </a:r>
          <a:r>
            <a:rPr lang="en-US" sz="1600" spc="5">
              <a:latin typeface="+mn-lt"/>
              <a:cs typeface="Calibri"/>
            </a:rPr>
            <a:t>n</a:t>
          </a:r>
          <a:r>
            <a:rPr lang="en-US" sz="1600">
              <a:latin typeface="+mn-lt"/>
              <a:cs typeface="Calibri"/>
            </a:rPr>
            <a:t>g</a:t>
          </a:r>
          <a:r>
            <a:rPr lang="en-US" sz="1600" spc="5">
              <a:latin typeface="+mn-lt"/>
              <a:cs typeface="Calibri"/>
            </a:rPr>
            <a:t> </a:t>
          </a:r>
          <a:r>
            <a:rPr lang="en-US" sz="1600">
              <a:latin typeface="+mn-lt"/>
              <a:cs typeface="Calibri"/>
            </a:rPr>
            <a:t>nal</a:t>
          </a:r>
          <a:r>
            <a:rPr lang="en-US" sz="1600" spc="-65">
              <a:latin typeface="+mn-lt"/>
              <a:cs typeface="Calibri"/>
            </a:rPr>
            <a:t>o</a:t>
          </a:r>
          <a:r>
            <a:rPr lang="en-US" sz="1600" spc="-95">
              <a:latin typeface="+mn-lt"/>
              <a:cs typeface="Calibri"/>
            </a:rPr>
            <a:t>x</a:t>
          </a:r>
          <a:r>
            <a:rPr lang="en-US" sz="1600" spc="-5">
              <a:latin typeface="+mn-lt"/>
              <a:cs typeface="Calibri"/>
            </a:rPr>
            <a:t>o</a:t>
          </a:r>
          <a:r>
            <a:rPr lang="en-US" sz="1600">
              <a:latin typeface="+mn-lt"/>
              <a:cs typeface="Calibri"/>
            </a:rPr>
            <a:t>ne</a:t>
          </a:r>
          <a:r>
            <a:rPr lang="en-US" sz="1600" spc="5">
              <a:latin typeface="+mn-lt"/>
              <a:cs typeface="Calibri"/>
            </a:rPr>
            <a:t> </a:t>
          </a:r>
          <a:r>
            <a:rPr lang="en-US" sz="1600" spc="-35">
              <a:latin typeface="+mn-lt"/>
              <a:cs typeface="Calibri"/>
            </a:rPr>
            <a:t>c</a:t>
          </a:r>
          <a:r>
            <a:rPr lang="en-US" sz="1600">
              <a:latin typeface="+mn-lt"/>
              <a:cs typeface="Calibri"/>
            </a:rPr>
            <a:t>an lead </a:t>
          </a:r>
          <a:r>
            <a:rPr lang="en-US" sz="1600" spc="-35">
              <a:latin typeface="+mn-lt"/>
              <a:cs typeface="Calibri"/>
            </a:rPr>
            <a:t>t</a:t>
          </a:r>
          <a:r>
            <a:rPr lang="en-US" sz="1600">
              <a:latin typeface="+mn-lt"/>
              <a:cs typeface="Calibri"/>
            </a:rPr>
            <a:t>o de</a:t>
          </a:r>
          <a:r>
            <a:rPr lang="en-US" sz="1600" spc="-35">
              <a:latin typeface="+mn-lt"/>
              <a:cs typeface="Calibri"/>
            </a:rPr>
            <a:t>a</a:t>
          </a:r>
          <a:r>
            <a:rPr lang="en-US" sz="1600" spc="5">
              <a:latin typeface="+mn-lt"/>
              <a:cs typeface="Calibri"/>
            </a:rPr>
            <a:t>t</a:t>
          </a:r>
          <a:r>
            <a:rPr lang="en-US" sz="1600">
              <a:latin typeface="+mn-lt"/>
              <a:cs typeface="Calibri"/>
            </a:rPr>
            <a:t>h</a:t>
          </a:r>
          <a:r>
            <a:rPr lang="en-US" sz="1600" spc="-15">
              <a:latin typeface="+mn-lt"/>
              <a:cs typeface="Calibri"/>
            </a:rPr>
            <a:t> </a:t>
          </a:r>
          <a:r>
            <a:rPr lang="en-US" sz="1600" spc="5">
              <a:latin typeface="+mn-lt"/>
              <a:cs typeface="Calibri"/>
            </a:rPr>
            <a:t>an</a:t>
          </a:r>
          <a:r>
            <a:rPr lang="en-US" sz="1600">
              <a:latin typeface="+mn-lt"/>
              <a:cs typeface="Calibri"/>
            </a:rPr>
            <a:t>d </a:t>
          </a:r>
          <a:r>
            <a:rPr lang="en-US" sz="1600" spc="-10">
              <a:latin typeface="+mn-lt"/>
              <a:cs typeface="Calibri"/>
            </a:rPr>
            <a:t>i</a:t>
          </a:r>
          <a:r>
            <a:rPr lang="en-US" sz="1600">
              <a:latin typeface="+mn-lt"/>
              <a:cs typeface="Calibri"/>
            </a:rPr>
            <a:t>n</a:t>
          </a:r>
          <a:r>
            <a:rPr lang="en-US" sz="1600" spc="-5">
              <a:latin typeface="+mn-lt"/>
              <a:cs typeface="Calibri"/>
            </a:rPr>
            <a:t>j</a:t>
          </a:r>
          <a:r>
            <a:rPr lang="en-US" sz="1600">
              <a:latin typeface="+mn-lt"/>
              <a:cs typeface="Calibri"/>
            </a:rPr>
            <a:t>u</a:t>
          </a:r>
          <a:r>
            <a:rPr lang="en-US" sz="1600" spc="10">
              <a:latin typeface="+mn-lt"/>
              <a:cs typeface="Calibri"/>
            </a:rPr>
            <a:t>ry</a:t>
          </a:r>
          <a:endParaRPr lang="en-US" sz="1600">
            <a:latin typeface="+mn-lt"/>
            <a:cs typeface="Calibri"/>
          </a:endParaRPr>
        </a:p>
      </dgm:t>
    </dgm:pt>
    <dgm:pt modelId="{0E499285-B013-4006-8CA2-87D55A2A47C4}" type="parTrans" cxnId="{30677D5F-B0A7-4811-9CD7-626E8098F773}">
      <dgm:prSet/>
      <dgm:spPr/>
      <dgm:t>
        <a:bodyPr/>
        <a:lstStyle/>
        <a:p>
          <a:endParaRPr lang="en-US">
            <a:latin typeface="+mn-lt"/>
            <a:cs typeface="Calibri" panose="020F0502020204030204" pitchFamily="34" charset="0"/>
          </a:endParaRPr>
        </a:p>
      </dgm:t>
    </dgm:pt>
    <dgm:pt modelId="{EEA27432-EFC3-40E1-8C3D-4B153C9CCBB2}" type="sibTrans" cxnId="{30677D5F-B0A7-4811-9CD7-626E8098F773}">
      <dgm:prSet/>
      <dgm:spPr/>
      <dgm:t>
        <a:bodyPr/>
        <a:lstStyle/>
        <a:p>
          <a:endParaRPr lang="en-US">
            <a:latin typeface="+mn-lt"/>
            <a:cs typeface="Calibri" panose="020F0502020204030204" pitchFamily="34" charset="0"/>
          </a:endParaRPr>
        </a:p>
      </dgm:t>
    </dgm:pt>
    <dgm:pt modelId="{18959259-5087-4695-A702-ED236A78A158}">
      <dgm:prSet phldrT="[Text]" custT="1"/>
      <dgm:spPr>
        <a:ln>
          <a:noFill/>
        </a:ln>
      </dgm:spPr>
      <dgm:t>
        <a:bodyPr/>
        <a:lstStyle/>
        <a:p>
          <a:pPr>
            <a:buSzPct val="54687"/>
            <a:buFont typeface="Wingdings" panose="05000000000000000000" pitchFamily="2" charset="2"/>
            <a:buChar char="§"/>
          </a:pPr>
          <a:r>
            <a:rPr lang="en-US" sz="1600">
              <a:latin typeface="+mn-lt"/>
              <a:cs typeface="Calibri"/>
            </a:rPr>
            <a:t>It </a:t>
          </a:r>
          <a:r>
            <a:rPr lang="en-US" sz="1600" b="1">
              <a:latin typeface="+mn-lt"/>
              <a:cs typeface="Calibri"/>
            </a:rPr>
            <a:t>cannot</a:t>
          </a:r>
          <a:r>
            <a:rPr lang="en-US" sz="1600" b="1" spc="-30">
              <a:latin typeface="+mn-lt"/>
              <a:cs typeface="Calibri"/>
            </a:rPr>
            <a:t> </a:t>
          </a:r>
          <a:r>
            <a:rPr lang="en-US" sz="1600" b="1">
              <a:latin typeface="+mn-lt"/>
              <a:cs typeface="Calibri"/>
            </a:rPr>
            <a:t>be</a:t>
          </a:r>
          <a:r>
            <a:rPr lang="en-US" sz="1600" b="1" spc="-30">
              <a:latin typeface="+mn-lt"/>
              <a:cs typeface="Calibri"/>
            </a:rPr>
            <a:t> </a:t>
          </a:r>
          <a:r>
            <a:rPr lang="en-US" sz="1600" b="1">
              <a:latin typeface="+mn-lt"/>
              <a:cs typeface="Calibri"/>
            </a:rPr>
            <a:t>used </a:t>
          </a:r>
          <a:r>
            <a:rPr lang="en-US" sz="1600" b="1" spc="-35">
              <a:latin typeface="+mn-lt"/>
              <a:cs typeface="Calibri"/>
            </a:rPr>
            <a:t>t</a:t>
          </a:r>
          <a:r>
            <a:rPr lang="en-US" sz="1600" b="1">
              <a:latin typeface="+mn-lt"/>
              <a:cs typeface="Calibri"/>
            </a:rPr>
            <a:t>o</a:t>
          </a:r>
          <a:r>
            <a:rPr lang="en-US" sz="1600" b="1" spc="5">
              <a:latin typeface="+mn-lt"/>
              <a:cs typeface="Calibri"/>
            </a:rPr>
            <a:t> </a:t>
          </a:r>
          <a:r>
            <a:rPr lang="en-US" sz="1600" b="1" spc="-30">
              <a:latin typeface="+mn-lt"/>
              <a:cs typeface="Calibri"/>
            </a:rPr>
            <a:t>g</a:t>
          </a:r>
          <a:r>
            <a:rPr lang="en-US" sz="1600" b="1" spc="-15">
              <a:latin typeface="+mn-lt"/>
              <a:cs typeface="Calibri"/>
            </a:rPr>
            <a:t>e</a:t>
          </a:r>
          <a:r>
            <a:rPr lang="en-US" sz="1600" b="1">
              <a:latin typeface="+mn-lt"/>
              <a:cs typeface="Calibri"/>
            </a:rPr>
            <a:t>t</a:t>
          </a:r>
          <a:r>
            <a:rPr lang="en-US" sz="1600" b="1" spc="-15">
              <a:latin typeface="+mn-lt"/>
              <a:cs typeface="Calibri"/>
            </a:rPr>
            <a:t> </a:t>
          </a:r>
          <a:r>
            <a:rPr lang="en-US" sz="1600" b="1">
              <a:latin typeface="+mn-lt"/>
              <a:cs typeface="Calibri"/>
            </a:rPr>
            <a:t>hi</a:t>
          </a:r>
          <a:r>
            <a:rPr lang="en-US" sz="1600" b="1" spc="-5">
              <a:latin typeface="+mn-lt"/>
              <a:cs typeface="Calibri"/>
            </a:rPr>
            <a:t>g</a:t>
          </a:r>
          <a:r>
            <a:rPr lang="en-US" sz="1600" b="1">
              <a:latin typeface="+mn-lt"/>
              <a:cs typeface="Calibri"/>
            </a:rPr>
            <a:t>h </a:t>
          </a:r>
          <a:r>
            <a:rPr lang="en-US" sz="1600">
              <a:latin typeface="+mn-lt"/>
              <a:cs typeface="Calibri"/>
            </a:rPr>
            <a:t>or set someone back in their recovery</a:t>
          </a:r>
        </a:p>
      </dgm:t>
    </dgm:pt>
    <dgm:pt modelId="{0D1DF458-DC60-4927-B6B9-9B96EA031E9E}" type="parTrans" cxnId="{B759E1A6-7E9B-494E-A16C-657BBAC2C406}">
      <dgm:prSet/>
      <dgm:spPr/>
      <dgm:t>
        <a:bodyPr/>
        <a:lstStyle/>
        <a:p>
          <a:endParaRPr lang="en-US">
            <a:latin typeface="+mn-lt"/>
            <a:cs typeface="Calibri" panose="020F0502020204030204" pitchFamily="34" charset="0"/>
          </a:endParaRPr>
        </a:p>
      </dgm:t>
    </dgm:pt>
    <dgm:pt modelId="{8EAAECDB-3755-40A1-BDDC-B3387D97729E}" type="sibTrans" cxnId="{B759E1A6-7E9B-494E-A16C-657BBAC2C406}">
      <dgm:prSet/>
      <dgm:spPr/>
      <dgm:t>
        <a:bodyPr/>
        <a:lstStyle/>
        <a:p>
          <a:endParaRPr lang="en-US">
            <a:latin typeface="+mn-lt"/>
            <a:cs typeface="Calibri" panose="020F0502020204030204" pitchFamily="34" charset="0"/>
          </a:endParaRPr>
        </a:p>
      </dgm:t>
    </dgm:pt>
    <dgm:pt modelId="{F55ACB93-573A-4EE3-8C35-16CFE16E9F7E}">
      <dgm:prSet custT="1"/>
      <dgm:spPr>
        <a:ln>
          <a:noFill/>
        </a:ln>
      </dgm:spPr>
      <dgm:t>
        <a:bodyPr/>
        <a:lstStyle/>
        <a:p>
          <a:pPr>
            <a:buSzPct val="55000"/>
            <a:buFont typeface="Wingdings" panose="05000000000000000000" pitchFamily="2" charset="2"/>
            <a:buChar char="§"/>
          </a:pPr>
          <a:r>
            <a:rPr lang="en-US" sz="1600" u="none" spc="-105">
              <a:latin typeface="+mn-lt"/>
              <a:cs typeface="Calibri"/>
            </a:rPr>
            <a:t>It is e</a:t>
          </a:r>
          <a:r>
            <a:rPr lang="en-US" sz="1600" u="none" spc="-50">
              <a:latin typeface="+mn-lt"/>
              <a:cs typeface="Calibri"/>
            </a:rPr>
            <a:t>f</a:t>
          </a:r>
          <a:r>
            <a:rPr lang="en-US" sz="1600" u="none" spc="-95">
              <a:latin typeface="+mn-lt"/>
              <a:cs typeface="Calibri"/>
            </a:rPr>
            <a:t>f</a:t>
          </a:r>
          <a:r>
            <a:rPr lang="en-US" sz="1600" u="none" spc="-5">
              <a:latin typeface="+mn-lt"/>
              <a:cs typeface="Calibri"/>
            </a:rPr>
            <a:t>e</a:t>
          </a:r>
          <a:r>
            <a:rPr lang="en-US" sz="1600" u="none" spc="5">
              <a:latin typeface="+mn-lt"/>
              <a:cs typeface="Calibri"/>
            </a:rPr>
            <a:t>c</a:t>
          </a:r>
          <a:r>
            <a:rPr lang="en-US" sz="1600" u="none">
              <a:latin typeface="+mn-lt"/>
              <a:cs typeface="Calibri"/>
            </a:rPr>
            <a:t>ti</a:t>
          </a:r>
          <a:r>
            <a:rPr lang="en-US" sz="1600" u="none" spc="-45">
              <a:latin typeface="+mn-lt"/>
              <a:cs typeface="Calibri"/>
            </a:rPr>
            <a:t>v</a:t>
          </a:r>
          <a:r>
            <a:rPr lang="en-US" sz="1600" u="none">
              <a:latin typeface="+mn-lt"/>
              <a:cs typeface="Calibri"/>
            </a:rPr>
            <a:t>e</a:t>
          </a:r>
          <a:r>
            <a:rPr lang="en-US" sz="1600" u="none" spc="5">
              <a:latin typeface="+mn-lt"/>
              <a:cs typeface="Calibri"/>
            </a:rPr>
            <a:t> </a:t>
          </a:r>
          <a:r>
            <a:rPr lang="en-US" sz="1600" u="none">
              <a:latin typeface="+mn-lt"/>
              <a:cs typeface="Calibri"/>
            </a:rPr>
            <a:t>u</a:t>
          </a:r>
          <a:r>
            <a:rPr lang="en-US" sz="1600" u="none" spc="-5">
              <a:latin typeface="+mn-lt"/>
              <a:cs typeface="Calibri"/>
            </a:rPr>
            <a:t>s</a:t>
          </a:r>
          <a:r>
            <a:rPr lang="en-US" sz="1600" u="none">
              <a:latin typeface="+mn-lt"/>
              <a:cs typeface="Calibri"/>
            </a:rPr>
            <a:t>ually within</a:t>
          </a:r>
          <a:r>
            <a:rPr lang="en-US" sz="1600" u="none" spc="10">
              <a:latin typeface="+mn-lt"/>
              <a:cs typeface="Calibri"/>
            </a:rPr>
            <a:t> </a:t>
          </a:r>
          <a:r>
            <a:rPr lang="en-US" sz="1600" u="none">
              <a:latin typeface="+mn-lt"/>
              <a:cs typeface="Calibri"/>
            </a:rPr>
            <a:t>1 </a:t>
          </a:r>
          <a:r>
            <a:rPr lang="en-US" sz="1600" u="none" spc="-35">
              <a:latin typeface="+mn-lt"/>
              <a:cs typeface="Calibri"/>
            </a:rPr>
            <a:t>t</a:t>
          </a:r>
          <a:r>
            <a:rPr lang="en-US" sz="1600" u="none">
              <a:latin typeface="+mn-lt"/>
              <a:cs typeface="Calibri"/>
            </a:rPr>
            <a:t>o</a:t>
          </a:r>
          <a:r>
            <a:rPr lang="en-US" sz="1600" u="none" spc="-10">
              <a:latin typeface="+mn-lt"/>
              <a:cs typeface="Calibri"/>
            </a:rPr>
            <a:t> </a:t>
          </a:r>
          <a:r>
            <a:rPr lang="en-US" sz="1600" u="none">
              <a:latin typeface="+mn-lt"/>
              <a:cs typeface="Calibri"/>
            </a:rPr>
            <a:t>3 </a:t>
          </a:r>
          <a:r>
            <a:rPr lang="en-US" sz="1600" u="none" spc="-5">
              <a:latin typeface="+mn-lt"/>
              <a:cs typeface="Calibri"/>
            </a:rPr>
            <a:t>m</a:t>
          </a:r>
          <a:r>
            <a:rPr lang="en-US" sz="1600" u="none">
              <a:latin typeface="+mn-lt"/>
              <a:cs typeface="Calibri"/>
            </a:rPr>
            <a:t>inu</a:t>
          </a:r>
          <a:r>
            <a:rPr lang="en-US" sz="1600" u="none" spc="-35">
              <a:latin typeface="+mn-lt"/>
              <a:cs typeface="Calibri"/>
            </a:rPr>
            <a:t>t</a:t>
          </a:r>
          <a:r>
            <a:rPr lang="en-US" sz="1600" u="none">
              <a:latin typeface="+mn-lt"/>
              <a:cs typeface="Calibri"/>
            </a:rPr>
            <a:t>es.</a:t>
          </a:r>
        </a:p>
      </dgm:t>
    </dgm:pt>
    <dgm:pt modelId="{C294865C-5CC2-4B1C-80B0-B6F06A87E45D}" type="parTrans" cxnId="{151CAF2A-FF6F-4A61-B440-A0E4D091AD96}">
      <dgm:prSet/>
      <dgm:spPr/>
      <dgm:t>
        <a:bodyPr/>
        <a:lstStyle/>
        <a:p>
          <a:endParaRPr lang="en-US"/>
        </a:p>
      </dgm:t>
    </dgm:pt>
    <dgm:pt modelId="{9E3551CA-0380-4C6F-B39D-145D5AB61EC7}" type="sibTrans" cxnId="{151CAF2A-FF6F-4A61-B440-A0E4D091AD96}">
      <dgm:prSet/>
      <dgm:spPr/>
      <dgm:t>
        <a:bodyPr/>
        <a:lstStyle/>
        <a:p>
          <a:endParaRPr lang="en-US"/>
        </a:p>
      </dgm:t>
    </dgm:pt>
    <dgm:pt modelId="{109122E0-9708-4EFB-A078-8400A7BE9074}">
      <dgm:prSet custT="1"/>
      <dgm:spPr>
        <a:ln>
          <a:noFill/>
        </a:ln>
      </dgm:spPr>
      <dgm:t>
        <a:bodyPr/>
        <a:lstStyle/>
        <a:p>
          <a:pPr>
            <a:buSzPct val="55000"/>
            <a:buFont typeface="Wingdings" panose="05000000000000000000" pitchFamily="2" charset="2"/>
            <a:buChar char="§"/>
          </a:pPr>
          <a:r>
            <a:rPr lang="en-US" sz="1600" b="1" u="none" spc="-130">
              <a:latin typeface="+mn-lt"/>
              <a:cs typeface="Calibri"/>
            </a:rPr>
            <a:t>The effects</a:t>
          </a:r>
          <a:r>
            <a:rPr lang="en-US" sz="1600" b="1" u="none" spc="10">
              <a:latin typeface="+mn-lt"/>
              <a:cs typeface="Calibri"/>
            </a:rPr>
            <a:t> </a:t>
          </a:r>
          <a:r>
            <a:rPr lang="en-US" sz="1600" b="1" u="none" spc="-15">
              <a:latin typeface="+mn-lt"/>
              <a:cs typeface="Calibri"/>
            </a:rPr>
            <a:t>la</a:t>
          </a:r>
          <a:r>
            <a:rPr lang="en-US" sz="1600" b="1" u="none" spc="-50">
              <a:latin typeface="+mn-lt"/>
              <a:cs typeface="Calibri"/>
            </a:rPr>
            <a:t>s</a:t>
          </a:r>
          <a:r>
            <a:rPr lang="en-US" sz="1600" b="1" u="none" spc="-10">
              <a:latin typeface="+mn-lt"/>
              <a:cs typeface="Calibri"/>
            </a:rPr>
            <a:t>t </a:t>
          </a:r>
          <a:r>
            <a:rPr lang="en-US" sz="1600" b="1" u="none" spc="-20">
              <a:latin typeface="+mn-lt"/>
              <a:cs typeface="Calibri"/>
            </a:rPr>
            <a:t>b</a:t>
          </a:r>
          <a:r>
            <a:rPr lang="en-US" sz="1600" b="1" u="none" spc="-10">
              <a:latin typeface="+mn-lt"/>
              <a:cs typeface="Calibri"/>
            </a:rPr>
            <a:t>e</a:t>
          </a:r>
          <a:r>
            <a:rPr lang="en-US" sz="1600" b="1" u="none" spc="-15">
              <a:latin typeface="+mn-lt"/>
              <a:cs typeface="Calibri"/>
            </a:rPr>
            <a:t>t</a:t>
          </a:r>
          <a:r>
            <a:rPr lang="en-US" sz="1600" b="1" u="none" spc="-50">
              <a:latin typeface="+mn-lt"/>
              <a:cs typeface="Calibri"/>
            </a:rPr>
            <a:t>w</a:t>
          </a:r>
          <a:r>
            <a:rPr lang="en-US" sz="1600" b="1" u="none" spc="5">
              <a:latin typeface="+mn-lt"/>
              <a:cs typeface="Calibri"/>
            </a:rPr>
            <a:t>ee</a:t>
          </a:r>
          <a:r>
            <a:rPr lang="en-US" sz="1600" b="1" u="none" spc="-20">
              <a:latin typeface="+mn-lt"/>
              <a:cs typeface="Calibri"/>
            </a:rPr>
            <a:t>n</a:t>
          </a:r>
          <a:r>
            <a:rPr lang="en-US" sz="1600" b="1" u="none" spc="-5">
              <a:latin typeface="+mn-lt"/>
              <a:cs typeface="Calibri"/>
            </a:rPr>
            <a:t> </a:t>
          </a:r>
          <a:r>
            <a:rPr lang="en-US" sz="1600" b="1" u="none" spc="-20">
              <a:latin typeface="+mn-lt"/>
              <a:cs typeface="Calibri"/>
            </a:rPr>
            <a:t>30</a:t>
          </a:r>
          <a:r>
            <a:rPr lang="en-US" sz="1600" b="1" u="none">
              <a:latin typeface="+mn-lt"/>
              <a:cs typeface="Calibri"/>
            </a:rPr>
            <a:t> </a:t>
          </a:r>
          <a:r>
            <a:rPr lang="en-US" sz="1600" b="1" u="none" spc="-40">
              <a:latin typeface="+mn-lt"/>
              <a:cs typeface="Calibri"/>
            </a:rPr>
            <a:t>t</a:t>
          </a:r>
          <a:r>
            <a:rPr lang="en-US" sz="1600" b="1" u="none">
              <a:latin typeface="+mn-lt"/>
              <a:cs typeface="Calibri"/>
            </a:rPr>
            <a:t>o</a:t>
          </a:r>
          <a:r>
            <a:rPr lang="en-US" sz="1600" b="1" u="none" spc="-15">
              <a:latin typeface="+mn-lt"/>
              <a:cs typeface="Calibri"/>
            </a:rPr>
            <a:t> </a:t>
          </a:r>
          <a:r>
            <a:rPr lang="en-US" sz="1600" b="1" u="none" spc="-20">
              <a:latin typeface="+mn-lt"/>
              <a:cs typeface="Calibri"/>
            </a:rPr>
            <a:t>90</a:t>
          </a:r>
          <a:r>
            <a:rPr lang="en-US" sz="1600" b="1" u="none">
              <a:latin typeface="+mn-lt"/>
              <a:cs typeface="Calibri"/>
            </a:rPr>
            <a:t> </a:t>
          </a:r>
          <a:r>
            <a:rPr lang="en-US" sz="1600" b="1" u="none" spc="-25">
              <a:latin typeface="+mn-lt"/>
              <a:cs typeface="Calibri"/>
            </a:rPr>
            <a:t>m</a:t>
          </a:r>
          <a:r>
            <a:rPr lang="en-US" sz="1600" b="1" u="none" spc="-15">
              <a:latin typeface="+mn-lt"/>
              <a:cs typeface="Calibri"/>
            </a:rPr>
            <a:t>i</a:t>
          </a:r>
          <a:r>
            <a:rPr lang="en-US" sz="1600" b="1" u="none" spc="-20">
              <a:latin typeface="+mn-lt"/>
              <a:cs typeface="Calibri"/>
            </a:rPr>
            <a:t>nu</a:t>
          </a:r>
          <a:r>
            <a:rPr lang="en-US" sz="1600" b="1" u="none" spc="-40">
              <a:latin typeface="+mn-lt"/>
              <a:cs typeface="Calibri"/>
            </a:rPr>
            <a:t>t</a:t>
          </a:r>
          <a:r>
            <a:rPr lang="en-US" sz="1600" b="1" u="none" spc="5">
              <a:latin typeface="+mn-lt"/>
              <a:cs typeface="Calibri"/>
            </a:rPr>
            <a:t>e</a:t>
          </a:r>
          <a:r>
            <a:rPr lang="en-US" sz="1600" b="1" u="none" spc="-15">
              <a:latin typeface="+mn-lt"/>
              <a:cs typeface="Calibri"/>
            </a:rPr>
            <a:t>s – giving you time to get more help!</a:t>
          </a:r>
          <a:endParaRPr lang="en-US" sz="1600" u="none">
            <a:latin typeface="+mn-lt"/>
            <a:cs typeface="Calibri"/>
          </a:endParaRPr>
        </a:p>
      </dgm:t>
    </dgm:pt>
    <dgm:pt modelId="{E338C2FE-4255-434A-A96A-8D8B9BAA3743}" type="parTrans" cxnId="{CD7907FA-871E-40A5-9ED4-C98A20BE9104}">
      <dgm:prSet/>
      <dgm:spPr/>
      <dgm:t>
        <a:bodyPr/>
        <a:lstStyle/>
        <a:p>
          <a:endParaRPr lang="en-US"/>
        </a:p>
      </dgm:t>
    </dgm:pt>
    <dgm:pt modelId="{B6B77349-6BFA-4FD9-A5AC-B3DA6D91507D}" type="sibTrans" cxnId="{CD7907FA-871E-40A5-9ED4-C98A20BE9104}">
      <dgm:prSet/>
      <dgm:spPr/>
      <dgm:t>
        <a:bodyPr/>
        <a:lstStyle/>
        <a:p>
          <a:endParaRPr lang="en-US"/>
        </a:p>
      </dgm:t>
    </dgm:pt>
    <dgm:pt modelId="{4AEEE2B5-CF46-4435-8B62-3AB51BA1D8AA}">
      <dgm:prSet custT="1"/>
      <dgm:spPr>
        <a:ln>
          <a:noFill/>
        </a:ln>
      </dgm:spPr>
      <dgm:t>
        <a:bodyPr/>
        <a:lstStyle/>
        <a:p>
          <a:pPr>
            <a:buSzPct val="55000"/>
            <a:buFont typeface="Wingdings" panose="05000000000000000000" pitchFamily="2" charset="2"/>
            <a:buChar char="§"/>
          </a:pPr>
          <a:r>
            <a:rPr lang="en-US" sz="1600" b="0" spc="-5">
              <a:solidFill>
                <a:schemeClr val="tx1"/>
              </a:solidFill>
              <a:latin typeface="+mn-lt"/>
              <a:cs typeface="Calibri"/>
            </a:rPr>
            <a:t>N</a:t>
          </a:r>
          <a:r>
            <a:rPr lang="en-US" sz="1600" b="0">
              <a:solidFill>
                <a:schemeClr val="tx1"/>
              </a:solidFill>
              <a:latin typeface="+mn-lt"/>
              <a:cs typeface="Calibri"/>
            </a:rPr>
            <a:t>o</a:t>
          </a:r>
          <a:r>
            <a:rPr lang="en-US" sz="1600" b="0" spc="5">
              <a:solidFill>
                <a:schemeClr val="tx1"/>
              </a:solidFill>
              <a:latin typeface="+mn-lt"/>
              <a:cs typeface="Calibri"/>
            </a:rPr>
            <a:t> </a:t>
          </a:r>
          <a:r>
            <a:rPr lang="en-US" sz="1600" b="0">
              <a:solidFill>
                <a:schemeClr val="tx1"/>
              </a:solidFill>
              <a:latin typeface="+mn-lt"/>
              <a:cs typeface="Calibri"/>
            </a:rPr>
            <a:t>ne</a:t>
          </a:r>
          <a:r>
            <a:rPr lang="en-US" sz="1600" b="0" spc="-65">
              <a:solidFill>
                <a:schemeClr val="tx1"/>
              </a:solidFill>
              <a:latin typeface="+mn-lt"/>
              <a:cs typeface="Calibri"/>
            </a:rPr>
            <a:t>g</a:t>
          </a:r>
          <a:r>
            <a:rPr lang="en-US" sz="1600" b="0" spc="-35">
              <a:solidFill>
                <a:schemeClr val="tx1"/>
              </a:solidFill>
              <a:latin typeface="+mn-lt"/>
              <a:cs typeface="Calibri"/>
            </a:rPr>
            <a:t>a</a:t>
          </a:r>
          <a:r>
            <a:rPr lang="en-US" sz="1600" b="0">
              <a:solidFill>
                <a:schemeClr val="tx1"/>
              </a:solidFill>
              <a:latin typeface="+mn-lt"/>
              <a:cs typeface="Calibri"/>
            </a:rPr>
            <a:t>ti</a:t>
          </a:r>
          <a:r>
            <a:rPr lang="en-US" sz="1600" b="0" spc="-45">
              <a:solidFill>
                <a:schemeClr val="tx1"/>
              </a:solidFill>
              <a:latin typeface="+mn-lt"/>
              <a:cs typeface="Calibri"/>
            </a:rPr>
            <a:t>v</a:t>
          </a:r>
          <a:r>
            <a:rPr lang="en-US" sz="1600" b="0">
              <a:solidFill>
                <a:schemeClr val="tx1"/>
              </a:solidFill>
              <a:latin typeface="+mn-lt"/>
              <a:cs typeface="Calibri"/>
            </a:rPr>
            <a:t>e</a:t>
          </a:r>
          <a:r>
            <a:rPr lang="en-US" sz="1600" b="0" spc="20">
              <a:solidFill>
                <a:schemeClr val="tx1"/>
              </a:solidFill>
              <a:latin typeface="+mn-lt"/>
              <a:cs typeface="Calibri"/>
            </a:rPr>
            <a:t> </a:t>
          </a:r>
          <a:r>
            <a:rPr lang="en-US" sz="1600" b="0">
              <a:solidFill>
                <a:schemeClr val="tx1"/>
              </a:solidFill>
              <a:latin typeface="+mn-lt"/>
              <a:cs typeface="Calibri"/>
            </a:rPr>
            <a:t>heal</a:t>
          </a:r>
          <a:r>
            <a:rPr lang="en-US" sz="1600" b="0" spc="5">
              <a:solidFill>
                <a:schemeClr val="tx1"/>
              </a:solidFill>
              <a:latin typeface="+mn-lt"/>
              <a:cs typeface="Calibri"/>
            </a:rPr>
            <a:t>t</a:t>
          </a:r>
          <a:r>
            <a:rPr lang="en-US" sz="1600" b="0">
              <a:solidFill>
                <a:schemeClr val="tx1"/>
              </a:solidFill>
              <a:latin typeface="+mn-lt"/>
              <a:cs typeface="Calibri"/>
            </a:rPr>
            <a:t>h</a:t>
          </a:r>
          <a:r>
            <a:rPr lang="en-US" sz="1600" b="0" spc="-15">
              <a:solidFill>
                <a:schemeClr val="tx1"/>
              </a:solidFill>
              <a:latin typeface="+mn-lt"/>
              <a:cs typeface="Calibri"/>
            </a:rPr>
            <a:t> </a:t>
          </a:r>
          <a:r>
            <a:rPr lang="en-US" sz="1600" b="0" spc="-5">
              <a:solidFill>
                <a:schemeClr val="tx1"/>
              </a:solidFill>
              <a:latin typeface="+mn-lt"/>
              <a:cs typeface="Calibri"/>
            </a:rPr>
            <a:t>o</a:t>
          </a:r>
          <a:r>
            <a:rPr lang="en-US" sz="1600" b="0">
              <a:solidFill>
                <a:schemeClr val="tx1"/>
              </a:solidFill>
              <a:latin typeface="+mn-lt"/>
              <a:cs typeface="Calibri"/>
            </a:rPr>
            <a:t>u</a:t>
          </a:r>
          <a:r>
            <a:rPr lang="en-US" sz="1600" b="0" spc="-35">
              <a:solidFill>
                <a:schemeClr val="tx1"/>
              </a:solidFill>
              <a:latin typeface="+mn-lt"/>
              <a:cs typeface="Calibri"/>
            </a:rPr>
            <a:t>tc</a:t>
          </a:r>
          <a:r>
            <a:rPr lang="en-US" sz="1600" b="0" spc="-5">
              <a:solidFill>
                <a:schemeClr val="tx1"/>
              </a:solidFill>
              <a:latin typeface="+mn-lt"/>
              <a:cs typeface="Calibri"/>
            </a:rPr>
            <a:t>om</a:t>
          </a:r>
          <a:r>
            <a:rPr lang="en-US" sz="1600" b="0">
              <a:solidFill>
                <a:schemeClr val="tx1"/>
              </a:solidFill>
              <a:latin typeface="+mn-lt"/>
              <a:cs typeface="Calibri"/>
            </a:rPr>
            <a:t>es h</a:t>
          </a:r>
          <a:r>
            <a:rPr lang="en-US" sz="1600" b="0" spc="-60">
              <a:solidFill>
                <a:schemeClr val="tx1"/>
              </a:solidFill>
              <a:latin typeface="+mn-lt"/>
              <a:cs typeface="Calibri"/>
            </a:rPr>
            <a:t>a</a:t>
          </a:r>
          <a:r>
            <a:rPr lang="en-US" sz="1600" b="0" spc="-45">
              <a:solidFill>
                <a:schemeClr val="tx1"/>
              </a:solidFill>
              <a:latin typeface="+mn-lt"/>
              <a:cs typeface="Calibri"/>
            </a:rPr>
            <a:t>v</a:t>
          </a:r>
          <a:r>
            <a:rPr lang="en-US" sz="1600" b="0">
              <a:solidFill>
                <a:schemeClr val="tx1"/>
              </a:solidFill>
              <a:latin typeface="+mn-lt"/>
              <a:cs typeface="Calibri"/>
            </a:rPr>
            <a:t>e</a:t>
          </a:r>
          <a:r>
            <a:rPr lang="en-US" sz="1600" b="0" spc="15">
              <a:solidFill>
                <a:schemeClr val="tx1"/>
              </a:solidFill>
              <a:latin typeface="+mn-lt"/>
              <a:cs typeface="Calibri"/>
            </a:rPr>
            <a:t> </a:t>
          </a:r>
          <a:r>
            <a:rPr lang="en-US" sz="1600" b="0">
              <a:solidFill>
                <a:schemeClr val="tx1"/>
              </a:solidFill>
              <a:latin typeface="+mn-lt"/>
              <a:cs typeface="Calibri"/>
            </a:rPr>
            <a:t>b</a:t>
          </a:r>
          <a:r>
            <a:rPr lang="en-US" sz="1600" b="0" spc="-5">
              <a:solidFill>
                <a:schemeClr val="tx1"/>
              </a:solidFill>
              <a:latin typeface="+mn-lt"/>
              <a:cs typeface="Calibri"/>
            </a:rPr>
            <a:t>een </a:t>
          </a:r>
          <a:r>
            <a:rPr lang="en-US" sz="1600" b="0" spc="-50">
              <a:solidFill>
                <a:schemeClr val="tx1"/>
              </a:solidFill>
              <a:latin typeface="+mn-lt"/>
              <a:cs typeface="Calibri"/>
            </a:rPr>
            <a:t>r</a:t>
          </a:r>
          <a:r>
            <a:rPr lang="en-US" sz="1600" b="0" spc="-5">
              <a:solidFill>
                <a:schemeClr val="tx1"/>
              </a:solidFill>
              <a:latin typeface="+mn-lt"/>
              <a:cs typeface="Calibri"/>
            </a:rPr>
            <a:t>e</a:t>
          </a:r>
          <a:r>
            <a:rPr lang="en-US" sz="1600" b="0">
              <a:solidFill>
                <a:schemeClr val="tx1"/>
              </a:solidFill>
              <a:latin typeface="+mn-lt"/>
              <a:cs typeface="Calibri"/>
            </a:rPr>
            <a:t>p</a:t>
          </a:r>
          <a:r>
            <a:rPr lang="en-US" sz="1600" b="0" spc="-5">
              <a:solidFill>
                <a:schemeClr val="tx1"/>
              </a:solidFill>
              <a:latin typeface="+mn-lt"/>
              <a:cs typeface="Calibri"/>
            </a:rPr>
            <a:t>or</a:t>
          </a:r>
          <a:r>
            <a:rPr lang="en-US" sz="1600" b="0" spc="-35">
              <a:solidFill>
                <a:schemeClr val="tx1"/>
              </a:solidFill>
              <a:latin typeface="+mn-lt"/>
              <a:cs typeface="Calibri"/>
            </a:rPr>
            <a:t>t</a:t>
          </a:r>
          <a:r>
            <a:rPr lang="en-US" sz="1600" b="0" spc="-5">
              <a:solidFill>
                <a:schemeClr val="tx1"/>
              </a:solidFill>
              <a:latin typeface="+mn-lt"/>
              <a:cs typeface="Calibri"/>
            </a:rPr>
            <a:t>e</a:t>
          </a:r>
          <a:r>
            <a:rPr lang="en-US" sz="1600" b="0">
              <a:solidFill>
                <a:schemeClr val="tx1"/>
              </a:solidFill>
              <a:latin typeface="+mn-lt"/>
              <a:cs typeface="Calibri"/>
            </a:rPr>
            <a:t>d </a:t>
          </a:r>
          <a:r>
            <a:rPr lang="en-US" sz="1600" b="0" spc="-10">
              <a:solidFill>
                <a:schemeClr val="tx1"/>
              </a:solidFill>
              <a:latin typeface="+mn-lt"/>
              <a:cs typeface="Calibri"/>
            </a:rPr>
            <a:t>a</a:t>
          </a:r>
          <a:r>
            <a:rPr lang="en-US" sz="1600" b="0">
              <a:solidFill>
                <a:schemeClr val="tx1"/>
              </a:solidFill>
              <a:latin typeface="+mn-lt"/>
              <a:cs typeface="Calibri"/>
            </a:rPr>
            <a:t>f</a:t>
          </a:r>
          <a:r>
            <a:rPr lang="en-US" sz="1600" b="0" spc="-35">
              <a:solidFill>
                <a:schemeClr val="tx1"/>
              </a:solidFill>
              <a:latin typeface="+mn-lt"/>
              <a:cs typeface="Calibri"/>
            </a:rPr>
            <a:t>t</a:t>
          </a:r>
          <a:r>
            <a:rPr lang="en-US" sz="1600" b="0" spc="-5">
              <a:solidFill>
                <a:schemeClr val="tx1"/>
              </a:solidFill>
              <a:latin typeface="+mn-lt"/>
              <a:cs typeface="Calibri"/>
            </a:rPr>
            <a:t>e</a:t>
          </a:r>
          <a:r>
            <a:rPr lang="en-US" sz="1600" b="0">
              <a:solidFill>
                <a:schemeClr val="tx1"/>
              </a:solidFill>
              <a:latin typeface="+mn-lt"/>
              <a:cs typeface="Calibri"/>
            </a:rPr>
            <a:t>r</a:t>
          </a:r>
          <a:r>
            <a:rPr lang="en-US" sz="1600" b="0" spc="-5">
              <a:solidFill>
                <a:schemeClr val="tx1"/>
              </a:solidFill>
              <a:latin typeface="+mn-lt"/>
              <a:cs typeface="Calibri"/>
            </a:rPr>
            <a:t> </a:t>
          </a:r>
          <a:r>
            <a:rPr lang="en-US" sz="1600" b="0" spc="-15">
              <a:solidFill>
                <a:schemeClr val="tx1"/>
              </a:solidFill>
              <a:latin typeface="+mn-lt"/>
              <a:cs typeface="Calibri"/>
            </a:rPr>
            <a:t>o</a:t>
          </a:r>
          <a:r>
            <a:rPr lang="en-US" sz="1600" b="0" spc="-45">
              <a:solidFill>
                <a:schemeClr val="tx1"/>
              </a:solidFill>
              <a:latin typeface="+mn-lt"/>
              <a:cs typeface="Calibri"/>
            </a:rPr>
            <a:t>v</a:t>
          </a:r>
          <a:r>
            <a:rPr lang="en-US" sz="1600" b="0" spc="-5">
              <a:solidFill>
                <a:schemeClr val="tx1"/>
              </a:solidFill>
              <a:latin typeface="+mn-lt"/>
              <a:cs typeface="Calibri"/>
            </a:rPr>
            <a:t>e</a:t>
          </a:r>
          <a:r>
            <a:rPr lang="en-US" sz="1600" b="0">
              <a:solidFill>
                <a:schemeClr val="tx1"/>
              </a:solidFill>
              <a:latin typeface="+mn-lt"/>
              <a:cs typeface="Calibri"/>
            </a:rPr>
            <a:t>r</a:t>
          </a:r>
          <a:r>
            <a:rPr lang="en-US" sz="1600" b="0" spc="20">
              <a:solidFill>
                <a:schemeClr val="tx1"/>
              </a:solidFill>
              <a:latin typeface="+mn-lt"/>
              <a:cs typeface="Calibri"/>
            </a:rPr>
            <a:t> </a:t>
          </a:r>
          <a:r>
            <a:rPr lang="en-US" sz="1600" b="0" spc="-5">
              <a:solidFill>
                <a:schemeClr val="tx1"/>
              </a:solidFill>
              <a:latin typeface="+mn-lt"/>
              <a:cs typeface="Calibri"/>
            </a:rPr>
            <a:t>4</a:t>
          </a:r>
          <a:r>
            <a:rPr lang="en-US" sz="1600" b="0">
              <a:solidFill>
                <a:schemeClr val="tx1"/>
              </a:solidFill>
              <a:latin typeface="+mn-lt"/>
              <a:cs typeface="Calibri"/>
            </a:rPr>
            <a:t>0</a:t>
          </a:r>
          <a:r>
            <a:rPr lang="en-US" sz="1600" b="0" spc="5">
              <a:solidFill>
                <a:schemeClr val="tx1"/>
              </a:solidFill>
              <a:latin typeface="+mn-lt"/>
              <a:cs typeface="Calibri"/>
            </a:rPr>
            <a:t> </a:t>
          </a:r>
          <a:r>
            <a:rPr lang="en-US" sz="1600" b="0" spc="-35">
              <a:solidFill>
                <a:schemeClr val="tx1"/>
              </a:solidFill>
              <a:latin typeface="+mn-lt"/>
              <a:cs typeface="Calibri"/>
            </a:rPr>
            <a:t>y</a:t>
          </a:r>
          <a:r>
            <a:rPr lang="en-US" sz="1600" b="0" spc="-5">
              <a:solidFill>
                <a:schemeClr val="tx1"/>
              </a:solidFill>
              <a:latin typeface="+mn-lt"/>
              <a:cs typeface="Calibri"/>
            </a:rPr>
            <a:t>e</a:t>
          </a:r>
          <a:r>
            <a:rPr lang="en-US" sz="1600" b="0">
              <a:solidFill>
                <a:schemeClr val="tx1"/>
              </a:solidFill>
              <a:latin typeface="+mn-lt"/>
              <a:cs typeface="Calibri"/>
            </a:rPr>
            <a:t>a</a:t>
          </a:r>
          <a:r>
            <a:rPr lang="en-US" sz="1600" b="0" spc="-65">
              <a:solidFill>
                <a:schemeClr val="tx1"/>
              </a:solidFill>
              <a:latin typeface="+mn-lt"/>
              <a:cs typeface="Calibri"/>
            </a:rPr>
            <a:t>r</a:t>
          </a:r>
          <a:r>
            <a:rPr lang="en-US" sz="1600" b="0">
              <a:solidFill>
                <a:schemeClr val="tx1"/>
              </a:solidFill>
              <a:latin typeface="+mn-lt"/>
              <a:cs typeface="Calibri"/>
            </a:rPr>
            <a:t>s</a:t>
          </a:r>
          <a:r>
            <a:rPr lang="en-US" sz="1600" b="0" spc="-10">
              <a:solidFill>
                <a:schemeClr val="tx1"/>
              </a:solidFill>
              <a:latin typeface="+mn-lt"/>
              <a:cs typeface="Calibri"/>
            </a:rPr>
            <a:t> </a:t>
          </a:r>
          <a:r>
            <a:rPr lang="en-US" sz="1600" b="0" spc="-5">
              <a:solidFill>
                <a:schemeClr val="tx1"/>
              </a:solidFill>
              <a:latin typeface="+mn-lt"/>
              <a:cs typeface="Calibri"/>
            </a:rPr>
            <a:t>o</a:t>
          </a:r>
          <a:r>
            <a:rPr lang="en-US" sz="1600" b="0">
              <a:solidFill>
                <a:schemeClr val="tx1"/>
              </a:solidFill>
              <a:latin typeface="+mn-lt"/>
              <a:cs typeface="Calibri"/>
            </a:rPr>
            <a:t>f</a:t>
          </a:r>
          <a:r>
            <a:rPr lang="en-US" sz="1600" b="0" spc="10">
              <a:solidFill>
                <a:schemeClr val="tx1"/>
              </a:solidFill>
              <a:latin typeface="+mn-lt"/>
              <a:cs typeface="Calibri"/>
            </a:rPr>
            <a:t> </a:t>
          </a:r>
          <a:r>
            <a:rPr lang="en-US" sz="1600" b="0">
              <a:solidFill>
                <a:schemeClr val="tx1"/>
              </a:solidFill>
              <a:latin typeface="+mn-lt"/>
              <a:cs typeface="Calibri"/>
            </a:rPr>
            <a:t>ut</a:t>
          </a:r>
          <a:r>
            <a:rPr lang="en-US" sz="1600" b="0" spc="-10">
              <a:solidFill>
                <a:schemeClr val="tx1"/>
              </a:solidFill>
              <a:latin typeface="+mn-lt"/>
              <a:cs typeface="Calibri"/>
            </a:rPr>
            <a:t>ili</a:t>
          </a:r>
          <a:r>
            <a:rPr lang="en-US" sz="1600" b="0" spc="-80">
              <a:solidFill>
                <a:schemeClr val="tx1"/>
              </a:solidFill>
              <a:latin typeface="+mn-lt"/>
              <a:cs typeface="Calibri"/>
            </a:rPr>
            <a:t>z</a:t>
          </a:r>
          <a:r>
            <a:rPr lang="en-US" sz="1600" b="0" spc="-35">
              <a:solidFill>
                <a:schemeClr val="tx1"/>
              </a:solidFill>
              <a:latin typeface="+mn-lt"/>
              <a:cs typeface="Calibri"/>
            </a:rPr>
            <a:t>a</a:t>
          </a:r>
          <a:r>
            <a:rPr lang="en-US" sz="1600" b="0">
              <a:solidFill>
                <a:schemeClr val="tx1"/>
              </a:solidFill>
              <a:latin typeface="+mn-lt"/>
              <a:cs typeface="Calibri"/>
            </a:rPr>
            <a:t>tion</a:t>
          </a:r>
        </a:p>
      </dgm:t>
    </dgm:pt>
    <dgm:pt modelId="{4A70DBDB-088B-49F3-948E-85C8C074D882}" type="parTrans" cxnId="{1E06DE03-075A-461C-A0DA-196E2A89616D}">
      <dgm:prSet/>
      <dgm:spPr/>
      <dgm:t>
        <a:bodyPr/>
        <a:lstStyle/>
        <a:p>
          <a:endParaRPr lang="en-US"/>
        </a:p>
      </dgm:t>
    </dgm:pt>
    <dgm:pt modelId="{15E6F282-E229-40F3-96C0-2889428DBE67}" type="sibTrans" cxnId="{1E06DE03-075A-461C-A0DA-196E2A89616D}">
      <dgm:prSet/>
      <dgm:spPr/>
      <dgm:t>
        <a:bodyPr/>
        <a:lstStyle/>
        <a:p>
          <a:endParaRPr lang="en-US"/>
        </a:p>
      </dgm:t>
    </dgm:pt>
    <dgm:pt modelId="{F61E6FAA-A33C-4345-B303-D0D535E36EE1}">
      <dgm:prSet custT="1"/>
      <dgm:spPr>
        <a:ln>
          <a:noFill/>
        </a:ln>
      </dgm:spPr>
      <dgm:t>
        <a:bodyPr/>
        <a:lstStyle/>
        <a:p>
          <a:pPr>
            <a:buSzPct val="55000"/>
            <a:buFont typeface="Wingdings" panose="05000000000000000000" pitchFamily="2" charset="2"/>
            <a:buChar char="§"/>
          </a:pPr>
          <a:r>
            <a:rPr lang="en-US" sz="1600" b="1">
              <a:solidFill>
                <a:schemeClr val="tx1"/>
              </a:solidFill>
              <a:latin typeface="+mn-lt"/>
              <a:ea typeface="+mn-lt"/>
              <a:cs typeface="Calibri"/>
            </a:rPr>
            <a:t>In nearly 40% of overdose deaths, someone else was present</a:t>
          </a:r>
          <a:endParaRPr lang="en-US" sz="1600" b="0">
            <a:solidFill>
              <a:schemeClr val="tx1"/>
            </a:solidFill>
            <a:latin typeface="+mn-lt"/>
            <a:cs typeface="Calibri"/>
          </a:endParaRPr>
        </a:p>
      </dgm:t>
    </dgm:pt>
    <dgm:pt modelId="{D61E097D-6FEF-4539-A1B3-2B53CD686183}" type="parTrans" cxnId="{A2CA152B-F1CE-43B6-AD3A-EDF241D48699}">
      <dgm:prSet/>
      <dgm:spPr/>
      <dgm:t>
        <a:bodyPr/>
        <a:lstStyle/>
        <a:p>
          <a:endParaRPr lang="en-US"/>
        </a:p>
      </dgm:t>
    </dgm:pt>
    <dgm:pt modelId="{F230076B-2199-4071-A095-AB534D2F9D3E}" type="sibTrans" cxnId="{A2CA152B-F1CE-43B6-AD3A-EDF241D48699}">
      <dgm:prSet/>
      <dgm:spPr/>
      <dgm:t>
        <a:bodyPr/>
        <a:lstStyle/>
        <a:p>
          <a:endParaRPr lang="en-US"/>
        </a:p>
      </dgm:t>
    </dgm:pt>
    <dgm:pt modelId="{94E12DBA-7001-4C46-BC62-D3FE8EBB9386}">
      <dgm:prSet custT="1"/>
      <dgm:spPr>
        <a:ln>
          <a:noFill/>
        </a:ln>
      </dgm:spPr>
      <dgm:t>
        <a:bodyPr/>
        <a:lstStyle/>
        <a:p>
          <a:pPr>
            <a:buSzPct val="55000"/>
            <a:buFont typeface="Wingdings" panose="05000000000000000000" pitchFamily="2" charset="2"/>
            <a:buChar char="§"/>
          </a:pPr>
          <a:r>
            <a:rPr lang="en-US" sz="1600" b="1">
              <a:solidFill>
                <a:schemeClr val="tx1"/>
              </a:solidFill>
              <a:latin typeface="+mn-lt"/>
              <a:cs typeface="Calibri"/>
            </a:rPr>
            <a:t>The</a:t>
          </a:r>
          <a:r>
            <a:rPr lang="en-US" sz="1600" b="1" spc="5">
              <a:solidFill>
                <a:schemeClr val="tx1"/>
              </a:solidFill>
              <a:latin typeface="+mn-lt"/>
              <a:cs typeface="Calibri"/>
            </a:rPr>
            <a:t> </a:t>
          </a:r>
          <a:r>
            <a:rPr lang="en-US" sz="1600" b="1">
              <a:solidFill>
                <a:schemeClr val="tx1"/>
              </a:solidFill>
              <a:latin typeface="+mn-lt"/>
              <a:cs typeface="Calibri"/>
            </a:rPr>
            <a:t>li</a:t>
          </a:r>
          <a:r>
            <a:rPr lang="en-US" sz="1600" b="1" spc="-95">
              <a:solidFill>
                <a:schemeClr val="tx1"/>
              </a:solidFill>
              <a:latin typeface="+mn-lt"/>
              <a:cs typeface="Calibri"/>
            </a:rPr>
            <a:t>f</a:t>
          </a:r>
          <a:r>
            <a:rPr lang="en-US" sz="1600" b="1" spc="-5">
              <a:solidFill>
                <a:schemeClr val="tx1"/>
              </a:solidFill>
              <a:latin typeface="+mn-lt"/>
              <a:cs typeface="Calibri"/>
            </a:rPr>
            <a:t>e</a:t>
          </a:r>
          <a:r>
            <a:rPr lang="en-US" sz="1600" b="1">
              <a:solidFill>
                <a:schemeClr val="tx1"/>
              </a:solidFill>
              <a:latin typeface="+mn-lt"/>
              <a:cs typeface="Calibri"/>
            </a:rPr>
            <a:t>-</a:t>
          </a:r>
          <a:r>
            <a:rPr lang="en-US" sz="1600" b="1" spc="-5">
              <a:solidFill>
                <a:schemeClr val="tx1"/>
              </a:solidFill>
              <a:latin typeface="+mn-lt"/>
              <a:cs typeface="Calibri"/>
            </a:rPr>
            <a:t>s</a:t>
          </a:r>
          <a:r>
            <a:rPr lang="en-US" sz="1600" b="1" spc="-60">
              <a:solidFill>
                <a:schemeClr val="tx1"/>
              </a:solidFill>
              <a:latin typeface="+mn-lt"/>
              <a:cs typeface="Calibri"/>
            </a:rPr>
            <a:t>a</a:t>
          </a:r>
          <a:r>
            <a:rPr lang="en-US" sz="1600" b="1" spc="-10">
              <a:solidFill>
                <a:schemeClr val="tx1"/>
              </a:solidFill>
              <a:latin typeface="+mn-lt"/>
              <a:cs typeface="Calibri"/>
            </a:rPr>
            <a:t>vi</a:t>
          </a:r>
          <a:r>
            <a:rPr lang="en-US" sz="1600" b="1">
              <a:solidFill>
                <a:schemeClr val="tx1"/>
              </a:solidFill>
              <a:latin typeface="+mn-lt"/>
              <a:cs typeface="Calibri"/>
            </a:rPr>
            <a:t>ng</a:t>
          </a:r>
          <a:r>
            <a:rPr lang="en-US" sz="1600" b="1" spc="30">
              <a:solidFill>
                <a:schemeClr val="tx1"/>
              </a:solidFill>
              <a:latin typeface="+mn-lt"/>
              <a:cs typeface="Calibri"/>
            </a:rPr>
            <a:t> </a:t>
          </a:r>
          <a:r>
            <a:rPr lang="en-US" sz="1600" b="1">
              <a:solidFill>
                <a:schemeClr val="tx1"/>
              </a:solidFill>
              <a:latin typeface="+mn-lt"/>
              <a:cs typeface="Calibri"/>
            </a:rPr>
            <a:t>ben</a:t>
          </a:r>
          <a:r>
            <a:rPr lang="en-US" sz="1600" b="1" spc="-40">
              <a:solidFill>
                <a:schemeClr val="tx1"/>
              </a:solidFill>
              <a:latin typeface="+mn-lt"/>
              <a:cs typeface="Calibri"/>
            </a:rPr>
            <a:t>e</a:t>
          </a:r>
          <a:r>
            <a:rPr lang="en-US" sz="1600" b="1">
              <a:solidFill>
                <a:schemeClr val="tx1"/>
              </a:solidFill>
              <a:latin typeface="+mn-lt"/>
              <a:cs typeface="Calibri"/>
            </a:rPr>
            <a:t>fi</a:t>
          </a:r>
          <a:r>
            <a:rPr lang="en-US" sz="1600" b="1" spc="5">
              <a:solidFill>
                <a:schemeClr val="tx1"/>
              </a:solidFill>
              <a:latin typeface="+mn-lt"/>
              <a:cs typeface="Calibri"/>
            </a:rPr>
            <a:t>t</a:t>
          </a:r>
          <a:r>
            <a:rPr lang="en-US" sz="1600" b="1">
              <a:solidFill>
                <a:schemeClr val="tx1"/>
              </a:solidFill>
              <a:latin typeface="+mn-lt"/>
              <a:cs typeface="Calibri"/>
            </a:rPr>
            <a:t>s</a:t>
          </a:r>
          <a:r>
            <a:rPr lang="en-US" sz="1600" b="1" spc="-15">
              <a:solidFill>
                <a:schemeClr val="tx1"/>
              </a:solidFill>
              <a:latin typeface="+mn-lt"/>
              <a:cs typeface="Calibri"/>
            </a:rPr>
            <a:t> </a:t>
          </a:r>
          <a:r>
            <a:rPr lang="en-US" sz="1600" b="1" spc="-5">
              <a:solidFill>
                <a:schemeClr val="tx1"/>
              </a:solidFill>
              <a:latin typeface="+mn-lt"/>
              <a:cs typeface="Calibri"/>
            </a:rPr>
            <a:t>o</a:t>
          </a:r>
          <a:r>
            <a:rPr lang="en-US" sz="1600" b="1">
              <a:solidFill>
                <a:schemeClr val="tx1"/>
              </a:solidFill>
              <a:latin typeface="+mn-lt"/>
              <a:cs typeface="Calibri"/>
            </a:rPr>
            <a:t>f</a:t>
          </a:r>
          <a:r>
            <a:rPr lang="en-US" sz="1600" b="1" spc="20">
              <a:solidFill>
                <a:schemeClr val="tx1"/>
              </a:solidFill>
              <a:latin typeface="+mn-lt"/>
              <a:cs typeface="Calibri"/>
            </a:rPr>
            <a:t> </a:t>
          </a:r>
          <a:r>
            <a:rPr lang="en-US" sz="1600" b="1">
              <a:solidFill>
                <a:schemeClr val="tx1"/>
              </a:solidFill>
              <a:latin typeface="+mn-lt"/>
              <a:cs typeface="Calibri"/>
            </a:rPr>
            <a:t>nal</a:t>
          </a:r>
          <a:r>
            <a:rPr lang="en-US" sz="1600" b="1" spc="-65">
              <a:solidFill>
                <a:schemeClr val="tx1"/>
              </a:solidFill>
              <a:latin typeface="+mn-lt"/>
              <a:cs typeface="Calibri"/>
            </a:rPr>
            <a:t>o</a:t>
          </a:r>
          <a:r>
            <a:rPr lang="en-US" sz="1600" b="1" spc="-95">
              <a:solidFill>
                <a:schemeClr val="tx1"/>
              </a:solidFill>
              <a:latin typeface="+mn-lt"/>
              <a:cs typeface="Calibri"/>
            </a:rPr>
            <a:t>x</a:t>
          </a:r>
          <a:r>
            <a:rPr lang="en-US" sz="1600" b="1" spc="-5">
              <a:solidFill>
                <a:schemeClr val="tx1"/>
              </a:solidFill>
              <a:latin typeface="+mn-lt"/>
              <a:cs typeface="Calibri"/>
            </a:rPr>
            <a:t>o</a:t>
          </a:r>
          <a:r>
            <a:rPr lang="en-US" sz="1600" b="1">
              <a:solidFill>
                <a:schemeClr val="tx1"/>
              </a:solidFill>
              <a:latin typeface="+mn-lt"/>
              <a:cs typeface="Calibri"/>
            </a:rPr>
            <a:t>ne</a:t>
          </a:r>
          <a:r>
            <a:rPr lang="en-US" sz="1600" b="1" spc="-5">
              <a:solidFill>
                <a:schemeClr val="tx1"/>
              </a:solidFill>
              <a:latin typeface="+mn-lt"/>
              <a:cs typeface="Calibri"/>
            </a:rPr>
            <a:t> </a:t>
          </a:r>
          <a:r>
            <a:rPr lang="en-US" sz="1600" b="1" spc="-10">
              <a:solidFill>
                <a:schemeClr val="tx1"/>
              </a:solidFill>
              <a:latin typeface="+mn-lt"/>
              <a:cs typeface="Calibri"/>
            </a:rPr>
            <a:t>i</a:t>
          </a:r>
          <a:r>
            <a:rPr lang="en-US" sz="1600" b="1">
              <a:solidFill>
                <a:schemeClr val="tx1"/>
              </a:solidFill>
              <a:latin typeface="+mn-lt"/>
              <a:cs typeface="Calibri"/>
            </a:rPr>
            <a:t>n</a:t>
          </a:r>
          <a:r>
            <a:rPr lang="en-US" sz="1600" b="1" spc="10">
              <a:solidFill>
                <a:schemeClr val="tx1"/>
              </a:solidFill>
              <a:latin typeface="+mn-lt"/>
              <a:cs typeface="Calibri"/>
            </a:rPr>
            <a:t> </a:t>
          </a:r>
          <a:r>
            <a:rPr lang="en-US" sz="1600" b="1" spc="-50">
              <a:solidFill>
                <a:schemeClr val="tx1"/>
              </a:solidFill>
              <a:latin typeface="+mn-lt"/>
              <a:cs typeface="Calibri"/>
            </a:rPr>
            <a:t>r</a:t>
          </a:r>
          <a:r>
            <a:rPr lang="en-US" sz="1600" b="1" spc="-15">
              <a:solidFill>
                <a:schemeClr val="tx1"/>
              </a:solidFill>
              <a:latin typeface="+mn-lt"/>
              <a:cs typeface="Calibri"/>
            </a:rPr>
            <a:t>e</a:t>
          </a:r>
          <a:r>
            <a:rPr lang="en-US" sz="1600" b="1" spc="-45">
              <a:solidFill>
                <a:schemeClr val="tx1"/>
              </a:solidFill>
              <a:latin typeface="+mn-lt"/>
              <a:cs typeface="Calibri"/>
            </a:rPr>
            <a:t>v</a:t>
          </a:r>
          <a:r>
            <a:rPr lang="en-US" sz="1600" b="1">
              <a:solidFill>
                <a:schemeClr val="tx1"/>
              </a:solidFill>
              <a:latin typeface="+mn-lt"/>
              <a:cs typeface="Calibri"/>
            </a:rPr>
            <a:t>e</a:t>
          </a:r>
          <a:r>
            <a:rPr lang="en-US" sz="1600" b="1" spc="-65">
              <a:solidFill>
                <a:schemeClr val="tx1"/>
              </a:solidFill>
              <a:latin typeface="+mn-lt"/>
              <a:cs typeface="Calibri"/>
            </a:rPr>
            <a:t>r</a:t>
          </a:r>
          <a:r>
            <a:rPr lang="en-US" sz="1600" b="1" spc="-5">
              <a:solidFill>
                <a:schemeClr val="tx1"/>
              </a:solidFill>
              <a:latin typeface="+mn-lt"/>
              <a:cs typeface="Calibri"/>
            </a:rPr>
            <a:t>s</a:t>
          </a:r>
          <a:r>
            <a:rPr lang="en-US" sz="1600" b="1" spc="-10">
              <a:solidFill>
                <a:schemeClr val="tx1"/>
              </a:solidFill>
              <a:latin typeface="+mn-lt"/>
              <a:cs typeface="Calibri"/>
            </a:rPr>
            <a:t>i</a:t>
          </a:r>
          <a:r>
            <a:rPr lang="en-US" sz="1600" b="1">
              <a:solidFill>
                <a:schemeClr val="tx1"/>
              </a:solidFill>
              <a:latin typeface="+mn-lt"/>
              <a:cs typeface="Calibri"/>
            </a:rPr>
            <a:t>ng </a:t>
          </a:r>
          <a:r>
            <a:rPr lang="en-US" sz="1600" b="1" spc="-5">
              <a:solidFill>
                <a:schemeClr val="tx1"/>
              </a:solidFill>
              <a:latin typeface="+mn-lt"/>
              <a:cs typeface="Calibri"/>
            </a:rPr>
            <a:t>o</a:t>
          </a:r>
          <a:r>
            <a:rPr lang="en-US" sz="1600" b="1">
              <a:solidFill>
                <a:schemeClr val="tx1"/>
              </a:solidFill>
              <a:latin typeface="+mn-lt"/>
              <a:cs typeface="Calibri"/>
            </a:rPr>
            <a:t>pioid </a:t>
          </a:r>
          <a:r>
            <a:rPr lang="en-US" sz="1600" b="1" spc="-15">
              <a:solidFill>
                <a:schemeClr val="tx1"/>
              </a:solidFill>
              <a:latin typeface="+mn-lt"/>
              <a:cs typeface="Calibri"/>
            </a:rPr>
            <a:t>o</a:t>
          </a:r>
          <a:r>
            <a:rPr lang="en-US" sz="1600" b="1" spc="-45">
              <a:solidFill>
                <a:schemeClr val="tx1"/>
              </a:solidFill>
              <a:latin typeface="+mn-lt"/>
              <a:cs typeface="Calibri"/>
            </a:rPr>
            <a:t>v</a:t>
          </a:r>
          <a:r>
            <a:rPr lang="en-US" sz="1600" b="1" spc="-5">
              <a:solidFill>
                <a:schemeClr val="tx1"/>
              </a:solidFill>
              <a:latin typeface="+mn-lt"/>
              <a:cs typeface="Calibri"/>
            </a:rPr>
            <a:t>e</a:t>
          </a:r>
          <a:r>
            <a:rPr lang="en-US" sz="1600" b="1" spc="-50">
              <a:solidFill>
                <a:schemeClr val="tx1"/>
              </a:solidFill>
              <a:latin typeface="+mn-lt"/>
              <a:cs typeface="Calibri"/>
            </a:rPr>
            <a:t>r</a:t>
          </a:r>
          <a:r>
            <a:rPr lang="en-US" sz="1600" b="1">
              <a:solidFill>
                <a:schemeClr val="tx1"/>
              </a:solidFill>
              <a:latin typeface="+mn-lt"/>
              <a:cs typeface="Calibri"/>
            </a:rPr>
            <a:t>d</a:t>
          </a:r>
          <a:r>
            <a:rPr lang="en-US" sz="1600" b="1" spc="-5">
              <a:solidFill>
                <a:schemeClr val="tx1"/>
              </a:solidFill>
              <a:latin typeface="+mn-lt"/>
              <a:cs typeface="Calibri"/>
            </a:rPr>
            <a:t>os</a:t>
          </a:r>
          <a:r>
            <a:rPr lang="en-US" sz="1600" b="1">
              <a:solidFill>
                <a:schemeClr val="tx1"/>
              </a:solidFill>
              <a:latin typeface="+mn-lt"/>
              <a:cs typeface="Calibri"/>
            </a:rPr>
            <a:t>e</a:t>
          </a:r>
          <a:r>
            <a:rPr lang="en-US" sz="1600" b="1" spc="30">
              <a:solidFill>
                <a:schemeClr val="tx1"/>
              </a:solidFill>
              <a:latin typeface="+mn-lt"/>
              <a:cs typeface="Calibri"/>
            </a:rPr>
            <a:t> </a:t>
          </a:r>
          <a:r>
            <a:rPr lang="en-US" sz="1600" b="1">
              <a:solidFill>
                <a:schemeClr val="tx1"/>
              </a:solidFill>
              <a:latin typeface="+mn-lt"/>
              <a:cs typeface="Calibri"/>
            </a:rPr>
            <a:t>is </a:t>
          </a:r>
          <a:r>
            <a:rPr lang="en-US" sz="1600" b="1" spc="5">
              <a:solidFill>
                <a:schemeClr val="tx1"/>
              </a:solidFill>
              <a:latin typeface="+mn-lt"/>
              <a:cs typeface="Calibri"/>
            </a:rPr>
            <a:t>c</a:t>
          </a:r>
          <a:r>
            <a:rPr lang="en-US" sz="1600" b="1">
              <a:solidFill>
                <a:schemeClr val="tx1"/>
              </a:solidFill>
              <a:latin typeface="+mn-lt"/>
              <a:cs typeface="Calibri"/>
            </a:rPr>
            <a:t>lear</a:t>
          </a:r>
          <a:endParaRPr lang="en-US" sz="1600" b="0">
            <a:solidFill>
              <a:schemeClr val="tx1"/>
            </a:solidFill>
            <a:latin typeface="+mn-lt"/>
            <a:cs typeface="Calibri"/>
          </a:endParaRPr>
        </a:p>
      </dgm:t>
    </dgm:pt>
    <dgm:pt modelId="{EDC73C5C-B337-4A1E-BE58-50FBD065F72B}" type="parTrans" cxnId="{8B0A1BA6-E23F-447B-A1F5-B7B30CDFF820}">
      <dgm:prSet/>
      <dgm:spPr/>
      <dgm:t>
        <a:bodyPr/>
        <a:lstStyle/>
        <a:p>
          <a:endParaRPr lang="en-US"/>
        </a:p>
      </dgm:t>
    </dgm:pt>
    <dgm:pt modelId="{3E3AD4D7-58A6-4945-ADAA-3B5F37FC66FD}" type="sibTrans" cxnId="{8B0A1BA6-E23F-447B-A1F5-B7B30CDFF820}">
      <dgm:prSet/>
      <dgm:spPr/>
      <dgm:t>
        <a:bodyPr/>
        <a:lstStyle/>
        <a:p>
          <a:endParaRPr lang="en-US"/>
        </a:p>
      </dgm:t>
    </dgm:pt>
    <dgm:pt modelId="{5BDA1858-75E2-47FB-AE5D-62354EC4DD69}" type="pres">
      <dgm:prSet presAssocID="{8EDC2768-D556-43BB-BC97-2BA8CC1201C5}" presName="linearFlow" presStyleCnt="0">
        <dgm:presLayoutVars>
          <dgm:dir/>
          <dgm:animLvl val="lvl"/>
          <dgm:resizeHandles val="exact"/>
        </dgm:presLayoutVars>
      </dgm:prSet>
      <dgm:spPr/>
      <dgm:t>
        <a:bodyPr/>
        <a:lstStyle/>
        <a:p>
          <a:endParaRPr lang="en-US"/>
        </a:p>
      </dgm:t>
    </dgm:pt>
    <dgm:pt modelId="{814769CB-F4DF-4FFB-A8F3-F53F04D7B405}" type="pres">
      <dgm:prSet presAssocID="{1C5980A2-4C42-417D-B9E9-4ABD0C3D95A6}" presName="composite" presStyleCnt="0"/>
      <dgm:spPr/>
    </dgm:pt>
    <dgm:pt modelId="{F104E80E-565A-44C4-93EF-4D337E8735E1}" type="pres">
      <dgm:prSet presAssocID="{1C5980A2-4C42-417D-B9E9-4ABD0C3D95A6}" presName="parentText" presStyleLbl="alignNode1" presStyleIdx="0" presStyleCnt="3">
        <dgm:presLayoutVars>
          <dgm:chMax val="1"/>
          <dgm:bulletEnabled val="1"/>
        </dgm:presLayoutVars>
      </dgm:prSet>
      <dgm:spPr/>
      <dgm:t>
        <a:bodyPr/>
        <a:lstStyle/>
        <a:p>
          <a:endParaRPr lang="en-US"/>
        </a:p>
      </dgm:t>
    </dgm:pt>
    <dgm:pt modelId="{8170897F-96A9-4A4F-87F9-96A8CD886DC3}" type="pres">
      <dgm:prSet presAssocID="{1C5980A2-4C42-417D-B9E9-4ABD0C3D95A6}" presName="descendantText" presStyleLbl="alignAcc1" presStyleIdx="0" presStyleCnt="3" custScaleY="154303">
        <dgm:presLayoutVars>
          <dgm:bulletEnabled val="1"/>
        </dgm:presLayoutVars>
      </dgm:prSet>
      <dgm:spPr/>
      <dgm:t>
        <a:bodyPr/>
        <a:lstStyle/>
        <a:p>
          <a:endParaRPr lang="en-US"/>
        </a:p>
      </dgm:t>
    </dgm:pt>
    <dgm:pt modelId="{45E8625E-3903-45B4-A96C-45DB22C10B66}" type="pres">
      <dgm:prSet presAssocID="{B8BD3E6A-477A-492A-89FA-877FC06E9C79}" presName="sp" presStyleCnt="0"/>
      <dgm:spPr/>
    </dgm:pt>
    <dgm:pt modelId="{F73049D6-CC10-4BFB-B798-79BA29D0D82F}" type="pres">
      <dgm:prSet presAssocID="{50042347-CEFE-45C3-8F83-967FD267D8B5}" presName="composite" presStyleCnt="0"/>
      <dgm:spPr/>
    </dgm:pt>
    <dgm:pt modelId="{1AEF7535-E233-4DCD-819B-E418A81C57D7}" type="pres">
      <dgm:prSet presAssocID="{50042347-CEFE-45C3-8F83-967FD267D8B5}" presName="parentText" presStyleLbl="alignNode1" presStyleIdx="1" presStyleCnt="3">
        <dgm:presLayoutVars>
          <dgm:chMax val="1"/>
          <dgm:bulletEnabled val="1"/>
        </dgm:presLayoutVars>
      </dgm:prSet>
      <dgm:spPr/>
      <dgm:t>
        <a:bodyPr/>
        <a:lstStyle/>
        <a:p>
          <a:endParaRPr lang="en-US"/>
        </a:p>
      </dgm:t>
    </dgm:pt>
    <dgm:pt modelId="{C319BEA1-9A51-46FE-85C3-4EB36CD5D252}" type="pres">
      <dgm:prSet presAssocID="{50042347-CEFE-45C3-8F83-967FD267D8B5}" presName="descendantText" presStyleLbl="alignAcc1" presStyleIdx="1" presStyleCnt="3" custScaleY="125305">
        <dgm:presLayoutVars>
          <dgm:bulletEnabled val="1"/>
        </dgm:presLayoutVars>
      </dgm:prSet>
      <dgm:spPr/>
      <dgm:t>
        <a:bodyPr/>
        <a:lstStyle/>
        <a:p>
          <a:endParaRPr lang="en-US"/>
        </a:p>
      </dgm:t>
    </dgm:pt>
    <dgm:pt modelId="{531F2C99-736A-4AC5-A54A-2224730725AB}" type="pres">
      <dgm:prSet presAssocID="{3CB7E3EB-61D8-4C76-A265-F48A8CA99C96}" presName="sp" presStyleCnt="0"/>
      <dgm:spPr/>
    </dgm:pt>
    <dgm:pt modelId="{C597C232-EC14-44C3-9E89-A8B002CD6BA9}" type="pres">
      <dgm:prSet presAssocID="{47D9ACD1-5F3B-48C0-A3E7-312487110E51}" presName="composite" presStyleCnt="0"/>
      <dgm:spPr/>
    </dgm:pt>
    <dgm:pt modelId="{2F50E096-0B89-4872-9B80-386E41CB6CB3}" type="pres">
      <dgm:prSet presAssocID="{47D9ACD1-5F3B-48C0-A3E7-312487110E51}" presName="parentText" presStyleLbl="alignNode1" presStyleIdx="2" presStyleCnt="3">
        <dgm:presLayoutVars>
          <dgm:chMax val="1"/>
          <dgm:bulletEnabled val="1"/>
        </dgm:presLayoutVars>
      </dgm:prSet>
      <dgm:spPr/>
      <dgm:t>
        <a:bodyPr/>
        <a:lstStyle/>
        <a:p>
          <a:endParaRPr lang="en-US"/>
        </a:p>
      </dgm:t>
    </dgm:pt>
    <dgm:pt modelId="{5E8B522A-0CD0-4CE9-AF5C-B510D11FF27B}" type="pres">
      <dgm:prSet presAssocID="{47D9ACD1-5F3B-48C0-A3E7-312487110E51}" presName="descendantText" presStyleLbl="alignAcc1" presStyleIdx="2" presStyleCnt="3" custScaleY="146223">
        <dgm:presLayoutVars>
          <dgm:bulletEnabled val="1"/>
        </dgm:presLayoutVars>
      </dgm:prSet>
      <dgm:spPr/>
      <dgm:t>
        <a:bodyPr/>
        <a:lstStyle/>
        <a:p>
          <a:endParaRPr lang="en-US"/>
        </a:p>
      </dgm:t>
    </dgm:pt>
  </dgm:ptLst>
  <dgm:cxnLst>
    <dgm:cxn modelId="{FDBF6F2F-E75A-4E43-9EB5-365D8485C2AC}" type="presOf" srcId="{A18C375B-D886-4B89-80A1-D37336ED756C}" destId="{C319BEA1-9A51-46FE-85C3-4EB36CD5D252}" srcOrd="0" destOrd="0" presId="urn:microsoft.com/office/officeart/2005/8/layout/chevron2"/>
    <dgm:cxn modelId="{151CAF2A-FF6F-4A61-B440-A0E4D091AD96}" srcId="{50042347-CEFE-45C3-8F83-967FD267D8B5}" destId="{F55ACB93-573A-4EE3-8C35-16CFE16E9F7E}" srcOrd="1" destOrd="0" parTransId="{C294865C-5CC2-4B1C-80B0-B6F06A87E45D}" sibTransId="{9E3551CA-0380-4C6F-B39D-145D5AB61EC7}"/>
    <dgm:cxn modelId="{60EC64CC-84AF-4E2B-A4EA-B6FB786EDC90}" srcId="{8EDC2768-D556-43BB-BC97-2BA8CC1201C5}" destId="{1C5980A2-4C42-417D-B9E9-4ABD0C3D95A6}" srcOrd="0" destOrd="0" parTransId="{D91B53AD-A85C-4429-A9C2-10F268C7CB90}" sibTransId="{B8BD3E6A-477A-492A-89FA-877FC06E9C79}"/>
    <dgm:cxn modelId="{3B90E90A-0E14-4152-B841-8BA388C21F80}" type="presOf" srcId="{F55ACB93-573A-4EE3-8C35-16CFE16E9F7E}" destId="{C319BEA1-9A51-46FE-85C3-4EB36CD5D252}" srcOrd="0" destOrd="1" presId="urn:microsoft.com/office/officeart/2005/8/layout/chevron2"/>
    <dgm:cxn modelId="{89892801-C38F-4EAD-B2E8-93F2115EF28E}" type="presOf" srcId="{204FD7DE-0951-4E9B-814C-80DBB98B91AE}" destId="{8170897F-96A9-4A4F-87F9-96A8CD886DC3}" srcOrd="0" destOrd="1" presId="urn:microsoft.com/office/officeart/2005/8/layout/chevron2"/>
    <dgm:cxn modelId="{4341F991-792A-417D-8ECD-C9AA5A4218E7}" srcId="{47D9ACD1-5F3B-48C0-A3E7-312487110E51}" destId="{461A93E7-799E-418E-AE1C-1C6420E641AC}" srcOrd="0" destOrd="0" parTransId="{F852BE3E-080B-46C1-AEC2-E77503C38746}" sibTransId="{F5EBE85E-7B01-4A32-A02C-4AAD7F3BD359}"/>
    <dgm:cxn modelId="{6C3E1091-DF95-4D8C-A57D-2EAE9A4D0931}" type="presOf" srcId="{4AEEE2B5-CF46-4435-8B62-3AB51BA1D8AA}" destId="{5E8B522A-0CD0-4CE9-AF5C-B510D11FF27B}" srcOrd="0" destOrd="1" presId="urn:microsoft.com/office/officeart/2005/8/layout/chevron2"/>
    <dgm:cxn modelId="{C2A11683-8E0D-4A5C-A051-F1C217E5D85D}" type="presOf" srcId="{1C5980A2-4C42-417D-B9E9-4ABD0C3D95A6}" destId="{F104E80E-565A-44C4-93EF-4D337E8735E1}" srcOrd="0" destOrd="0" presId="urn:microsoft.com/office/officeart/2005/8/layout/chevron2"/>
    <dgm:cxn modelId="{057FC8A0-743C-4911-ADD0-8A2B857AF127}" type="presOf" srcId="{109122E0-9708-4EFB-A078-8400A7BE9074}" destId="{C319BEA1-9A51-46FE-85C3-4EB36CD5D252}" srcOrd="0" destOrd="2" presId="urn:microsoft.com/office/officeart/2005/8/layout/chevron2"/>
    <dgm:cxn modelId="{7786D804-3083-44CA-A010-F494D3DFE968}" type="presOf" srcId="{8EDC2768-D556-43BB-BC97-2BA8CC1201C5}" destId="{5BDA1858-75E2-47FB-AE5D-62354EC4DD69}" srcOrd="0" destOrd="0" presId="urn:microsoft.com/office/officeart/2005/8/layout/chevron2"/>
    <dgm:cxn modelId="{0FE8EE54-457D-4212-A59D-F639A3E0E245}" type="presOf" srcId="{18959259-5087-4695-A702-ED236A78A158}" destId="{8170897F-96A9-4A4F-87F9-96A8CD886DC3}" srcOrd="0" destOrd="2" presId="urn:microsoft.com/office/officeart/2005/8/layout/chevron2"/>
    <dgm:cxn modelId="{32B6D1B9-79C1-499D-BC45-2708A6C167DC}" srcId="{8EDC2768-D556-43BB-BC97-2BA8CC1201C5}" destId="{47D9ACD1-5F3B-48C0-A3E7-312487110E51}" srcOrd="2" destOrd="0" parTransId="{1B1A002C-8C04-471D-B633-41C437B92B30}" sibTransId="{878B65E5-C7E9-4E7F-891C-13717B899825}"/>
    <dgm:cxn modelId="{C97BC029-CB22-4F6F-9409-1F4B8BB74410}" srcId="{1C5980A2-4C42-417D-B9E9-4ABD0C3D95A6}" destId="{3C6C06F3-CA82-45CF-A133-6C945AC38C5B}" srcOrd="0" destOrd="0" parTransId="{C8A4F940-CA8A-47CD-8A3C-3107ED606F80}" sibTransId="{32C6C0CB-7FFC-4948-AE5B-AAE9F086FE46}"/>
    <dgm:cxn modelId="{EC4B8CFD-6281-454C-8095-2C173B4DC305}" srcId="{8EDC2768-D556-43BB-BC97-2BA8CC1201C5}" destId="{50042347-CEFE-45C3-8F83-967FD267D8B5}" srcOrd="1" destOrd="0" parTransId="{325D2B4F-5CFD-46DD-9C12-119E8F7864AF}" sibTransId="{3CB7E3EB-61D8-4C76-A265-F48A8CA99C96}"/>
    <dgm:cxn modelId="{34286776-8EA2-4330-9DBC-6D4A76595503}" type="presOf" srcId="{3C6C06F3-CA82-45CF-A133-6C945AC38C5B}" destId="{8170897F-96A9-4A4F-87F9-96A8CD886DC3}" srcOrd="0" destOrd="0" presId="urn:microsoft.com/office/officeart/2005/8/layout/chevron2"/>
    <dgm:cxn modelId="{A2CA152B-F1CE-43B6-AD3A-EDF241D48699}" srcId="{47D9ACD1-5F3B-48C0-A3E7-312487110E51}" destId="{F61E6FAA-A33C-4345-B303-D0D535E36EE1}" srcOrd="2" destOrd="0" parTransId="{D61E097D-6FEF-4539-A1B3-2B53CD686183}" sibTransId="{F230076B-2199-4071-A095-AB534D2F9D3E}"/>
    <dgm:cxn modelId="{0E074BAF-7F6E-4336-BD80-575BBBB92532}" type="presOf" srcId="{94E12DBA-7001-4C46-BC62-D3FE8EBB9386}" destId="{5E8B522A-0CD0-4CE9-AF5C-B510D11FF27B}" srcOrd="0" destOrd="3" presId="urn:microsoft.com/office/officeart/2005/8/layout/chevron2"/>
    <dgm:cxn modelId="{CD7907FA-871E-40A5-9ED4-C98A20BE9104}" srcId="{50042347-CEFE-45C3-8F83-967FD267D8B5}" destId="{109122E0-9708-4EFB-A078-8400A7BE9074}" srcOrd="2" destOrd="0" parTransId="{E338C2FE-4255-434A-A96A-8D8B9BAA3743}" sibTransId="{B6B77349-6BFA-4FD9-A5AC-B3DA6D91507D}"/>
    <dgm:cxn modelId="{30677D5F-B0A7-4811-9CD7-626E8098F773}" srcId="{1C5980A2-4C42-417D-B9E9-4ABD0C3D95A6}" destId="{204FD7DE-0951-4E9B-814C-80DBB98B91AE}" srcOrd="1" destOrd="0" parTransId="{0E499285-B013-4006-8CA2-87D55A2A47C4}" sibTransId="{EEA27432-EFC3-40E1-8C3D-4B153C9CCBB2}"/>
    <dgm:cxn modelId="{37EB79C5-5D25-4739-9AFB-B08215CE1EB2}" type="presOf" srcId="{47D9ACD1-5F3B-48C0-A3E7-312487110E51}" destId="{2F50E096-0B89-4872-9B80-386E41CB6CB3}" srcOrd="0" destOrd="0" presId="urn:microsoft.com/office/officeart/2005/8/layout/chevron2"/>
    <dgm:cxn modelId="{B759E1A6-7E9B-494E-A16C-657BBAC2C406}" srcId="{1C5980A2-4C42-417D-B9E9-4ABD0C3D95A6}" destId="{18959259-5087-4695-A702-ED236A78A158}" srcOrd="2" destOrd="0" parTransId="{0D1DF458-DC60-4927-B6B9-9B96EA031E9E}" sibTransId="{8EAAECDB-3755-40A1-BDDC-B3387D97729E}"/>
    <dgm:cxn modelId="{D524BF01-11F0-4079-AF9C-8EA5C5A3A508}" srcId="{50042347-CEFE-45C3-8F83-967FD267D8B5}" destId="{A18C375B-D886-4B89-80A1-D37336ED756C}" srcOrd="0" destOrd="0" parTransId="{913400E5-0A64-4E1F-9D3D-65B35578A6DE}" sibTransId="{2DCD243E-2E92-4B74-BC6A-B602F7179EA7}"/>
    <dgm:cxn modelId="{90D460CB-F2D7-455F-8BB8-3EC3C8AB4755}" type="presOf" srcId="{50042347-CEFE-45C3-8F83-967FD267D8B5}" destId="{1AEF7535-E233-4DCD-819B-E418A81C57D7}" srcOrd="0" destOrd="0" presId="urn:microsoft.com/office/officeart/2005/8/layout/chevron2"/>
    <dgm:cxn modelId="{1E06DE03-075A-461C-A0DA-196E2A89616D}" srcId="{47D9ACD1-5F3B-48C0-A3E7-312487110E51}" destId="{4AEEE2B5-CF46-4435-8B62-3AB51BA1D8AA}" srcOrd="1" destOrd="0" parTransId="{4A70DBDB-088B-49F3-948E-85C8C074D882}" sibTransId="{15E6F282-E229-40F3-96C0-2889428DBE67}"/>
    <dgm:cxn modelId="{DCA15335-F06F-45A4-ABF7-7896BF6FCEF4}" type="presOf" srcId="{461A93E7-799E-418E-AE1C-1C6420E641AC}" destId="{5E8B522A-0CD0-4CE9-AF5C-B510D11FF27B}" srcOrd="0" destOrd="0" presId="urn:microsoft.com/office/officeart/2005/8/layout/chevron2"/>
    <dgm:cxn modelId="{8B0A1BA6-E23F-447B-A1F5-B7B30CDFF820}" srcId="{47D9ACD1-5F3B-48C0-A3E7-312487110E51}" destId="{94E12DBA-7001-4C46-BC62-D3FE8EBB9386}" srcOrd="3" destOrd="0" parTransId="{EDC73C5C-B337-4A1E-BE58-50FBD065F72B}" sibTransId="{3E3AD4D7-58A6-4945-ADAA-3B5F37FC66FD}"/>
    <dgm:cxn modelId="{28B5A553-70C3-425C-BF32-BBEBE64A9DDC}" type="presOf" srcId="{F61E6FAA-A33C-4345-B303-D0D535E36EE1}" destId="{5E8B522A-0CD0-4CE9-AF5C-B510D11FF27B}" srcOrd="0" destOrd="2" presId="urn:microsoft.com/office/officeart/2005/8/layout/chevron2"/>
    <dgm:cxn modelId="{65CCABCC-BD0C-4B41-A4C2-49167CC4BA3E}" type="presParOf" srcId="{5BDA1858-75E2-47FB-AE5D-62354EC4DD69}" destId="{814769CB-F4DF-4FFB-A8F3-F53F04D7B405}" srcOrd="0" destOrd="0" presId="urn:microsoft.com/office/officeart/2005/8/layout/chevron2"/>
    <dgm:cxn modelId="{C3E8C7FA-A1E3-4437-A23B-0A2518044C87}" type="presParOf" srcId="{814769CB-F4DF-4FFB-A8F3-F53F04D7B405}" destId="{F104E80E-565A-44C4-93EF-4D337E8735E1}" srcOrd="0" destOrd="0" presId="urn:microsoft.com/office/officeart/2005/8/layout/chevron2"/>
    <dgm:cxn modelId="{246FBD4C-CF14-4A50-8B4E-EA2FB0872114}" type="presParOf" srcId="{814769CB-F4DF-4FFB-A8F3-F53F04D7B405}" destId="{8170897F-96A9-4A4F-87F9-96A8CD886DC3}" srcOrd="1" destOrd="0" presId="urn:microsoft.com/office/officeart/2005/8/layout/chevron2"/>
    <dgm:cxn modelId="{D86BB67E-BA0A-4E34-B397-99265A0E1A4B}" type="presParOf" srcId="{5BDA1858-75E2-47FB-AE5D-62354EC4DD69}" destId="{45E8625E-3903-45B4-A96C-45DB22C10B66}" srcOrd="1" destOrd="0" presId="urn:microsoft.com/office/officeart/2005/8/layout/chevron2"/>
    <dgm:cxn modelId="{C6971DCB-0370-437C-8294-8ABCCDD68467}" type="presParOf" srcId="{5BDA1858-75E2-47FB-AE5D-62354EC4DD69}" destId="{F73049D6-CC10-4BFB-B798-79BA29D0D82F}" srcOrd="2" destOrd="0" presId="urn:microsoft.com/office/officeart/2005/8/layout/chevron2"/>
    <dgm:cxn modelId="{C5944E4D-E593-4258-8FAE-432764825A1A}" type="presParOf" srcId="{F73049D6-CC10-4BFB-B798-79BA29D0D82F}" destId="{1AEF7535-E233-4DCD-819B-E418A81C57D7}" srcOrd="0" destOrd="0" presId="urn:microsoft.com/office/officeart/2005/8/layout/chevron2"/>
    <dgm:cxn modelId="{C872BD89-1A0F-401F-AC84-D10D01C0ACD6}" type="presParOf" srcId="{F73049D6-CC10-4BFB-B798-79BA29D0D82F}" destId="{C319BEA1-9A51-46FE-85C3-4EB36CD5D252}" srcOrd="1" destOrd="0" presId="urn:microsoft.com/office/officeart/2005/8/layout/chevron2"/>
    <dgm:cxn modelId="{48EB2A7B-BA17-4658-BF68-7C2938B1F52E}" type="presParOf" srcId="{5BDA1858-75E2-47FB-AE5D-62354EC4DD69}" destId="{531F2C99-736A-4AC5-A54A-2224730725AB}" srcOrd="3" destOrd="0" presId="urn:microsoft.com/office/officeart/2005/8/layout/chevron2"/>
    <dgm:cxn modelId="{843CE5A5-A035-46EA-93B0-B67AEB13624F}" type="presParOf" srcId="{5BDA1858-75E2-47FB-AE5D-62354EC4DD69}" destId="{C597C232-EC14-44C3-9E89-A8B002CD6BA9}" srcOrd="4" destOrd="0" presId="urn:microsoft.com/office/officeart/2005/8/layout/chevron2"/>
    <dgm:cxn modelId="{C7D53CA8-1133-4DA4-A418-A8FF1EC29BF5}" type="presParOf" srcId="{C597C232-EC14-44C3-9E89-A8B002CD6BA9}" destId="{2F50E096-0B89-4872-9B80-386E41CB6CB3}" srcOrd="0" destOrd="0" presId="urn:microsoft.com/office/officeart/2005/8/layout/chevron2"/>
    <dgm:cxn modelId="{2DB488EB-EE12-4921-BEBD-4EA7BA7EDB65}" type="presParOf" srcId="{C597C232-EC14-44C3-9E89-A8B002CD6BA9}" destId="{5E8B522A-0CD0-4CE9-AF5C-B510D11FF27B}" srcOrd="1" destOrd="0" presId="urn:microsoft.com/office/officeart/2005/8/layout/chevro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1916BE-D8F8-4BA0-8678-1B82F76E379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B7AD2EC-0399-45B2-8B7A-6EBAA1A340D0}">
      <dgm:prSet phldr="0" custT="1"/>
      <dgm:spPr>
        <a:noFill/>
        <a:ln>
          <a:solidFill>
            <a:schemeClr val="accent2"/>
          </a:solidFill>
        </a:ln>
      </dgm:spPr>
      <dgm:t>
        <a:bodyPr/>
        <a:lstStyle/>
        <a:p>
          <a:pPr rtl="0"/>
          <a:r>
            <a:rPr lang="en-US" sz="1800">
              <a:latin typeface="+mn-lt"/>
            </a:rPr>
            <a:t>Become a Naloxone </a:t>
          </a:r>
        </a:p>
        <a:p>
          <a:pPr rtl="0"/>
          <a:r>
            <a:rPr lang="en-US" sz="1800">
              <a:latin typeface="+mn-lt"/>
            </a:rPr>
            <a:t>Train-the-Trainer</a:t>
          </a:r>
          <a:endParaRPr lang="en-US" sz="1800">
            <a:solidFill>
              <a:srgbClr val="00B0F0"/>
            </a:solidFill>
            <a:latin typeface="+mn-lt"/>
          </a:endParaRPr>
        </a:p>
      </dgm:t>
    </dgm:pt>
    <dgm:pt modelId="{A0369F16-B30B-444D-A648-BC3ABFC9A220}" type="parTrans" cxnId="{B1B3C8CB-20CF-4A92-B887-077BFCC3ECF9}">
      <dgm:prSet/>
      <dgm:spPr/>
      <dgm:t>
        <a:bodyPr/>
        <a:lstStyle/>
        <a:p>
          <a:endParaRPr lang="en-US" sz="1800">
            <a:latin typeface="+mn-lt"/>
          </a:endParaRPr>
        </a:p>
      </dgm:t>
    </dgm:pt>
    <dgm:pt modelId="{5291C48E-2FEB-4CE2-AA18-13EB615E193E}" type="sibTrans" cxnId="{B1B3C8CB-20CF-4A92-B887-077BFCC3ECF9}">
      <dgm:prSet/>
      <dgm:spPr/>
      <dgm:t>
        <a:bodyPr/>
        <a:lstStyle/>
        <a:p>
          <a:endParaRPr lang="en-US" sz="1800">
            <a:latin typeface="+mn-lt"/>
          </a:endParaRPr>
        </a:p>
      </dgm:t>
    </dgm:pt>
    <dgm:pt modelId="{59FA64CD-0C90-4F33-911B-2AD3738A87B6}">
      <dgm:prSet phldr="0" custT="1"/>
      <dgm:spPr>
        <a:solidFill>
          <a:srgbClr val="002060"/>
        </a:solidFill>
      </dgm:spPr>
      <dgm:t>
        <a:bodyPr/>
        <a:lstStyle/>
        <a:p>
          <a:r>
            <a:rPr lang="en-US" sz="1600" dirty="0">
              <a:latin typeface="+mn-lt"/>
            </a:rPr>
            <a:t>Broaden your</a:t>
          </a:r>
        </a:p>
        <a:p>
          <a:r>
            <a:rPr lang="en-US" sz="1600" dirty="0">
              <a:latin typeface="+mn-lt"/>
            </a:rPr>
            <a:t> impact</a:t>
          </a:r>
        </a:p>
      </dgm:t>
    </dgm:pt>
    <dgm:pt modelId="{999D4837-5ECB-42CD-9FDE-2EF5A93AE4A4}" type="parTrans" cxnId="{9EA320F3-9518-4F96-83AF-2F804E9D739E}">
      <dgm:prSet/>
      <dgm:spPr/>
      <dgm:t>
        <a:bodyPr/>
        <a:lstStyle/>
        <a:p>
          <a:endParaRPr lang="en-US" sz="1800">
            <a:latin typeface="+mn-lt"/>
          </a:endParaRPr>
        </a:p>
      </dgm:t>
    </dgm:pt>
    <dgm:pt modelId="{9A323B25-463E-4515-A9AF-7B4BA04DB511}" type="sibTrans" cxnId="{9EA320F3-9518-4F96-83AF-2F804E9D739E}">
      <dgm:prSet/>
      <dgm:spPr/>
      <dgm:t>
        <a:bodyPr/>
        <a:lstStyle/>
        <a:p>
          <a:endParaRPr lang="en-US" sz="1800">
            <a:latin typeface="+mn-lt"/>
          </a:endParaRPr>
        </a:p>
      </dgm:t>
    </dgm:pt>
    <dgm:pt modelId="{9509F8BF-2450-4B87-BEA0-31FED91E0F8F}">
      <dgm:prSet phldr="0" custT="1"/>
      <dgm:spPr>
        <a:noFill/>
        <a:ln>
          <a:solidFill>
            <a:schemeClr val="accent1"/>
          </a:solidFill>
        </a:ln>
      </dgm:spPr>
      <dgm:t>
        <a:bodyPr/>
        <a:lstStyle/>
        <a:p>
          <a:r>
            <a:rPr lang="en-US" sz="1800">
              <a:latin typeface="+mn-lt"/>
            </a:rPr>
            <a:t>Teach others about naloxone  </a:t>
          </a:r>
        </a:p>
      </dgm:t>
    </dgm:pt>
    <dgm:pt modelId="{5D68C2CB-1C16-4276-BBE9-19252CFD8AE3}" type="parTrans" cxnId="{08FE838D-43A7-498E-98D9-A5266753E9A0}">
      <dgm:prSet/>
      <dgm:spPr/>
      <dgm:t>
        <a:bodyPr/>
        <a:lstStyle/>
        <a:p>
          <a:endParaRPr lang="en-US"/>
        </a:p>
      </dgm:t>
    </dgm:pt>
    <dgm:pt modelId="{FB24D4DA-CF31-4318-A01D-EBDD635A540A}" type="sibTrans" cxnId="{08FE838D-43A7-498E-98D9-A5266753E9A0}">
      <dgm:prSet/>
      <dgm:spPr/>
      <dgm:t>
        <a:bodyPr/>
        <a:lstStyle/>
        <a:p>
          <a:endParaRPr lang="en-US"/>
        </a:p>
      </dgm:t>
    </dgm:pt>
    <dgm:pt modelId="{0DF02064-FCBA-47EB-A8FC-C57A056E12C2}">
      <dgm:prSet phldr="0" custT="1"/>
      <dgm:spPr>
        <a:noFill/>
        <a:ln>
          <a:solidFill>
            <a:schemeClr val="accent2"/>
          </a:solidFill>
        </a:ln>
      </dgm:spPr>
      <dgm:t>
        <a:bodyPr/>
        <a:lstStyle/>
        <a:p>
          <a:pPr rtl="0"/>
          <a:r>
            <a:rPr lang="en-US" sz="1800" dirty="0">
              <a:latin typeface="+mn-lt"/>
              <a:hlinkClick xmlns:r="http://schemas.openxmlformats.org/officeDocument/2006/relationships" r:id="rId1"/>
            </a:rPr>
            <a:t>Watch the video </a:t>
          </a:r>
          <a:r>
            <a:rPr lang="en-US" sz="1800" dirty="0" smtClean="0">
              <a:latin typeface="+mn-lt"/>
              <a:hlinkClick xmlns:r="http://schemas.openxmlformats.org/officeDocument/2006/relationships" r:id="rId1"/>
            </a:rPr>
            <a:t>here</a:t>
          </a:r>
          <a:endParaRPr lang="en-US" sz="1800" dirty="0">
            <a:latin typeface="+mn-lt"/>
          </a:endParaRPr>
        </a:p>
      </dgm:t>
    </dgm:pt>
    <dgm:pt modelId="{40CAA4DB-EB4E-4C58-BD56-A392C8750AEC}" type="parTrans" cxnId="{767331F3-C6F0-4FB2-8877-0F6DBDD29119}">
      <dgm:prSet/>
      <dgm:spPr/>
      <dgm:t>
        <a:bodyPr/>
        <a:lstStyle/>
        <a:p>
          <a:endParaRPr lang="en-US"/>
        </a:p>
      </dgm:t>
    </dgm:pt>
    <dgm:pt modelId="{036C341B-4B9D-4C21-8A4A-AB4C33FC8436}" type="sibTrans" cxnId="{767331F3-C6F0-4FB2-8877-0F6DBDD29119}">
      <dgm:prSet/>
      <dgm:spPr/>
      <dgm:t>
        <a:bodyPr/>
        <a:lstStyle/>
        <a:p>
          <a:endParaRPr lang="en-US"/>
        </a:p>
      </dgm:t>
    </dgm:pt>
    <dgm:pt modelId="{31D00293-CB8E-42C7-BF2E-24CF58EF2C9A}" type="pres">
      <dgm:prSet presAssocID="{F51916BE-D8F8-4BA0-8678-1B82F76E3799}" presName="hierChild1" presStyleCnt="0">
        <dgm:presLayoutVars>
          <dgm:orgChart val="1"/>
          <dgm:chPref val="1"/>
          <dgm:dir/>
          <dgm:animOne val="branch"/>
          <dgm:animLvl val="lvl"/>
          <dgm:resizeHandles/>
        </dgm:presLayoutVars>
      </dgm:prSet>
      <dgm:spPr/>
      <dgm:t>
        <a:bodyPr/>
        <a:lstStyle/>
        <a:p>
          <a:endParaRPr lang="en-US"/>
        </a:p>
      </dgm:t>
    </dgm:pt>
    <dgm:pt modelId="{D3523324-9492-434B-9FCF-4BE68DF03022}" type="pres">
      <dgm:prSet presAssocID="{59FA64CD-0C90-4F33-911B-2AD3738A87B6}" presName="hierRoot1" presStyleCnt="0">
        <dgm:presLayoutVars>
          <dgm:hierBranch val="init"/>
        </dgm:presLayoutVars>
      </dgm:prSet>
      <dgm:spPr/>
    </dgm:pt>
    <dgm:pt modelId="{FC0B5E43-44EF-4D7C-9DCB-B4AEE3830E4C}" type="pres">
      <dgm:prSet presAssocID="{59FA64CD-0C90-4F33-911B-2AD3738A87B6}" presName="rootComposite1" presStyleCnt="0"/>
      <dgm:spPr/>
    </dgm:pt>
    <dgm:pt modelId="{CC15B674-70FE-4ACF-A051-8D41742D34E4}" type="pres">
      <dgm:prSet presAssocID="{59FA64CD-0C90-4F33-911B-2AD3738A87B6}" presName="rootText1" presStyleLbl="node0" presStyleIdx="0" presStyleCnt="1" custScaleX="52129" custScaleY="118729" custLinFactNeighborX="7368" custLinFactNeighborY="-3155">
        <dgm:presLayoutVars>
          <dgm:chPref val="3"/>
        </dgm:presLayoutVars>
      </dgm:prSet>
      <dgm:spPr>
        <a:prstGeom prst="rightArrow">
          <a:avLst/>
        </a:prstGeom>
      </dgm:spPr>
      <dgm:t>
        <a:bodyPr/>
        <a:lstStyle/>
        <a:p>
          <a:endParaRPr lang="en-US"/>
        </a:p>
      </dgm:t>
    </dgm:pt>
    <dgm:pt modelId="{7D209BF3-2066-4E84-9EF6-098372BE4173}" type="pres">
      <dgm:prSet presAssocID="{59FA64CD-0C90-4F33-911B-2AD3738A87B6}" presName="rootConnector1" presStyleLbl="node1" presStyleIdx="0" presStyleCnt="0"/>
      <dgm:spPr/>
      <dgm:t>
        <a:bodyPr/>
        <a:lstStyle/>
        <a:p>
          <a:endParaRPr lang="en-US"/>
        </a:p>
      </dgm:t>
    </dgm:pt>
    <dgm:pt modelId="{F035767C-7CA9-43A2-86EC-6F9DD4AD7452}" type="pres">
      <dgm:prSet presAssocID="{59FA64CD-0C90-4F33-911B-2AD3738A87B6}" presName="hierChild2" presStyleCnt="0"/>
      <dgm:spPr/>
    </dgm:pt>
    <dgm:pt modelId="{D147ECD2-D2D8-42C2-8040-6A2EB60FD9DE}" type="pres">
      <dgm:prSet presAssocID="{5D68C2CB-1C16-4276-BBE9-19252CFD8AE3}" presName="Name64" presStyleLbl="parChTrans1D2" presStyleIdx="0" presStyleCnt="3"/>
      <dgm:spPr/>
      <dgm:t>
        <a:bodyPr/>
        <a:lstStyle/>
        <a:p>
          <a:endParaRPr lang="en-US"/>
        </a:p>
      </dgm:t>
    </dgm:pt>
    <dgm:pt modelId="{C405AD02-B7B9-4A47-A203-C34219CB7078}" type="pres">
      <dgm:prSet presAssocID="{9509F8BF-2450-4B87-BEA0-31FED91E0F8F}" presName="hierRoot2" presStyleCnt="0">
        <dgm:presLayoutVars>
          <dgm:hierBranch val="init"/>
        </dgm:presLayoutVars>
      </dgm:prSet>
      <dgm:spPr/>
    </dgm:pt>
    <dgm:pt modelId="{83521131-5C6B-4275-A1D4-3DABB3D173E6}" type="pres">
      <dgm:prSet presAssocID="{9509F8BF-2450-4B87-BEA0-31FED91E0F8F}" presName="rootComposite" presStyleCnt="0"/>
      <dgm:spPr/>
    </dgm:pt>
    <dgm:pt modelId="{77605F75-DCD0-46F1-A81A-D7EC6E0A3AFE}" type="pres">
      <dgm:prSet presAssocID="{9509F8BF-2450-4B87-BEA0-31FED91E0F8F}" presName="rootText" presStyleLbl="node2" presStyleIdx="0" presStyleCnt="3" custLinFactNeighborX="431">
        <dgm:presLayoutVars>
          <dgm:chPref val="3"/>
        </dgm:presLayoutVars>
      </dgm:prSet>
      <dgm:spPr/>
      <dgm:t>
        <a:bodyPr/>
        <a:lstStyle/>
        <a:p>
          <a:endParaRPr lang="en-US"/>
        </a:p>
      </dgm:t>
    </dgm:pt>
    <dgm:pt modelId="{2839C55A-E128-4270-A004-E04C03A4ACF6}" type="pres">
      <dgm:prSet presAssocID="{9509F8BF-2450-4B87-BEA0-31FED91E0F8F}" presName="rootConnector" presStyleLbl="node2" presStyleIdx="0" presStyleCnt="3"/>
      <dgm:spPr/>
      <dgm:t>
        <a:bodyPr/>
        <a:lstStyle/>
        <a:p>
          <a:endParaRPr lang="en-US"/>
        </a:p>
      </dgm:t>
    </dgm:pt>
    <dgm:pt modelId="{F38CFB8B-9665-4B2A-B453-BD4E42344836}" type="pres">
      <dgm:prSet presAssocID="{9509F8BF-2450-4B87-BEA0-31FED91E0F8F}" presName="hierChild4" presStyleCnt="0"/>
      <dgm:spPr/>
    </dgm:pt>
    <dgm:pt modelId="{34CBE033-44C6-42E3-9F0A-2CE6E1FBE4D7}" type="pres">
      <dgm:prSet presAssocID="{9509F8BF-2450-4B87-BEA0-31FED91E0F8F}" presName="hierChild5" presStyleCnt="0"/>
      <dgm:spPr/>
    </dgm:pt>
    <dgm:pt modelId="{C904364A-A959-4BB8-9FB8-E0D8CED439A3}" type="pres">
      <dgm:prSet presAssocID="{A0369F16-B30B-444D-A648-BC3ABFC9A220}" presName="Name64" presStyleLbl="parChTrans1D2" presStyleIdx="1" presStyleCnt="3"/>
      <dgm:spPr/>
      <dgm:t>
        <a:bodyPr/>
        <a:lstStyle/>
        <a:p>
          <a:endParaRPr lang="en-US"/>
        </a:p>
      </dgm:t>
    </dgm:pt>
    <dgm:pt modelId="{4D3DD4FE-BBB4-457C-AE67-E2820DC622A7}" type="pres">
      <dgm:prSet presAssocID="{1B7AD2EC-0399-45B2-8B7A-6EBAA1A340D0}" presName="hierRoot2" presStyleCnt="0">
        <dgm:presLayoutVars>
          <dgm:hierBranch val="init"/>
        </dgm:presLayoutVars>
      </dgm:prSet>
      <dgm:spPr/>
    </dgm:pt>
    <dgm:pt modelId="{222ECC8D-AFE0-42A7-9AEB-4E9E87096B2E}" type="pres">
      <dgm:prSet presAssocID="{1B7AD2EC-0399-45B2-8B7A-6EBAA1A340D0}" presName="rootComposite" presStyleCnt="0"/>
      <dgm:spPr/>
    </dgm:pt>
    <dgm:pt modelId="{3D2B6C77-7EED-49A5-8D3D-D500CB1C823B}" type="pres">
      <dgm:prSet presAssocID="{1B7AD2EC-0399-45B2-8B7A-6EBAA1A340D0}" presName="rootText" presStyleLbl="node2" presStyleIdx="1" presStyleCnt="3" custLinFactNeighborX="431">
        <dgm:presLayoutVars>
          <dgm:chPref val="3"/>
        </dgm:presLayoutVars>
      </dgm:prSet>
      <dgm:spPr/>
      <dgm:t>
        <a:bodyPr/>
        <a:lstStyle/>
        <a:p>
          <a:endParaRPr lang="en-US"/>
        </a:p>
      </dgm:t>
    </dgm:pt>
    <dgm:pt modelId="{5C307346-A467-4537-BFD3-CF2911AB38B3}" type="pres">
      <dgm:prSet presAssocID="{1B7AD2EC-0399-45B2-8B7A-6EBAA1A340D0}" presName="rootConnector" presStyleLbl="node2" presStyleIdx="1" presStyleCnt="3"/>
      <dgm:spPr/>
      <dgm:t>
        <a:bodyPr/>
        <a:lstStyle/>
        <a:p>
          <a:endParaRPr lang="en-US"/>
        </a:p>
      </dgm:t>
    </dgm:pt>
    <dgm:pt modelId="{E8395B14-21A4-47B6-AC69-91E19A58B4C2}" type="pres">
      <dgm:prSet presAssocID="{1B7AD2EC-0399-45B2-8B7A-6EBAA1A340D0}" presName="hierChild4" presStyleCnt="0"/>
      <dgm:spPr/>
    </dgm:pt>
    <dgm:pt modelId="{0368300C-E312-4C74-AF88-F1BAAA8FC0DC}" type="pres">
      <dgm:prSet presAssocID="{1B7AD2EC-0399-45B2-8B7A-6EBAA1A340D0}" presName="hierChild5" presStyleCnt="0"/>
      <dgm:spPr/>
    </dgm:pt>
    <dgm:pt modelId="{E00E7F98-EFD9-402E-A4F9-E6CFD5DEDE8C}" type="pres">
      <dgm:prSet presAssocID="{40CAA4DB-EB4E-4C58-BD56-A392C8750AEC}" presName="Name64" presStyleLbl="parChTrans1D2" presStyleIdx="2" presStyleCnt="3"/>
      <dgm:spPr/>
      <dgm:t>
        <a:bodyPr/>
        <a:lstStyle/>
        <a:p>
          <a:endParaRPr lang="en-US"/>
        </a:p>
      </dgm:t>
    </dgm:pt>
    <dgm:pt modelId="{497AF934-ED86-4494-86EB-219842F17529}" type="pres">
      <dgm:prSet presAssocID="{0DF02064-FCBA-47EB-A8FC-C57A056E12C2}" presName="hierRoot2" presStyleCnt="0">
        <dgm:presLayoutVars>
          <dgm:hierBranch val="init"/>
        </dgm:presLayoutVars>
      </dgm:prSet>
      <dgm:spPr/>
    </dgm:pt>
    <dgm:pt modelId="{081CF264-E3B0-40B3-9193-3AEE59126CA0}" type="pres">
      <dgm:prSet presAssocID="{0DF02064-FCBA-47EB-A8FC-C57A056E12C2}" presName="rootComposite" presStyleCnt="0"/>
      <dgm:spPr/>
    </dgm:pt>
    <dgm:pt modelId="{808E5178-FAC3-4147-8B9E-5D18273B6E1B}" type="pres">
      <dgm:prSet presAssocID="{0DF02064-FCBA-47EB-A8FC-C57A056E12C2}" presName="rootText" presStyleLbl="node2" presStyleIdx="2" presStyleCnt="3" custScaleX="97043" custLinFactNeighborX="431">
        <dgm:presLayoutVars>
          <dgm:chPref val="3"/>
        </dgm:presLayoutVars>
      </dgm:prSet>
      <dgm:spPr/>
      <dgm:t>
        <a:bodyPr/>
        <a:lstStyle/>
        <a:p>
          <a:endParaRPr lang="en-US"/>
        </a:p>
      </dgm:t>
    </dgm:pt>
    <dgm:pt modelId="{36E91B6D-D7A2-4564-BC58-39A51F2EC3EE}" type="pres">
      <dgm:prSet presAssocID="{0DF02064-FCBA-47EB-A8FC-C57A056E12C2}" presName="rootConnector" presStyleLbl="node2" presStyleIdx="2" presStyleCnt="3"/>
      <dgm:spPr/>
      <dgm:t>
        <a:bodyPr/>
        <a:lstStyle/>
        <a:p>
          <a:endParaRPr lang="en-US"/>
        </a:p>
      </dgm:t>
    </dgm:pt>
    <dgm:pt modelId="{3CE24C2F-B699-4C74-A154-5C6CB74AA9F0}" type="pres">
      <dgm:prSet presAssocID="{0DF02064-FCBA-47EB-A8FC-C57A056E12C2}" presName="hierChild4" presStyleCnt="0"/>
      <dgm:spPr/>
    </dgm:pt>
    <dgm:pt modelId="{F6E9DDD2-6565-4BFB-B019-35C054C55BE2}" type="pres">
      <dgm:prSet presAssocID="{0DF02064-FCBA-47EB-A8FC-C57A056E12C2}" presName="hierChild5" presStyleCnt="0"/>
      <dgm:spPr/>
    </dgm:pt>
    <dgm:pt modelId="{CBCCE47F-69EC-4399-94FE-4F6DBB6DCE6F}" type="pres">
      <dgm:prSet presAssocID="{59FA64CD-0C90-4F33-911B-2AD3738A87B6}" presName="hierChild3" presStyleCnt="0"/>
      <dgm:spPr/>
    </dgm:pt>
  </dgm:ptLst>
  <dgm:cxnLst>
    <dgm:cxn modelId="{9EA320F3-9518-4F96-83AF-2F804E9D739E}" srcId="{F51916BE-D8F8-4BA0-8678-1B82F76E3799}" destId="{59FA64CD-0C90-4F33-911B-2AD3738A87B6}" srcOrd="0" destOrd="0" parTransId="{999D4837-5ECB-42CD-9FDE-2EF5A93AE4A4}" sibTransId="{9A323B25-463E-4515-A9AF-7B4BA04DB511}"/>
    <dgm:cxn modelId="{90371BE6-8BDB-4E90-8578-B395654677BD}" type="presOf" srcId="{1B7AD2EC-0399-45B2-8B7A-6EBAA1A340D0}" destId="{3D2B6C77-7EED-49A5-8D3D-D500CB1C823B}" srcOrd="0" destOrd="0" presId="urn:microsoft.com/office/officeart/2009/3/layout/HorizontalOrganizationChart"/>
    <dgm:cxn modelId="{22DB86A3-7519-4BC4-91B3-4AE2E0489EA2}" type="presOf" srcId="{5D68C2CB-1C16-4276-BBE9-19252CFD8AE3}" destId="{D147ECD2-D2D8-42C2-8040-6A2EB60FD9DE}" srcOrd="0" destOrd="0" presId="urn:microsoft.com/office/officeart/2009/3/layout/HorizontalOrganizationChart"/>
    <dgm:cxn modelId="{2E802142-02DE-4186-AB22-63B6CACDCC5E}" type="presOf" srcId="{F51916BE-D8F8-4BA0-8678-1B82F76E3799}" destId="{31D00293-CB8E-42C7-BF2E-24CF58EF2C9A}" srcOrd="0" destOrd="0" presId="urn:microsoft.com/office/officeart/2009/3/layout/HorizontalOrganizationChart"/>
    <dgm:cxn modelId="{08FE838D-43A7-498E-98D9-A5266753E9A0}" srcId="{59FA64CD-0C90-4F33-911B-2AD3738A87B6}" destId="{9509F8BF-2450-4B87-BEA0-31FED91E0F8F}" srcOrd="0" destOrd="0" parTransId="{5D68C2CB-1C16-4276-BBE9-19252CFD8AE3}" sibTransId="{FB24D4DA-CF31-4318-A01D-EBDD635A540A}"/>
    <dgm:cxn modelId="{C2B69FCD-16CE-4A12-9286-F7C34D46287B}" type="presOf" srcId="{9509F8BF-2450-4B87-BEA0-31FED91E0F8F}" destId="{2839C55A-E128-4270-A004-E04C03A4ACF6}" srcOrd="1" destOrd="0" presId="urn:microsoft.com/office/officeart/2009/3/layout/HorizontalOrganizationChart"/>
    <dgm:cxn modelId="{A55E29EF-3652-4B7D-BBEA-3E10619A0789}" type="presOf" srcId="{59FA64CD-0C90-4F33-911B-2AD3738A87B6}" destId="{CC15B674-70FE-4ACF-A051-8D41742D34E4}" srcOrd="0" destOrd="0" presId="urn:microsoft.com/office/officeart/2009/3/layout/HorizontalOrganizationChart"/>
    <dgm:cxn modelId="{FB96D4CF-EC0B-40BB-B0D2-B41A4A0B3880}" type="presOf" srcId="{9509F8BF-2450-4B87-BEA0-31FED91E0F8F}" destId="{77605F75-DCD0-46F1-A81A-D7EC6E0A3AFE}" srcOrd="0" destOrd="0" presId="urn:microsoft.com/office/officeart/2009/3/layout/HorizontalOrganizationChart"/>
    <dgm:cxn modelId="{F172E725-9FBF-4B57-8C8E-8EFB23ECA80E}" type="presOf" srcId="{A0369F16-B30B-444D-A648-BC3ABFC9A220}" destId="{C904364A-A959-4BB8-9FB8-E0D8CED439A3}" srcOrd="0" destOrd="0" presId="urn:microsoft.com/office/officeart/2009/3/layout/HorizontalOrganizationChart"/>
    <dgm:cxn modelId="{B1B3C8CB-20CF-4A92-B887-077BFCC3ECF9}" srcId="{59FA64CD-0C90-4F33-911B-2AD3738A87B6}" destId="{1B7AD2EC-0399-45B2-8B7A-6EBAA1A340D0}" srcOrd="1" destOrd="0" parTransId="{A0369F16-B30B-444D-A648-BC3ABFC9A220}" sibTransId="{5291C48E-2FEB-4CE2-AA18-13EB615E193E}"/>
    <dgm:cxn modelId="{B863D9E6-2286-43C2-89BB-8934493837B7}" type="presOf" srcId="{40CAA4DB-EB4E-4C58-BD56-A392C8750AEC}" destId="{E00E7F98-EFD9-402E-A4F9-E6CFD5DEDE8C}" srcOrd="0" destOrd="0" presId="urn:microsoft.com/office/officeart/2009/3/layout/HorizontalOrganizationChart"/>
    <dgm:cxn modelId="{534D0591-BABF-4B8D-B5A9-FA8169284625}" type="presOf" srcId="{1B7AD2EC-0399-45B2-8B7A-6EBAA1A340D0}" destId="{5C307346-A467-4537-BFD3-CF2911AB38B3}" srcOrd="1" destOrd="0" presId="urn:microsoft.com/office/officeart/2009/3/layout/HorizontalOrganizationChart"/>
    <dgm:cxn modelId="{6B2E7189-8BAC-4678-9EA2-5AA1117F2E62}" type="presOf" srcId="{0DF02064-FCBA-47EB-A8FC-C57A056E12C2}" destId="{36E91B6D-D7A2-4564-BC58-39A51F2EC3EE}" srcOrd="1" destOrd="0" presId="urn:microsoft.com/office/officeart/2009/3/layout/HorizontalOrganizationChart"/>
    <dgm:cxn modelId="{767331F3-C6F0-4FB2-8877-0F6DBDD29119}" srcId="{59FA64CD-0C90-4F33-911B-2AD3738A87B6}" destId="{0DF02064-FCBA-47EB-A8FC-C57A056E12C2}" srcOrd="2" destOrd="0" parTransId="{40CAA4DB-EB4E-4C58-BD56-A392C8750AEC}" sibTransId="{036C341B-4B9D-4C21-8A4A-AB4C33FC8436}"/>
    <dgm:cxn modelId="{C9298A4C-DB69-4FBB-B930-7C05A12DB2B4}" type="presOf" srcId="{59FA64CD-0C90-4F33-911B-2AD3738A87B6}" destId="{7D209BF3-2066-4E84-9EF6-098372BE4173}" srcOrd="1" destOrd="0" presId="urn:microsoft.com/office/officeart/2009/3/layout/HorizontalOrganizationChart"/>
    <dgm:cxn modelId="{244FA832-2B56-4A46-AD39-9F9DB31C9329}" type="presOf" srcId="{0DF02064-FCBA-47EB-A8FC-C57A056E12C2}" destId="{808E5178-FAC3-4147-8B9E-5D18273B6E1B}" srcOrd="0" destOrd="0" presId="urn:microsoft.com/office/officeart/2009/3/layout/HorizontalOrganizationChart"/>
    <dgm:cxn modelId="{9FD6D9A0-C4DC-4DA4-BEFF-66EA5DC01B0A}" type="presParOf" srcId="{31D00293-CB8E-42C7-BF2E-24CF58EF2C9A}" destId="{D3523324-9492-434B-9FCF-4BE68DF03022}" srcOrd="0" destOrd="0" presId="urn:microsoft.com/office/officeart/2009/3/layout/HorizontalOrganizationChart"/>
    <dgm:cxn modelId="{BECC0F98-1F5D-4298-838F-FDA3F0249716}" type="presParOf" srcId="{D3523324-9492-434B-9FCF-4BE68DF03022}" destId="{FC0B5E43-44EF-4D7C-9DCB-B4AEE3830E4C}" srcOrd="0" destOrd="0" presId="urn:microsoft.com/office/officeart/2009/3/layout/HorizontalOrganizationChart"/>
    <dgm:cxn modelId="{99C57C20-FD28-4B05-8827-EAF8932D104A}" type="presParOf" srcId="{FC0B5E43-44EF-4D7C-9DCB-B4AEE3830E4C}" destId="{CC15B674-70FE-4ACF-A051-8D41742D34E4}" srcOrd="0" destOrd="0" presId="urn:microsoft.com/office/officeart/2009/3/layout/HorizontalOrganizationChart"/>
    <dgm:cxn modelId="{17F3DA3D-3FD4-4B8C-9D99-8DACA58B358E}" type="presParOf" srcId="{FC0B5E43-44EF-4D7C-9DCB-B4AEE3830E4C}" destId="{7D209BF3-2066-4E84-9EF6-098372BE4173}" srcOrd="1" destOrd="0" presId="urn:microsoft.com/office/officeart/2009/3/layout/HorizontalOrganizationChart"/>
    <dgm:cxn modelId="{40138BAD-659A-45D8-B836-32124BE428DC}" type="presParOf" srcId="{D3523324-9492-434B-9FCF-4BE68DF03022}" destId="{F035767C-7CA9-43A2-86EC-6F9DD4AD7452}" srcOrd="1" destOrd="0" presId="urn:microsoft.com/office/officeart/2009/3/layout/HorizontalOrganizationChart"/>
    <dgm:cxn modelId="{F222F6B2-9511-4A57-ABD9-BDA438ACCA9C}" type="presParOf" srcId="{F035767C-7CA9-43A2-86EC-6F9DD4AD7452}" destId="{D147ECD2-D2D8-42C2-8040-6A2EB60FD9DE}" srcOrd="0" destOrd="0" presId="urn:microsoft.com/office/officeart/2009/3/layout/HorizontalOrganizationChart"/>
    <dgm:cxn modelId="{1E926706-0514-490E-B2DC-DB22984BFABC}" type="presParOf" srcId="{F035767C-7CA9-43A2-86EC-6F9DD4AD7452}" destId="{C405AD02-B7B9-4A47-A203-C34219CB7078}" srcOrd="1" destOrd="0" presId="urn:microsoft.com/office/officeart/2009/3/layout/HorizontalOrganizationChart"/>
    <dgm:cxn modelId="{A35F17DE-44F2-4ECF-A0AE-9BE3A1482E89}" type="presParOf" srcId="{C405AD02-B7B9-4A47-A203-C34219CB7078}" destId="{83521131-5C6B-4275-A1D4-3DABB3D173E6}" srcOrd="0" destOrd="0" presId="urn:microsoft.com/office/officeart/2009/3/layout/HorizontalOrganizationChart"/>
    <dgm:cxn modelId="{B7FA19A9-3CB0-4C2A-AE76-36CAEAB0FC90}" type="presParOf" srcId="{83521131-5C6B-4275-A1D4-3DABB3D173E6}" destId="{77605F75-DCD0-46F1-A81A-D7EC6E0A3AFE}" srcOrd="0" destOrd="0" presId="urn:microsoft.com/office/officeart/2009/3/layout/HorizontalOrganizationChart"/>
    <dgm:cxn modelId="{D4A70017-AFF8-4569-8B2C-9CDBE79E09DE}" type="presParOf" srcId="{83521131-5C6B-4275-A1D4-3DABB3D173E6}" destId="{2839C55A-E128-4270-A004-E04C03A4ACF6}" srcOrd="1" destOrd="0" presId="urn:microsoft.com/office/officeart/2009/3/layout/HorizontalOrganizationChart"/>
    <dgm:cxn modelId="{00DFF881-B419-4FFF-A430-E9414007F4D5}" type="presParOf" srcId="{C405AD02-B7B9-4A47-A203-C34219CB7078}" destId="{F38CFB8B-9665-4B2A-B453-BD4E42344836}" srcOrd="1" destOrd="0" presId="urn:microsoft.com/office/officeart/2009/3/layout/HorizontalOrganizationChart"/>
    <dgm:cxn modelId="{B654ECE4-46C7-43F6-9FAA-642B4414A87F}" type="presParOf" srcId="{C405AD02-B7B9-4A47-A203-C34219CB7078}" destId="{34CBE033-44C6-42E3-9F0A-2CE6E1FBE4D7}" srcOrd="2" destOrd="0" presId="urn:microsoft.com/office/officeart/2009/3/layout/HorizontalOrganizationChart"/>
    <dgm:cxn modelId="{D0DE1944-5AA3-4E97-8FF7-B970F7D55AC7}" type="presParOf" srcId="{F035767C-7CA9-43A2-86EC-6F9DD4AD7452}" destId="{C904364A-A959-4BB8-9FB8-E0D8CED439A3}" srcOrd="2" destOrd="0" presId="urn:microsoft.com/office/officeart/2009/3/layout/HorizontalOrganizationChart"/>
    <dgm:cxn modelId="{68FA5B57-B4A3-481D-829C-C474D416AF8B}" type="presParOf" srcId="{F035767C-7CA9-43A2-86EC-6F9DD4AD7452}" destId="{4D3DD4FE-BBB4-457C-AE67-E2820DC622A7}" srcOrd="3" destOrd="0" presId="urn:microsoft.com/office/officeart/2009/3/layout/HorizontalOrganizationChart"/>
    <dgm:cxn modelId="{C8FD9009-6C0C-440B-ABB0-56B1EBEDF826}" type="presParOf" srcId="{4D3DD4FE-BBB4-457C-AE67-E2820DC622A7}" destId="{222ECC8D-AFE0-42A7-9AEB-4E9E87096B2E}" srcOrd="0" destOrd="0" presId="urn:microsoft.com/office/officeart/2009/3/layout/HorizontalOrganizationChart"/>
    <dgm:cxn modelId="{B874F469-1750-4E42-89E1-5C25EDDC7FF3}" type="presParOf" srcId="{222ECC8D-AFE0-42A7-9AEB-4E9E87096B2E}" destId="{3D2B6C77-7EED-49A5-8D3D-D500CB1C823B}" srcOrd="0" destOrd="0" presId="urn:microsoft.com/office/officeart/2009/3/layout/HorizontalOrganizationChart"/>
    <dgm:cxn modelId="{53F60CB6-8A55-4755-B494-0025A3150789}" type="presParOf" srcId="{222ECC8D-AFE0-42A7-9AEB-4E9E87096B2E}" destId="{5C307346-A467-4537-BFD3-CF2911AB38B3}" srcOrd="1" destOrd="0" presId="urn:microsoft.com/office/officeart/2009/3/layout/HorizontalOrganizationChart"/>
    <dgm:cxn modelId="{C7ED6DF4-D1B2-4C31-9CC1-48E03A29C367}" type="presParOf" srcId="{4D3DD4FE-BBB4-457C-AE67-E2820DC622A7}" destId="{E8395B14-21A4-47B6-AC69-91E19A58B4C2}" srcOrd="1" destOrd="0" presId="urn:microsoft.com/office/officeart/2009/3/layout/HorizontalOrganizationChart"/>
    <dgm:cxn modelId="{84EB8E30-61AB-43ED-AFE9-F11247166C29}" type="presParOf" srcId="{4D3DD4FE-BBB4-457C-AE67-E2820DC622A7}" destId="{0368300C-E312-4C74-AF88-F1BAAA8FC0DC}" srcOrd="2" destOrd="0" presId="urn:microsoft.com/office/officeart/2009/3/layout/HorizontalOrganizationChart"/>
    <dgm:cxn modelId="{6869D460-790D-4615-9164-8EB79A17C5D5}" type="presParOf" srcId="{F035767C-7CA9-43A2-86EC-6F9DD4AD7452}" destId="{E00E7F98-EFD9-402E-A4F9-E6CFD5DEDE8C}" srcOrd="4" destOrd="0" presId="urn:microsoft.com/office/officeart/2009/3/layout/HorizontalOrganizationChart"/>
    <dgm:cxn modelId="{856424C6-C7A9-432B-8276-910178966993}" type="presParOf" srcId="{F035767C-7CA9-43A2-86EC-6F9DD4AD7452}" destId="{497AF934-ED86-4494-86EB-219842F17529}" srcOrd="5" destOrd="0" presId="urn:microsoft.com/office/officeart/2009/3/layout/HorizontalOrganizationChart"/>
    <dgm:cxn modelId="{8567AD31-4445-4DDD-ABCD-318B37B51118}" type="presParOf" srcId="{497AF934-ED86-4494-86EB-219842F17529}" destId="{081CF264-E3B0-40B3-9193-3AEE59126CA0}" srcOrd="0" destOrd="0" presId="urn:microsoft.com/office/officeart/2009/3/layout/HorizontalOrganizationChart"/>
    <dgm:cxn modelId="{E118FE3E-F19E-4379-AD5B-7FAE40A5B56C}" type="presParOf" srcId="{081CF264-E3B0-40B3-9193-3AEE59126CA0}" destId="{808E5178-FAC3-4147-8B9E-5D18273B6E1B}" srcOrd="0" destOrd="0" presId="urn:microsoft.com/office/officeart/2009/3/layout/HorizontalOrganizationChart"/>
    <dgm:cxn modelId="{59390311-6FF9-4699-8177-CDA4F90D526B}" type="presParOf" srcId="{081CF264-E3B0-40B3-9193-3AEE59126CA0}" destId="{36E91B6D-D7A2-4564-BC58-39A51F2EC3EE}" srcOrd="1" destOrd="0" presId="urn:microsoft.com/office/officeart/2009/3/layout/HorizontalOrganizationChart"/>
    <dgm:cxn modelId="{92AC68F3-8B47-44CF-AE67-E47A49D8A253}" type="presParOf" srcId="{497AF934-ED86-4494-86EB-219842F17529}" destId="{3CE24C2F-B699-4C74-A154-5C6CB74AA9F0}" srcOrd="1" destOrd="0" presId="urn:microsoft.com/office/officeart/2009/3/layout/HorizontalOrganizationChart"/>
    <dgm:cxn modelId="{FDC64CEF-1EC6-49BF-BB07-7B7DC8632ADC}" type="presParOf" srcId="{497AF934-ED86-4494-86EB-219842F17529}" destId="{F6E9DDD2-6565-4BFB-B019-35C054C55BE2}" srcOrd="2" destOrd="0" presId="urn:microsoft.com/office/officeart/2009/3/layout/HorizontalOrganizationChart"/>
    <dgm:cxn modelId="{A8EE4643-FB8B-47CD-8AF6-58CF4048DD01}" type="presParOf" srcId="{D3523324-9492-434B-9FCF-4BE68DF03022}" destId="{CBCCE47F-69EC-4399-94FE-4F6DBB6DCE6F}"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A734D-26B5-4F54-88EC-2D08835D821C}">
      <dsp:nvSpPr>
        <dsp:cNvPr id="0" name=""/>
        <dsp:cNvSpPr/>
      </dsp:nvSpPr>
      <dsp:spPr>
        <a:xfrm>
          <a:off x="0" y="0"/>
          <a:ext cx="9160274" cy="64490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1.  A person takes more opioids than their body can handle</a:t>
          </a:r>
        </a:p>
      </dsp:txBody>
      <dsp:txXfrm>
        <a:off x="18889" y="18889"/>
        <a:ext cx="8388914" cy="607129"/>
      </dsp:txXfrm>
    </dsp:sp>
    <dsp:sp modelId="{FB21ADCB-9894-41F3-BBE7-611F9CB364C8}">
      <dsp:nvSpPr>
        <dsp:cNvPr id="0" name=""/>
        <dsp:cNvSpPr/>
      </dsp:nvSpPr>
      <dsp:spPr>
        <a:xfrm>
          <a:off x="684046" y="734477"/>
          <a:ext cx="9160274" cy="64490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t>	2. Breathing slows as the opioid suppresses the urge to breath</a:t>
          </a:r>
        </a:p>
      </dsp:txBody>
      <dsp:txXfrm>
        <a:off x="702935" y="753366"/>
        <a:ext cx="8019260" cy="607129"/>
      </dsp:txXfrm>
    </dsp:sp>
    <dsp:sp modelId="{19A222FB-5579-4CD2-994B-E0D74CFF73AC}">
      <dsp:nvSpPr>
        <dsp:cNvPr id="0" name=""/>
        <dsp:cNvSpPr/>
      </dsp:nvSpPr>
      <dsp:spPr>
        <a:xfrm>
          <a:off x="1368093" y="1468955"/>
          <a:ext cx="9160274" cy="64490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	3. Breathing stops and carbon dioxide builds up in	their body</a:t>
          </a:r>
        </a:p>
      </dsp:txBody>
      <dsp:txXfrm>
        <a:off x="1386982" y="1487844"/>
        <a:ext cx="8019260" cy="607129"/>
      </dsp:txXfrm>
    </dsp:sp>
    <dsp:sp modelId="{B4D5E599-6317-447B-959A-61A7EB7917B2}">
      <dsp:nvSpPr>
        <dsp:cNvPr id="0" name=""/>
        <dsp:cNvSpPr/>
      </dsp:nvSpPr>
      <dsp:spPr>
        <a:xfrm>
          <a:off x="2052139" y="2203433"/>
          <a:ext cx="9160274" cy="64490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a:t>	4. Oxygen levels decrease, which leads to brain damage </a:t>
          </a:r>
        </a:p>
      </dsp:txBody>
      <dsp:txXfrm>
        <a:off x="2071028" y="2222322"/>
        <a:ext cx="8019260" cy="607129"/>
      </dsp:txXfrm>
    </dsp:sp>
    <dsp:sp modelId="{8A539CB3-5ACA-4C00-8D33-5DD81AB7870F}">
      <dsp:nvSpPr>
        <dsp:cNvPr id="0" name=""/>
        <dsp:cNvSpPr/>
      </dsp:nvSpPr>
      <dsp:spPr>
        <a:xfrm>
          <a:off x="2736186" y="2937911"/>
          <a:ext cx="9160274" cy="64490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t>		5. Their heart stops</a:t>
          </a:r>
        </a:p>
      </dsp:txBody>
      <dsp:txXfrm>
        <a:off x="2755075" y="2956800"/>
        <a:ext cx="8019260" cy="607129"/>
      </dsp:txXfrm>
    </dsp:sp>
    <dsp:sp modelId="{51CB5A60-3D97-4253-BC9D-80E345901D91}">
      <dsp:nvSpPr>
        <dsp:cNvPr id="0" name=""/>
        <dsp:cNvSpPr/>
      </dsp:nvSpPr>
      <dsp:spPr>
        <a:xfrm>
          <a:off x="8741085" y="471140"/>
          <a:ext cx="419189" cy="419189"/>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endParaRPr lang="en-US" sz="1800" kern="1200"/>
        </a:p>
      </dsp:txBody>
      <dsp:txXfrm>
        <a:off x="8835403" y="471140"/>
        <a:ext cx="230553" cy="315440"/>
      </dsp:txXfrm>
    </dsp:sp>
    <dsp:sp modelId="{624BD0AD-6C5D-4F76-9DE5-F2A4C57AE891}">
      <dsp:nvSpPr>
        <dsp:cNvPr id="0" name=""/>
        <dsp:cNvSpPr/>
      </dsp:nvSpPr>
      <dsp:spPr>
        <a:xfrm>
          <a:off x="9425131" y="1205618"/>
          <a:ext cx="419189" cy="419189"/>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endParaRPr lang="en-US" sz="1800" kern="1200"/>
        </a:p>
      </dsp:txBody>
      <dsp:txXfrm>
        <a:off x="9519449" y="1205618"/>
        <a:ext cx="230553" cy="315440"/>
      </dsp:txXfrm>
    </dsp:sp>
    <dsp:sp modelId="{2F15BF39-1D5A-49BF-BF3D-449AB43B6670}">
      <dsp:nvSpPr>
        <dsp:cNvPr id="0" name=""/>
        <dsp:cNvSpPr/>
      </dsp:nvSpPr>
      <dsp:spPr>
        <a:xfrm>
          <a:off x="10109178" y="1929348"/>
          <a:ext cx="419189" cy="419189"/>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endParaRPr lang="en-US" sz="1800" kern="1200"/>
        </a:p>
      </dsp:txBody>
      <dsp:txXfrm>
        <a:off x="10203496" y="1929348"/>
        <a:ext cx="230553" cy="315440"/>
      </dsp:txXfrm>
    </dsp:sp>
    <dsp:sp modelId="{DFF46819-F5D5-452A-BCCE-FDACE1D628AF}">
      <dsp:nvSpPr>
        <dsp:cNvPr id="0" name=""/>
        <dsp:cNvSpPr/>
      </dsp:nvSpPr>
      <dsp:spPr>
        <a:xfrm>
          <a:off x="10793224" y="2670991"/>
          <a:ext cx="419189" cy="419189"/>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endParaRPr lang="en-US" sz="1800" kern="1200"/>
        </a:p>
      </dsp:txBody>
      <dsp:txXfrm>
        <a:off x="10887542" y="2670991"/>
        <a:ext cx="230553" cy="315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1CEC6-041C-4BF8-AAC4-E1190444A0D4}">
      <dsp:nvSpPr>
        <dsp:cNvPr id="0" name=""/>
        <dsp:cNvSpPr/>
      </dsp:nvSpPr>
      <dsp:spPr>
        <a:xfrm>
          <a:off x="577850" y="516103"/>
          <a:ext cx="3262877" cy="1099951"/>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Calibri"/>
              <a:ea typeface="Calibri"/>
              <a:cs typeface="Calibri"/>
            </a:rPr>
            <a:t>Naloxone encourages drug use, </a:t>
          </a:r>
          <a:br>
            <a:rPr lang="en-US" sz="1600" kern="1200">
              <a:latin typeface="Calibri"/>
              <a:ea typeface="Calibri"/>
              <a:cs typeface="Calibri"/>
            </a:rPr>
          </a:br>
          <a:r>
            <a:rPr lang="en-US" sz="1600" kern="1200">
              <a:latin typeface="Calibri"/>
              <a:ea typeface="Calibri"/>
              <a:cs typeface="Calibri"/>
            </a:rPr>
            <a:t>increases addiction,</a:t>
          </a:r>
          <a:br>
            <a:rPr lang="en-US" sz="1600" kern="1200">
              <a:latin typeface="Calibri"/>
              <a:ea typeface="Calibri"/>
              <a:cs typeface="Calibri"/>
            </a:rPr>
          </a:br>
          <a:r>
            <a:rPr lang="en-US" sz="1600" kern="1200">
              <a:latin typeface="Calibri"/>
              <a:ea typeface="Calibri"/>
              <a:cs typeface="Calibri"/>
            </a:rPr>
            <a:t>can be misused</a:t>
          </a:r>
        </a:p>
      </dsp:txBody>
      <dsp:txXfrm>
        <a:off x="610066" y="548319"/>
        <a:ext cx="3198445" cy="1035519"/>
      </dsp:txXfrm>
    </dsp:sp>
    <dsp:sp modelId="{33385935-4533-4C0F-A398-FE600112B9ED}">
      <dsp:nvSpPr>
        <dsp:cNvPr id="0" name=""/>
        <dsp:cNvSpPr/>
      </dsp:nvSpPr>
      <dsp:spPr>
        <a:xfrm>
          <a:off x="858418" y="1616055"/>
          <a:ext cx="91440" cy="973736"/>
        </a:xfrm>
        <a:custGeom>
          <a:avLst/>
          <a:gdLst/>
          <a:ahLst/>
          <a:cxnLst/>
          <a:rect l="0" t="0" r="0" b="0"/>
          <a:pathLst>
            <a:path>
              <a:moveTo>
                <a:pt x="45720" y="0"/>
              </a:moveTo>
              <a:lnTo>
                <a:pt x="45720" y="973736"/>
              </a:lnTo>
              <a:lnTo>
                <a:pt x="57068" y="973736"/>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D4A5B397-C24D-4807-90C6-F813A715705D}">
      <dsp:nvSpPr>
        <dsp:cNvPr id="0" name=""/>
        <dsp:cNvSpPr/>
      </dsp:nvSpPr>
      <dsp:spPr>
        <a:xfrm>
          <a:off x="915487" y="2162118"/>
          <a:ext cx="3348816" cy="855347"/>
        </a:xfrm>
        <a:prstGeom prst="roundRect">
          <a:avLst>
            <a:gd name="adj" fmla="val 10000"/>
          </a:avLst>
        </a:prstGeom>
        <a:solidFill>
          <a:schemeClr val="lt1">
            <a:alpha val="90000"/>
            <a:hueOff val="0"/>
            <a:satOff val="0"/>
            <a:lumOff val="0"/>
            <a:alphaOff val="0"/>
          </a:scheme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a:latin typeface="Calibri"/>
              <a:ea typeface="Calibri"/>
              <a:cs typeface="Calibri"/>
            </a:rPr>
            <a:t>Naloxone is non-addictive </a:t>
          </a:r>
          <a:r>
            <a:rPr lang="en-US" sz="1600" kern="1200">
              <a:latin typeface="Calibri"/>
              <a:ea typeface="Calibri"/>
              <a:cs typeface="Calibri"/>
            </a:rPr>
            <a:t>and does not lead to more or riskier drug use</a:t>
          </a:r>
        </a:p>
      </dsp:txBody>
      <dsp:txXfrm>
        <a:off x="940539" y="2187170"/>
        <a:ext cx="3298712" cy="805243"/>
      </dsp:txXfrm>
    </dsp:sp>
    <dsp:sp modelId="{72C401F3-0800-4467-BCF8-25CEEB27C60D}">
      <dsp:nvSpPr>
        <dsp:cNvPr id="0" name=""/>
        <dsp:cNvSpPr/>
      </dsp:nvSpPr>
      <dsp:spPr>
        <a:xfrm>
          <a:off x="858418" y="1616055"/>
          <a:ext cx="91440" cy="2042921"/>
        </a:xfrm>
        <a:custGeom>
          <a:avLst/>
          <a:gdLst/>
          <a:ahLst/>
          <a:cxnLst/>
          <a:rect l="0" t="0" r="0" b="0"/>
          <a:pathLst>
            <a:path>
              <a:moveTo>
                <a:pt x="45720" y="0"/>
              </a:moveTo>
              <a:lnTo>
                <a:pt x="45720" y="2042921"/>
              </a:lnTo>
              <a:lnTo>
                <a:pt x="57068" y="2042921"/>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BD4C7CBE-C364-4062-AEBD-A07DFDF90714}">
      <dsp:nvSpPr>
        <dsp:cNvPr id="0" name=""/>
        <dsp:cNvSpPr/>
      </dsp:nvSpPr>
      <dsp:spPr>
        <a:xfrm>
          <a:off x="915487" y="3231302"/>
          <a:ext cx="3426741" cy="855347"/>
        </a:xfrm>
        <a:prstGeom prst="roundRect">
          <a:avLst>
            <a:gd name="adj" fmla="val 10000"/>
          </a:avLst>
        </a:prstGeom>
        <a:solidFill>
          <a:schemeClr val="lt1">
            <a:alpha val="90000"/>
            <a:hueOff val="0"/>
            <a:satOff val="0"/>
            <a:lumOff val="0"/>
            <a:alphaOff val="0"/>
          </a:scheme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a:latin typeface="Calibri"/>
              <a:ea typeface="Calibri"/>
              <a:cs typeface="Calibri"/>
            </a:rPr>
            <a:t>There is no risk if there is no opioid in the blood stream</a:t>
          </a:r>
          <a:endParaRPr lang="en-US" sz="1600" kern="1200">
            <a:latin typeface="Calibri"/>
            <a:ea typeface="Calibri"/>
            <a:cs typeface="Calibri"/>
          </a:endParaRPr>
        </a:p>
      </dsp:txBody>
      <dsp:txXfrm>
        <a:off x="940539" y="3256354"/>
        <a:ext cx="3376637" cy="805243"/>
      </dsp:txXfrm>
    </dsp:sp>
    <dsp:sp modelId="{D4D34DD3-BAE4-4283-B41E-EE625F425245}">
      <dsp:nvSpPr>
        <dsp:cNvPr id="0" name=""/>
        <dsp:cNvSpPr/>
      </dsp:nvSpPr>
      <dsp:spPr>
        <a:xfrm>
          <a:off x="4336608" y="485841"/>
          <a:ext cx="2968450" cy="1035509"/>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Calibri"/>
              <a:ea typeface="Calibri"/>
              <a:cs typeface="Calibri"/>
            </a:rPr>
            <a:t>Naloxone will cause harm</a:t>
          </a:r>
        </a:p>
      </dsp:txBody>
      <dsp:txXfrm>
        <a:off x="4366937" y="516170"/>
        <a:ext cx="2907792" cy="974851"/>
      </dsp:txXfrm>
    </dsp:sp>
    <dsp:sp modelId="{29F362C3-9D6F-4BFA-B313-913F2BD830A7}">
      <dsp:nvSpPr>
        <dsp:cNvPr id="0" name=""/>
        <dsp:cNvSpPr/>
      </dsp:nvSpPr>
      <dsp:spPr>
        <a:xfrm>
          <a:off x="4587733" y="1521351"/>
          <a:ext cx="91440" cy="1003998"/>
        </a:xfrm>
        <a:custGeom>
          <a:avLst/>
          <a:gdLst/>
          <a:ahLst/>
          <a:cxnLst/>
          <a:rect l="0" t="0" r="0" b="0"/>
          <a:pathLst>
            <a:path>
              <a:moveTo>
                <a:pt x="45720" y="0"/>
              </a:moveTo>
              <a:lnTo>
                <a:pt x="45720" y="1003998"/>
              </a:lnTo>
              <a:lnTo>
                <a:pt x="53868" y="1003998"/>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FF78F7AD-8B44-4FF7-96FB-73E00CEC3E23}">
      <dsp:nvSpPr>
        <dsp:cNvPr id="0" name=""/>
        <dsp:cNvSpPr/>
      </dsp:nvSpPr>
      <dsp:spPr>
        <a:xfrm>
          <a:off x="4641601" y="2097676"/>
          <a:ext cx="2676773" cy="855347"/>
        </a:xfrm>
        <a:prstGeom prst="roundRect">
          <a:avLst>
            <a:gd name="adj" fmla="val 10000"/>
          </a:avLst>
        </a:prstGeom>
        <a:solidFill>
          <a:prstClr val="white">
            <a:alpha val="90000"/>
            <a:hueOff val="0"/>
            <a:satOff val="0"/>
            <a:lumOff val="0"/>
            <a:alphaOff val="0"/>
          </a:prst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711200">
            <a:lnSpc>
              <a:spcPct val="90000"/>
            </a:lnSpc>
            <a:spcBef>
              <a:spcPct val="0"/>
            </a:spcBef>
            <a:spcAft>
              <a:spcPct val="35000"/>
            </a:spcAft>
            <a:buNone/>
          </a:pPr>
          <a:r>
            <a:rPr lang="en-US" sz="1600" b="0" kern="1200">
              <a:solidFill>
                <a:prstClr val="black">
                  <a:hueOff val="0"/>
                  <a:satOff val="0"/>
                  <a:lumOff val="0"/>
                  <a:alphaOff val="0"/>
                </a:prstClr>
              </a:solidFill>
              <a:latin typeface="Calibri"/>
              <a:ea typeface="+mn-ea"/>
              <a:cs typeface="Calibri"/>
            </a:rPr>
            <a:t>Naloxone is </a:t>
          </a:r>
          <a:r>
            <a:rPr lang="en-US" sz="1600" b="1" kern="1200">
              <a:solidFill>
                <a:prstClr val="black">
                  <a:hueOff val="0"/>
                  <a:satOff val="0"/>
                  <a:lumOff val="0"/>
                  <a:alphaOff val="0"/>
                </a:prstClr>
              </a:solidFill>
              <a:latin typeface="Calibri"/>
              <a:ea typeface="+mn-ea"/>
              <a:cs typeface="Calibri"/>
            </a:rPr>
            <a:t>safe to use and can be given to elders, pregnant women and children</a:t>
          </a:r>
        </a:p>
      </dsp:txBody>
      <dsp:txXfrm>
        <a:off x="4666653" y="2122728"/>
        <a:ext cx="2626669" cy="805243"/>
      </dsp:txXfrm>
    </dsp:sp>
    <dsp:sp modelId="{5479A61C-4821-4ED2-9713-0B17915B77EB}">
      <dsp:nvSpPr>
        <dsp:cNvPr id="0" name=""/>
        <dsp:cNvSpPr/>
      </dsp:nvSpPr>
      <dsp:spPr>
        <a:xfrm>
          <a:off x="4587733" y="1521351"/>
          <a:ext cx="91440" cy="2073183"/>
        </a:xfrm>
        <a:custGeom>
          <a:avLst/>
          <a:gdLst/>
          <a:ahLst/>
          <a:cxnLst/>
          <a:rect l="0" t="0" r="0" b="0"/>
          <a:pathLst>
            <a:path>
              <a:moveTo>
                <a:pt x="45720" y="0"/>
              </a:moveTo>
              <a:lnTo>
                <a:pt x="45720" y="2073183"/>
              </a:lnTo>
              <a:lnTo>
                <a:pt x="53868" y="2073183"/>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4C90DE76-01AA-49D2-ABA0-6CE66FB4594D}">
      <dsp:nvSpPr>
        <dsp:cNvPr id="0" name=""/>
        <dsp:cNvSpPr/>
      </dsp:nvSpPr>
      <dsp:spPr>
        <a:xfrm>
          <a:off x="4641601" y="3166860"/>
          <a:ext cx="2676773" cy="855347"/>
        </a:xfrm>
        <a:prstGeom prst="roundRect">
          <a:avLst>
            <a:gd name="adj" fmla="val 10000"/>
          </a:avLst>
        </a:prstGeom>
        <a:solidFill>
          <a:prstClr val="white">
            <a:alpha val="90000"/>
            <a:hueOff val="0"/>
            <a:satOff val="0"/>
            <a:lumOff val="0"/>
            <a:alphaOff val="0"/>
          </a:prst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711200" rtl="0">
            <a:lnSpc>
              <a:spcPct val="90000"/>
            </a:lnSpc>
            <a:spcBef>
              <a:spcPct val="0"/>
            </a:spcBef>
            <a:spcAft>
              <a:spcPct val="35000"/>
            </a:spcAft>
          </a:pPr>
          <a:r>
            <a:rPr lang="en-US" sz="1600" b="0" kern="1200">
              <a:latin typeface="Calibri"/>
              <a:ea typeface="Calibri"/>
              <a:cs typeface="Calibri"/>
            </a:rPr>
            <a:t>Naloxone </a:t>
          </a:r>
          <a:r>
            <a:rPr lang="en-US" sz="1600" b="1" kern="1200">
              <a:latin typeface="Calibri"/>
              <a:ea typeface="Calibri"/>
              <a:cs typeface="Calibri"/>
            </a:rPr>
            <a:t>can be given even if you are unsure if an overdose is occurring  </a:t>
          </a:r>
        </a:p>
      </dsp:txBody>
      <dsp:txXfrm>
        <a:off x="4666653" y="3191912"/>
        <a:ext cx="2626669" cy="805243"/>
      </dsp:txXfrm>
    </dsp:sp>
    <dsp:sp modelId="{5586A853-B732-4C2C-96DA-C4F1E22B2CB0}">
      <dsp:nvSpPr>
        <dsp:cNvPr id="0" name=""/>
        <dsp:cNvSpPr/>
      </dsp:nvSpPr>
      <dsp:spPr>
        <a:xfrm>
          <a:off x="7604121" y="488835"/>
          <a:ext cx="3735560" cy="1066062"/>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a:softEdge rad="63500"/>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n-US" sz="1600" kern="1200">
              <a:latin typeface="Calibri"/>
              <a:ea typeface="Calibri"/>
              <a:cs typeface="Calibri"/>
            </a:rPr>
            <a:t>Only first responders can save a life of a person experiencing an overdose</a:t>
          </a:r>
        </a:p>
      </dsp:txBody>
      <dsp:txXfrm>
        <a:off x="7635345" y="520059"/>
        <a:ext cx="3673112" cy="1003614"/>
      </dsp:txXfrm>
    </dsp:sp>
    <dsp:sp modelId="{305AD94F-703E-4177-B67D-CC04950354F8}">
      <dsp:nvSpPr>
        <dsp:cNvPr id="0" name=""/>
        <dsp:cNvSpPr/>
      </dsp:nvSpPr>
      <dsp:spPr>
        <a:xfrm>
          <a:off x="7931480" y="1554898"/>
          <a:ext cx="91440" cy="1001004"/>
        </a:xfrm>
        <a:custGeom>
          <a:avLst/>
          <a:gdLst/>
          <a:ahLst/>
          <a:cxnLst/>
          <a:rect l="0" t="0" r="0" b="0"/>
          <a:pathLst>
            <a:path>
              <a:moveTo>
                <a:pt x="46197" y="0"/>
              </a:moveTo>
              <a:lnTo>
                <a:pt x="45720" y="1001004"/>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1327ABE3-8D82-4A21-813F-181A7084D7E0}">
      <dsp:nvSpPr>
        <dsp:cNvPr id="0" name=""/>
        <dsp:cNvSpPr/>
      </dsp:nvSpPr>
      <dsp:spPr>
        <a:xfrm>
          <a:off x="7977200" y="2128229"/>
          <a:ext cx="3398399" cy="855347"/>
        </a:xfrm>
        <a:prstGeom prst="roundRect">
          <a:avLst>
            <a:gd name="adj" fmla="val 10000"/>
          </a:avLst>
        </a:prstGeom>
        <a:solidFill>
          <a:prstClr val="white">
            <a:alpha val="90000"/>
            <a:hueOff val="0"/>
            <a:satOff val="0"/>
            <a:lumOff val="0"/>
            <a:alphaOff val="0"/>
          </a:prst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600" b="1" kern="1200">
              <a:solidFill>
                <a:prstClr val="black">
                  <a:hueOff val="0"/>
                  <a:satOff val="0"/>
                  <a:lumOff val="0"/>
                  <a:alphaOff val="0"/>
                </a:prstClr>
              </a:solidFill>
              <a:latin typeface="Calibri"/>
              <a:ea typeface="+mn-ea"/>
              <a:cs typeface="Calibri"/>
            </a:rPr>
            <a:t>Bystanders can act to prevent overdose deaths</a:t>
          </a:r>
        </a:p>
      </dsp:txBody>
      <dsp:txXfrm>
        <a:off x="8002252" y="2153281"/>
        <a:ext cx="3348295" cy="805243"/>
      </dsp:txXfrm>
    </dsp:sp>
    <dsp:sp modelId="{ABCEE6D9-72CF-4307-8C83-7FF323BFBBA2}">
      <dsp:nvSpPr>
        <dsp:cNvPr id="0" name=""/>
        <dsp:cNvSpPr/>
      </dsp:nvSpPr>
      <dsp:spPr>
        <a:xfrm>
          <a:off x="7924897" y="1554898"/>
          <a:ext cx="91440" cy="2070189"/>
        </a:xfrm>
        <a:custGeom>
          <a:avLst/>
          <a:gdLst/>
          <a:ahLst/>
          <a:cxnLst/>
          <a:rect l="0" t="0" r="0" b="0"/>
          <a:pathLst>
            <a:path>
              <a:moveTo>
                <a:pt x="52780" y="0"/>
              </a:moveTo>
              <a:lnTo>
                <a:pt x="45720" y="2070189"/>
              </a:lnTo>
            </a:path>
          </a:pathLst>
        </a:custGeom>
        <a:noFill/>
        <a:ln w="19050" cap="rnd" cmpd="sng" algn="ctr">
          <a:solidFill>
            <a:schemeClr val="accent4">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E58AC4B4-DB29-4479-B5C4-B325E103AF8B}">
      <dsp:nvSpPr>
        <dsp:cNvPr id="0" name=""/>
        <dsp:cNvSpPr/>
      </dsp:nvSpPr>
      <dsp:spPr>
        <a:xfrm>
          <a:off x="7970617" y="3197413"/>
          <a:ext cx="3355358" cy="855347"/>
        </a:xfrm>
        <a:prstGeom prst="roundRect">
          <a:avLst>
            <a:gd name="adj" fmla="val 10000"/>
          </a:avLst>
        </a:prstGeom>
        <a:solidFill>
          <a:schemeClr val="lt1">
            <a:alpha val="90000"/>
            <a:hueOff val="0"/>
            <a:satOff val="0"/>
            <a:lumOff val="0"/>
            <a:alphaOff val="0"/>
          </a:schemeClr>
        </a:solidFill>
        <a:ln w="19050" cap="rnd"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a:latin typeface="Calibri"/>
              <a:ea typeface="Calibri"/>
              <a:cs typeface="Calibri"/>
            </a:rPr>
            <a:t>Most states have laws to protect person overdosing and bystanders</a:t>
          </a:r>
        </a:p>
      </dsp:txBody>
      <dsp:txXfrm>
        <a:off x="7995669" y="3222465"/>
        <a:ext cx="3305254" cy="805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92261-83B4-48C7-9132-FED7565A456A}">
      <dsp:nvSpPr>
        <dsp:cNvPr id="0" name=""/>
        <dsp:cNvSpPr/>
      </dsp:nvSpPr>
      <dsp:spPr>
        <a:xfrm>
          <a:off x="50" y="813971"/>
          <a:ext cx="4818180" cy="579027"/>
        </a:xfrm>
        <a:prstGeom prst="rect">
          <a:avLst/>
        </a:prstGeom>
        <a:solidFill>
          <a:schemeClr val="accent4">
            <a:lumMod val="20000"/>
            <a:lumOff val="8000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u="none" kern="1200" spc="5">
              <a:cs typeface="Calibri"/>
            </a:rPr>
            <a:t>D</a:t>
          </a:r>
          <a:r>
            <a:rPr lang="en-US" sz="2400" u="none" kern="1200" spc="-5">
              <a:cs typeface="Calibri"/>
            </a:rPr>
            <a:t>o</a:t>
          </a:r>
          <a:r>
            <a:rPr lang="en-US" sz="2400" u="none" kern="1200" spc="-25">
              <a:cs typeface="Calibri"/>
            </a:rPr>
            <a:t>es</a:t>
          </a:r>
          <a:r>
            <a:rPr lang="en-US" sz="2400" u="none" kern="1200" spc="-5">
              <a:cs typeface="Calibri"/>
            </a:rPr>
            <a:t> r</a:t>
          </a:r>
          <a:r>
            <a:rPr lang="en-US" sz="2400" u="none" kern="1200" spc="-40">
              <a:cs typeface="Calibri"/>
            </a:rPr>
            <a:t>e</a:t>
          </a:r>
          <a:r>
            <a:rPr lang="en-US" sz="2400" u="none" kern="1200" spc="-55">
              <a:cs typeface="Calibri"/>
            </a:rPr>
            <a:t>v</a:t>
          </a:r>
          <a:r>
            <a:rPr lang="en-US" sz="2400" u="none" kern="1200" spc="-25">
              <a:cs typeface="Calibri"/>
            </a:rPr>
            <a:t>e</a:t>
          </a:r>
          <a:r>
            <a:rPr lang="en-US" sz="2400" u="none" kern="1200" spc="-75">
              <a:cs typeface="Calibri"/>
            </a:rPr>
            <a:t>r</a:t>
          </a:r>
          <a:r>
            <a:rPr lang="en-US" sz="2400" u="none" kern="1200" spc="-20">
              <a:cs typeface="Calibri"/>
            </a:rPr>
            <a:t>se</a:t>
          </a:r>
          <a:endParaRPr lang="en-US" sz="2400" u="none" kern="1200"/>
        </a:p>
      </dsp:txBody>
      <dsp:txXfrm>
        <a:off x="50" y="813971"/>
        <a:ext cx="4818180" cy="579027"/>
      </dsp:txXfrm>
    </dsp:sp>
    <dsp:sp modelId="{127EB8FD-F799-4FE9-BCA6-21FCCBC74F9E}">
      <dsp:nvSpPr>
        <dsp:cNvPr id="0" name=""/>
        <dsp:cNvSpPr/>
      </dsp:nvSpPr>
      <dsp:spPr>
        <a:xfrm>
          <a:off x="50" y="1688565"/>
          <a:ext cx="4818180" cy="3126787"/>
        </a:xfrm>
        <a:prstGeom prst="rect">
          <a:avLst/>
        </a:prstGeom>
        <a:solidFill>
          <a:schemeClr val="lt1">
            <a:alpha val="90000"/>
            <a:tint val="40000"/>
            <a:hueOff val="0"/>
            <a:satOff val="0"/>
            <a:lumOff val="0"/>
            <a:alphaOff val="0"/>
          </a:schemeClr>
        </a:solidFill>
        <a:ln w="19050"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Opioids</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Morphine</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Codeine</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Oxycodone</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Hydrocodone </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Fentanyl</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a:solidFill>
                <a:prstClr val="black">
                  <a:hueOff val="0"/>
                  <a:satOff val="0"/>
                  <a:lumOff val="0"/>
                  <a:alphaOff val="0"/>
                </a:prstClr>
              </a:solidFill>
              <a:latin typeface="Century Gothic" panose="020B0502020202020204"/>
              <a:ea typeface="+mn-ea"/>
              <a:cs typeface="Calibri"/>
            </a:rPr>
            <a:t>Hydromorphone </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err="1">
              <a:solidFill>
                <a:prstClr val="black">
                  <a:hueOff val="0"/>
                  <a:satOff val="0"/>
                  <a:lumOff val="0"/>
                  <a:alphaOff val="0"/>
                </a:prstClr>
              </a:solidFill>
              <a:latin typeface="Century Gothic" panose="020B0502020202020204"/>
              <a:ea typeface="+mn-ea"/>
              <a:cs typeface="Calibri"/>
            </a:rPr>
            <a:t>Oxymorphone</a:t>
          </a:r>
          <a:r>
            <a:rPr lang="en-US" sz="1800" u="none" kern="1200" spc="5" dirty="0">
              <a:solidFill>
                <a:prstClr val="black">
                  <a:hueOff val="0"/>
                  <a:satOff val="0"/>
                  <a:lumOff val="0"/>
                  <a:alphaOff val="0"/>
                </a:prstClr>
              </a:solidFill>
              <a:latin typeface="Century Gothic" panose="020B0502020202020204"/>
              <a:ea typeface="+mn-ea"/>
              <a:cs typeface="Calibri"/>
            </a:rPr>
            <a:t> </a:t>
          </a:r>
        </a:p>
        <a:p>
          <a:pPr marL="171450" lvl="1" indent="-171450" algn="l" defTabSz="800100">
            <a:lnSpc>
              <a:spcPct val="90000"/>
            </a:lnSpc>
            <a:spcBef>
              <a:spcPct val="0"/>
            </a:spcBef>
            <a:spcAft>
              <a:spcPct val="15000"/>
            </a:spcAft>
            <a:buFont typeface="Wingdings" panose="05000000000000000000" pitchFamily="2" charset="2"/>
            <a:buChar char="••"/>
          </a:pPr>
          <a:r>
            <a:rPr lang="en-US" sz="1800" u="none" kern="1200" spc="5" dirty="0" smtClean="0">
              <a:solidFill>
                <a:prstClr val="black">
                  <a:hueOff val="0"/>
                  <a:satOff val="0"/>
                  <a:lumOff val="0"/>
                  <a:alphaOff val="0"/>
                </a:prstClr>
              </a:solidFill>
              <a:latin typeface="Century Gothic" panose="020B0502020202020204"/>
              <a:ea typeface="+mn-ea"/>
              <a:cs typeface="Calibri"/>
            </a:rPr>
            <a:t>Heroin</a:t>
          </a:r>
          <a:endParaRPr lang="en-US" sz="1800" u="none" kern="1200" spc="5" dirty="0">
            <a:solidFill>
              <a:prstClr val="black">
                <a:hueOff val="0"/>
                <a:satOff val="0"/>
                <a:lumOff val="0"/>
                <a:alphaOff val="0"/>
              </a:prstClr>
            </a:solidFill>
            <a:latin typeface="Century Gothic" panose="020B0502020202020204"/>
            <a:ea typeface="+mn-ea"/>
            <a:cs typeface="Calibri"/>
          </a:endParaRPr>
        </a:p>
      </dsp:txBody>
      <dsp:txXfrm>
        <a:off x="50" y="1688565"/>
        <a:ext cx="4818180" cy="3126787"/>
      </dsp:txXfrm>
    </dsp:sp>
    <dsp:sp modelId="{1B37D164-661C-49FF-AADD-0983EDE34E74}">
      <dsp:nvSpPr>
        <dsp:cNvPr id="0" name=""/>
        <dsp:cNvSpPr/>
      </dsp:nvSpPr>
      <dsp:spPr>
        <a:xfrm>
          <a:off x="5492776" y="782282"/>
          <a:ext cx="4818180" cy="639053"/>
        </a:xfrm>
        <a:prstGeom prst="rect">
          <a:avLst/>
        </a:prstGeom>
        <a:solidFill>
          <a:schemeClr val="accent4">
            <a:lumMod val="60000"/>
            <a:lumOff val="4000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u="none" kern="1200" spc="5">
              <a:latin typeface="Century Gothic" panose="020B0502020202020204"/>
              <a:ea typeface="+mn-ea"/>
              <a:cs typeface="Calibri"/>
            </a:rPr>
            <a:t>Does </a:t>
          </a:r>
          <a:r>
            <a:rPr lang="en-US" sz="2400" b="1" u="none" kern="1200" spc="5">
              <a:latin typeface="Century Gothic" panose="020B0502020202020204"/>
              <a:ea typeface="+mn-ea"/>
              <a:cs typeface="Calibri"/>
            </a:rPr>
            <a:t>not</a:t>
          </a:r>
          <a:r>
            <a:rPr lang="en-US" sz="2400" u="none" kern="1200" spc="5">
              <a:latin typeface="Century Gothic" panose="020B0502020202020204"/>
              <a:ea typeface="+mn-ea"/>
              <a:cs typeface="Calibri"/>
            </a:rPr>
            <a:t> reverse</a:t>
          </a:r>
        </a:p>
      </dsp:txBody>
      <dsp:txXfrm>
        <a:off x="5492776" y="782282"/>
        <a:ext cx="4818180" cy="639053"/>
      </dsp:txXfrm>
    </dsp:sp>
    <dsp:sp modelId="{5854C437-6B1C-4860-AD3B-73A17D135DA3}">
      <dsp:nvSpPr>
        <dsp:cNvPr id="0" name=""/>
        <dsp:cNvSpPr/>
      </dsp:nvSpPr>
      <dsp:spPr>
        <a:xfrm>
          <a:off x="5492776" y="1688565"/>
          <a:ext cx="4818180" cy="3126787"/>
        </a:xfrm>
        <a:prstGeom prst="rect">
          <a:avLst/>
        </a:prstGeom>
        <a:solidFill>
          <a:schemeClr val="lt1">
            <a:alpha val="90000"/>
            <a:tint val="40000"/>
            <a:hueOff val="0"/>
            <a:satOff val="0"/>
            <a:lumOff val="0"/>
            <a:alphaOff val="0"/>
          </a:schemeClr>
        </a:solidFill>
        <a:ln w="19050" cap="rnd"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Cocaine</a:t>
          </a:r>
        </a:p>
        <a:p>
          <a:pPr marL="171450" lvl="1" indent="-171450" algn="l" defTabSz="800100">
            <a:lnSpc>
              <a:spcPct val="90000"/>
            </a:lnSpc>
            <a:spcBef>
              <a:spcPct val="0"/>
            </a:spcBef>
            <a:spcAft>
              <a:spcPct val="15000"/>
            </a:spcAft>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Methamphetamines</a:t>
          </a:r>
        </a:p>
        <a:p>
          <a:pPr marL="171450" lvl="1" indent="-171450" algn="l" defTabSz="800100" rtl="0">
            <a:lnSpc>
              <a:spcPct val="90000"/>
            </a:lnSpc>
            <a:spcBef>
              <a:spcPct val="0"/>
            </a:spcBef>
            <a:spcAft>
              <a:spcPct val="15000"/>
            </a:spcAft>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Diazepam</a:t>
          </a:r>
        </a:p>
        <a:p>
          <a:pPr marL="171450" lvl="1" indent="-171450" algn="l" defTabSz="800100" rtl="0">
            <a:lnSpc>
              <a:spcPct val="90000"/>
            </a:lnSpc>
            <a:spcBef>
              <a:spcPct val="0"/>
            </a:spcBef>
            <a:spcAft>
              <a:spcPct val="15000"/>
            </a:spcAft>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Alprazolam </a:t>
          </a:r>
        </a:p>
        <a:p>
          <a:pPr marL="171450" lvl="1" indent="-171450" algn="l" defTabSz="800100">
            <a:lnSpc>
              <a:spcPct val="90000"/>
            </a:lnSpc>
            <a:spcBef>
              <a:spcPct val="0"/>
            </a:spcBef>
            <a:spcAft>
              <a:spcPct val="15000"/>
            </a:spcAft>
            <a:buFont typeface="Arial" panose="020B0604020202020204" pitchFamily="34" charset="0"/>
            <a:buChar char="••"/>
          </a:pPr>
          <a:r>
            <a:rPr lang="en-US" sz="1800" u="none" kern="1200" spc="5">
              <a:solidFill>
                <a:prstClr val="black">
                  <a:hueOff val="0"/>
                  <a:satOff val="0"/>
                  <a:lumOff val="0"/>
                  <a:alphaOff val="0"/>
                </a:prstClr>
              </a:solidFill>
              <a:latin typeface="Century Gothic" panose="020B0502020202020204"/>
              <a:ea typeface="+mn-ea"/>
              <a:cs typeface="Calibri"/>
            </a:rPr>
            <a:t>Alcohol</a:t>
          </a:r>
        </a:p>
        <a:p>
          <a:pPr marL="171450" lvl="1" indent="-171450" algn="l" defTabSz="800100">
            <a:lnSpc>
              <a:spcPct val="90000"/>
            </a:lnSpc>
            <a:spcBef>
              <a:spcPct val="0"/>
            </a:spcBef>
            <a:spcAft>
              <a:spcPct val="15000"/>
            </a:spcAft>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a:p>
          <a:pPr marL="171450" lvl="1" indent="-171450" algn="l" defTabSz="800100">
            <a:lnSpc>
              <a:spcPct val="90000"/>
            </a:lnSpc>
            <a:spcBef>
              <a:spcPct val="0"/>
            </a:spcBef>
            <a:spcAft>
              <a:spcPct val="15000"/>
            </a:spcAft>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a:p>
          <a:pPr marL="171450" lvl="1" indent="-171450" algn="l" defTabSz="800100">
            <a:lnSpc>
              <a:spcPct val="90000"/>
            </a:lnSpc>
            <a:spcBef>
              <a:spcPct val="0"/>
            </a:spcBef>
            <a:spcAft>
              <a:spcPct val="15000"/>
            </a:spcAft>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a:p>
          <a:pPr marL="171450" lvl="1" indent="-171450" algn="l" defTabSz="800100">
            <a:lnSpc>
              <a:spcPct val="90000"/>
            </a:lnSpc>
            <a:spcBef>
              <a:spcPct val="0"/>
            </a:spcBef>
            <a:spcAft>
              <a:spcPct val="15000"/>
            </a:spcAft>
            <a:buFont typeface="Arial" panose="020B0604020202020204" pitchFamily="34" charset="0"/>
            <a:buChar char="••"/>
          </a:pPr>
          <a:endParaRPr lang="en-US" sz="1800" u="none" kern="1200" spc="5">
            <a:solidFill>
              <a:prstClr val="black">
                <a:hueOff val="0"/>
                <a:satOff val="0"/>
                <a:lumOff val="0"/>
                <a:alphaOff val="0"/>
              </a:prstClr>
            </a:solidFill>
            <a:latin typeface="Century Gothic" panose="020B0502020202020204"/>
            <a:ea typeface="+mn-ea"/>
            <a:cs typeface="Calibri"/>
          </a:endParaRPr>
        </a:p>
      </dsp:txBody>
      <dsp:txXfrm>
        <a:off x="5492776" y="1688565"/>
        <a:ext cx="4818180" cy="3126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4933F-F2FA-4689-B1AF-0B1F358FE602}">
      <dsp:nvSpPr>
        <dsp:cNvPr id="0" name=""/>
        <dsp:cNvSpPr/>
      </dsp:nvSpPr>
      <dsp:spPr>
        <a:xfrm>
          <a:off x="8627" y="0"/>
          <a:ext cx="3414471" cy="1024341"/>
        </a:xfrm>
        <a:prstGeom prst="chevron">
          <a:avLst>
            <a:gd name="adj" fmla="val 3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478" tIns="126478" rIns="126478" bIns="126478"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Activate 911</a:t>
          </a:r>
        </a:p>
      </dsp:txBody>
      <dsp:txXfrm>
        <a:off x="315929" y="0"/>
        <a:ext cx="2799867" cy="1024341"/>
      </dsp:txXfrm>
    </dsp:sp>
    <dsp:sp modelId="{B3C8F913-CDA9-496D-BA7B-4C851FD961F3}">
      <dsp:nvSpPr>
        <dsp:cNvPr id="0" name=""/>
        <dsp:cNvSpPr/>
      </dsp:nvSpPr>
      <dsp:spPr>
        <a:xfrm>
          <a:off x="8627" y="1024341"/>
          <a:ext cx="3107169" cy="2632227"/>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535" tIns="245535" rIns="245535" bIns="491071" numCol="1" spcCol="1270" anchor="t" anchorCtr="0">
          <a:noAutofit/>
        </a:bodyPr>
        <a:lstStyle/>
        <a:p>
          <a:pPr lvl="0" algn="l" defTabSz="800100">
            <a:lnSpc>
              <a:spcPct val="90000"/>
            </a:lnSpc>
            <a:spcBef>
              <a:spcPct val="0"/>
            </a:spcBef>
            <a:spcAft>
              <a:spcPct val="35000"/>
            </a:spcAft>
          </a:pPr>
          <a:r>
            <a:rPr lang="en-US" sz="1800" kern="1200"/>
            <a:t>Report someone is unresponsive or not breathing.</a:t>
          </a:r>
        </a:p>
        <a:p>
          <a:pPr lvl="0" algn="l" defTabSz="800100">
            <a:lnSpc>
              <a:spcPct val="90000"/>
            </a:lnSpc>
            <a:spcBef>
              <a:spcPct val="0"/>
            </a:spcBef>
            <a:spcAft>
              <a:spcPct val="35000"/>
            </a:spcAft>
          </a:pPr>
          <a:r>
            <a:rPr lang="en-US" sz="1800" kern="1200"/>
            <a:t>Be safe! Check your surroundings. </a:t>
          </a:r>
        </a:p>
        <a:p>
          <a:pPr lvl="0" algn="l" defTabSz="800100">
            <a:lnSpc>
              <a:spcPct val="90000"/>
            </a:lnSpc>
            <a:spcBef>
              <a:spcPct val="0"/>
            </a:spcBef>
            <a:spcAft>
              <a:spcPct val="35000"/>
            </a:spcAft>
          </a:pPr>
          <a:r>
            <a:rPr lang="en-US" sz="1800" kern="1200"/>
            <a:t>Be careful of things like needles or anything that can be harmful.</a:t>
          </a:r>
        </a:p>
      </dsp:txBody>
      <dsp:txXfrm>
        <a:off x="8627" y="1024341"/>
        <a:ext cx="3107169" cy="2632227"/>
      </dsp:txXfrm>
    </dsp:sp>
    <dsp:sp modelId="{7419B7C8-94DF-4C41-BB37-F5217EC1589F}">
      <dsp:nvSpPr>
        <dsp:cNvPr id="0" name=""/>
        <dsp:cNvSpPr/>
      </dsp:nvSpPr>
      <dsp:spPr>
        <a:xfrm>
          <a:off x="3372353" y="0"/>
          <a:ext cx="3414471" cy="1024341"/>
        </a:xfrm>
        <a:prstGeom prst="chevron">
          <a:avLst>
            <a:gd name="adj" fmla="val 30000"/>
          </a:avLst>
        </a:prstGeom>
        <a:solidFill>
          <a:schemeClr val="accent3">
            <a:hueOff val="550722"/>
            <a:satOff val="2117"/>
            <a:lumOff val="294"/>
            <a:alphaOff val="0"/>
          </a:schemeClr>
        </a:solidFill>
        <a:ln w="19050" cap="rnd" cmpd="sng" algn="ctr">
          <a:solidFill>
            <a:schemeClr val="accent3">
              <a:hueOff val="550722"/>
              <a:satOff val="2117"/>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478" tIns="126478" rIns="126478" bIns="126478"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Check for signs</a:t>
          </a:r>
        </a:p>
      </dsp:txBody>
      <dsp:txXfrm>
        <a:off x="3679655" y="0"/>
        <a:ext cx="2799867" cy="1024341"/>
      </dsp:txXfrm>
    </dsp:sp>
    <dsp:sp modelId="{FB45D7C6-E3EC-439D-B862-40E476B57A58}">
      <dsp:nvSpPr>
        <dsp:cNvPr id="0" name=""/>
        <dsp:cNvSpPr/>
      </dsp:nvSpPr>
      <dsp:spPr>
        <a:xfrm>
          <a:off x="3372353" y="1024341"/>
          <a:ext cx="3107169" cy="2632227"/>
        </a:xfrm>
        <a:prstGeom prst="rect">
          <a:avLst/>
        </a:prstGeom>
        <a:solidFill>
          <a:schemeClr val="accent3">
            <a:tint val="40000"/>
            <a:alpha val="90000"/>
            <a:hueOff val="450452"/>
            <a:satOff val="2691"/>
            <a:lumOff val="163"/>
            <a:alphaOff val="0"/>
          </a:schemeClr>
        </a:solidFill>
        <a:ln w="19050" cap="rnd" cmpd="sng" algn="ctr">
          <a:solidFill>
            <a:schemeClr val="accent3">
              <a:tint val="40000"/>
              <a:alpha val="90000"/>
              <a:hueOff val="450452"/>
              <a:satOff val="2691"/>
              <a:lumOff val="1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535" tIns="245535" rIns="245535" bIns="491071" numCol="1" spcCol="1270" anchor="t" anchorCtr="0">
          <a:noAutofit/>
        </a:bodyPr>
        <a:lstStyle/>
        <a:p>
          <a:pPr lvl="0" algn="l" defTabSz="800100">
            <a:lnSpc>
              <a:spcPct val="90000"/>
            </a:lnSpc>
            <a:spcBef>
              <a:spcPct val="0"/>
            </a:spcBef>
            <a:spcAft>
              <a:spcPct val="35000"/>
            </a:spcAft>
            <a:buFont typeface="Arial" panose="020B0604020202020204" pitchFamily="34" charset="0"/>
            <a:buNone/>
          </a:pPr>
          <a:r>
            <a:rPr lang="en-US" sz="1800" kern="1200" dirty="0"/>
            <a:t>Know the signs of an Opioid Overdose</a:t>
          </a:r>
        </a:p>
        <a:p>
          <a:pPr lvl="0" algn="l" defTabSz="800100" rtl="0">
            <a:lnSpc>
              <a:spcPct val="90000"/>
            </a:lnSpc>
            <a:spcBef>
              <a:spcPct val="0"/>
            </a:spcBef>
            <a:spcAft>
              <a:spcPct val="35000"/>
            </a:spcAft>
            <a:buNone/>
          </a:pPr>
          <a:r>
            <a:rPr lang="en-US" sz="1800" kern="1200" dirty="0"/>
            <a:t>Are there witnesses that can tell you what happened?</a:t>
          </a:r>
          <a:r>
            <a:rPr lang="en-US" sz="1800" kern="1200" dirty="0">
              <a:latin typeface="Century Gothic" panose="020B0502020202020204"/>
            </a:rPr>
            <a:t> </a:t>
          </a:r>
          <a:endParaRPr lang="en-US" sz="1800" kern="1200" dirty="0"/>
        </a:p>
      </dsp:txBody>
      <dsp:txXfrm>
        <a:off x="3372353" y="1024341"/>
        <a:ext cx="3107169" cy="2632227"/>
      </dsp:txXfrm>
    </dsp:sp>
    <dsp:sp modelId="{BCAC250F-E325-4AB7-B8FA-6DFE7CF3C559}">
      <dsp:nvSpPr>
        <dsp:cNvPr id="0" name=""/>
        <dsp:cNvSpPr/>
      </dsp:nvSpPr>
      <dsp:spPr>
        <a:xfrm>
          <a:off x="6736078" y="0"/>
          <a:ext cx="3414471" cy="1024341"/>
        </a:xfrm>
        <a:prstGeom prst="chevron">
          <a:avLst>
            <a:gd name="adj" fmla="val 30000"/>
          </a:avLst>
        </a:prstGeom>
        <a:solidFill>
          <a:schemeClr val="accent3">
            <a:hueOff val="1101445"/>
            <a:satOff val="4234"/>
            <a:lumOff val="588"/>
            <a:alphaOff val="0"/>
          </a:schemeClr>
        </a:solidFill>
        <a:ln w="19050" cap="rnd" cmpd="sng" algn="ctr">
          <a:solidFill>
            <a:schemeClr val="accent3">
              <a:hueOff val="1101445"/>
              <a:satOff val="4234"/>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478" tIns="126478" rIns="126478" bIns="126478"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Support breathing</a:t>
          </a:r>
        </a:p>
      </dsp:txBody>
      <dsp:txXfrm>
        <a:off x="7043380" y="0"/>
        <a:ext cx="2799867" cy="1024341"/>
      </dsp:txXfrm>
    </dsp:sp>
    <dsp:sp modelId="{4451F5CD-D863-4B2B-8B81-FBE575119AFD}">
      <dsp:nvSpPr>
        <dsp:cNvPr id="0" name=""/>
        <dsp:cNvSpPr/>
      </dsp:nvSpPr>
      <dsp:spPr>
        <a:xfrm>
          <a:off x="6736078" y="1024341"/>
          <a:ext cx="3107169" cy="2632227"/>
        </a:xfrm>
        <a:prstGeom prst="rect">
          <a:avLst/>
        </a:prstGeom>
        <a:solidFill>
          <a:schemeClr val="accent3">
            <a:tint val="40000"/>
            <a:alpha val="90000"/>
            <a:hueOff val="900905"/>
            <a:satOff val="5383"/>
            <a:lumOff val="326"/>
            <a:alphaOff val="0"/>
          </a:schemeClr>
        </a:solidFill>
        <a:ln w="19050" cap="rnd" cmpd="sng" algn="ctr">
          <a:solidFill>
            <a:schemeClr val="accent3">
              <a:tint val="40000"/>
              <a:alpha val="90000"/>
              <a:hueOff val="900905"/>
              <a:satOff val="5383"/>
              <a:lumOff val="3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535" tIns="245535" rIns="245535" bIns="491071" numCol="1" spcCol="1270" anchor="t" anchorCtr="0">
          <a:noAutofit/>
        </a:bodyPr>
        <a:lstStyle/>
        <a:p>
          <a:pPr lvl="0" algn="l" defTabSz="800100">
            <a:lnSpc>
              <a:spcPct val="90000"/>
            </a:lnSpc>
            <a:spcBef>
              <a:spcPct val="0"/>
            </a:spcBef>
            <a:spcAft>
              <a:spcPct val="35000"/>
            </a:spcAft>
          </a:pPr>
          <a:r>
            <a:rPr lang="en-US" sz="1800" kern="1200"/>
            <a:t>Open airways</a:t>
          </a:r>
        </a:p>
        <a:p>
          <a:pPr lvl="0" algn="l" defTabSz="800100" rtl="0">
            <a:lnSpc>
              <a:spcPct val="90000"/>
            </a:lnSpc>
            <a:spcBef>
              <a:spcPct val="0"/>
            </a:spcBef>
            <a:spcAft>
              <a:spcPct val="35000"/>
            </a:spcAft>
          </a:pPr>
          <a:r>
            <a:rPr lang="en-US" sz="1800" kern="1200"/>
            <a:t>If certified – </a:t>
          </a:r>
          <a:r>
            <a:rPr lang="en-US" sz="1800" kern="1200">
              <a:latin typeface="Century Gothic" panose="020B0502020202020204"/>
            </a:rPr>
            <a:t>begin CPR</a:t>
          </a:r>
        </a:p>
        <a:p>
          <a:pPr lvl="0" algn="l" defTabSz="800100">
            <a:lnSpc>
              <a:spcPct val="90000"/>
            </a:lnSpc>
            <a:spcBef>
              <a:spcPct val="0"/>
            </a:spcBef>
            <a:spcAft>
              <a:spcPct val="35000"/>
            </a:spcAft>
          </a:pPr>
          <a:r>
            <a:rPr lang="en-US" sz="1800" kern="1200">
              <a:latin typeface="Century Gothic" panose="020B0502020202020204"/>
            </a:rPr>
            <a:t>Listen to the recommendations of the 911 dispatcher</a:t>
          </a:r>
          <a:endParaRPr lang="en-US" sz="1800" kern="1200"/>
        </a:p>
        <a:p>
          <a:pPr lvl="0" algn="l" defTabSz="800100">
            <a:lnSpc>
              <a:spcPct val="90000"/>
            </a:lnSpc>
            <a:spcBef>
              <a:spcPct val="0"/>
            </a:spcBef>
            <a:spcAft>
              <a:spcPct val="35000"/>
            </a:spcAft>
          </a:pPr>
          <a:endParaRPr lang="en-US" kern="1200"/>
        </a:p>
      </dsp:txBody>
      <dsp:txXfrm>
        <a:off x="6736078" y="1024341"/>
        <a:ext cx="3107169" cy="2632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211DC-9AA9-4A0A-B0F8-7E4D114B4EC1}">
      <dsp:nvSpPr>
        <dsp:cNvPr id="0" name=""/>
        <dsp:cNvSpPr/>
      </dsp:nvSpPr>
      <dsp:spPr>
        <a:xfrm>
          <a:off x="0" y="388364"/>
          <a:ext cx="11231613" cy="574001"/>
        </a:xfrm>
        <a:prstGeom prst="roundRect">
          <a:avLst/>
        </a:prstGeom>
        <a:solidFill>
          <a:schemeClr val="accent4">
            <a:lumMod val="60000"/>
            <a:lumOff val="4000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 typeface="+mj-lt"/>
            <a:buAutoNum type="arabicPeriod"/>
          </a:pPr>
          <a:r>
            <a:rPr lang="en-US" sz="1600" b="1" kern="1200" spc="-70" dirty="0">
              <a:cs typeface="Calibri Light"/>
            </a:rPr>
            <a:t>1. Prepare the Naloxone Spray </a:t>
          </a:r>
          <a:endParaRPr lang="en-US" sz="1600" kern="1200" dirty="0"/>
        </a:p>
      </dsp:txBody>
      <dsp:txXfrm>
        <a:off x="28020" y="416384"/>
        <a:ext cx="11175573" cy="517961"/>
      </dsp:txXfrm>
    </dsp:sp>
    <dsp:sp modelId="{3836E537-5188-4D12-BD6A-442F7E4E114C}">
      <dsp:nvSpPr>
        <dsp:cNvPr id="0" name=""/>
        <dsp:cNvSpPr/>
      </dsp:nvSpPr>
      <dsp:spPr>
        <a:xfrm>
          <a:off x="0" y="962365"/>
          <a:ext cx="1123161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6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spc="-20">
              <a:latin typeface="+mn-lt"/>
              <a:cs typeface="Calibri Light"/>
            </a:rPr>
            <a:t>Remove </a:t>
          </a:r>
          <a:r>
            <a:rPr lang="en-US" sz="1600" kern="1200" spc="-20" baseline="0">
              <a:latin typeface="+mn-lt"/>
              <a:cs typeface="Calibri Light"/>
            </a:rPr>
            <a:t>Naloxone</a:t>
          </a:r>
          <a:r>
            <a:rPr lang="en-US" sz="1600" kern="1200" spc="-20">
              <a:latin typeface="+mn-lt"/>
              <a:cs typeface="Calibri Light"/>
            </a:rPr>
            <a:t> from the box</a:t>
          </a:r>
        </a:p>
        <a:p>
          <a:pPr marL="171450" lvl="1" indent="-171450" algn="l" defTabSz="711200">
            <a:lnSpc>
              <a:spcPct val="90000"/>
            </a:lnSpc>
            <a:spcBef>
              <a:spcPct val="0"/>
            </a:spcBef>
            <a:spcAft>
              <a:spcPct val="20000"/>
            </a:spcAft>
            <a:buChar char="••"/>
          </a:pPr>
          <a:r>
            <a:rPr lang="en-US" sz="1600" kern="1200" spc="-20">
              <a:latin typeface="+mn-lt"/>
              <a:cs typeface="Calibri Light"/>
            </a:rPr>
            <a:t>Peel back the tab with the circle at the top right corner to open</a:t>
          </a:r>
        </a:p>
      </dsp:txBody>
      <dsp:txXfrm>
        <a:off x="0" y="962365"/>
        <a:ext cx="11231613" cy="1076400"/>
      </dsp:txXfrm>
    </dsp:sp>
    <dsp:sp modelId="{5D012CBF-689A-4FD4-A26E-9A8655558051}">
      <dsp:nvSpPr>
        <dsp:cNvPr id="0" name=""/>
        <dsp:cNvSpPr/>
      </dsp:nvSpPr>
      <dsp:spPr>
        <a:xfrm>
          <a:off x="0" y="2038765"/>
          <a:ext cx="11231613" cy="582567"/>
        </a:xfrm>
        <a:prstGeom prst="roundRect">
          <a:avLst/>
        </a:prstGeom>
        <a:solidFill>
          <a:schemeClr val="accent4">
            <a:lumMod val="60000"/>
            <a:lumOff val="4000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spc="-20">
              <a:cs typeface="Calibri Light"/>
            </a:rPr>
            <a:t>2. Position the person</a:t>
          </a:r>
          <a:endParaRPr lang="en-US" sz="1600" b="1" kern="1200"/>
        </a:p>
      </dsp:txBody>
      <dsp:txXfrm>
        <a:off x="28439" y="2067204"/>
        <a:ext cx="11174735" cy="525689"/>
      </dsp:txXfrm>
    </dsp:sp>
    <dsp:sp modelId="{AA38DE0E-E756-4B98-8D8D-7B8149C01783}">
      <dsp:nvSpPr>
        <dsp:cNvPr id="0" name=""/>
        <dsp:cNvSpPr/>
      </dsp:nvSpPr>
      <dsp:spPr>
        <a:xfrm>
          <a:off x="0" y="2621332"/>
          <a:ext cx="11231613" cy="1360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6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spc="-25">
              <a:latin typeface="+mn-lt"/>
              <a:cs typeface="Calibri Light"/>
            </a:rPr>
            <a:t>T</a:t>
          </a:r>
          <a:r>
            <a:rPr lang="en-US" sz="1600" kern="1200" spc="-10">
              <a:latin typeface="+mn-lt"/>
              <a:cs typeface="Calibri Light"/>
            </a:rPr>
            <a:t>ilt</a:t>
          </a:r>
          <a:r>
            <a:rPr lang="en-US" sz="1600" kern="1200" spc="25">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a:latin typeface="+mn-lt"/>
              <a:cs typeface="Calibri Light"/>
            </a:rPr>
            <a:t> </a:t>
          </a:r>
          <a:r>
            <a:rPr lang="en-US" sz="1600" kern="1200" spc="-20">
              <a:latin typeface="+mn-lt"/>
              <a:cs typeface="Calibri Light"/>
            </a:rPr>
            <a:t>p</a:t>
          </a:r>
          <a:r>
            <a:rPr lang="en-US" sz="1600" kern="1200" spc="-25">
              <a:latin typeface="+mn-lt"/>
              <a:cs typeface="Calibri Light"/>
            </a:rPr>
            <a:t>e</a:t>
          </a:r>
          <a:r>
            <a:rPr lang="en-US" sz="1600" kern="1200" spc="-60">
              <a:latin typeface="+mn-lt"/>
              <a:cs typeface="Calibri Light"/>
            </a:rPr>
            <a:t>r</a:t>
          </a:r>
          <a:r>
            <a:rPr lang="en-US" sz="1600" kern="1200" spc="-10">
              <a:latin typeface="+mn-lt"/>
              <a:cs typeface="Calibri Light"/>
            </a:rPr>
            <a:t>s</a:t>
          </a:r>
          <a:r>
            <a:rPr lang="en-US" sz="1600" kern="1200" spc="-25">
              <a:latin typeface="+mn-lt"/>
              <a:cs typeface="Calibri Light"/>
            </a:rPr>
            <a:t>o</a:t>
          </a:r>
          <a:r>
            <a:rPr lang="en-US" sz="1600" kern="1200" spc="-20">
              <a:latin typeface="+mn-lt"/>
              <a:cs typeface="Calibri Light"/>
            </a:rPr>
            <a:t>n</a:t>
          </a:r>
          <a:r>
            <a:rPr lang="en-US" sz="1600" kern="1200" spc="-155">
              <a:latin typeface="+mn-lt"/>
              <a:cs typeface="Calibri Light"/>
            </a:rPr>
            <a:t>’</a:t>
          </a:r>
          <a:r>
            <a:rPr lang="en-US" sz="1600" kern="1200" spc="-10">
              <a:latin typeface="+mn-lt"/>
              <a:cs typeface="Calibri Light"/>
            </a:rPr>
            <a:t>s</a:t>
          </a:r>
          <a:r>
            <a:rPr lang="en-US" sz="1600" kern="1200" spc="30">
              <a:latin typeface="+mn-lt"/>
              <a:cs typeface="Calibri Light"/>
            </a:rPr>
            <a:t> </a:t>
          </a:r>
          <a:r>
            <a:rPr lang="en-US" sz="1600" kern="1200" spc="-20">
              <a:latin typeface="+mn-lt"/>
              <a:cs typeface="Calibri Light"/>
            </a:rPr>
            <a:t>h</a:t>
          </a:r>
          <a:r>
            <a:rPr lang="en-US" sz="1600" kern="1200" spc="-25">
              <a:latin typeface="+mn-lt"/>
              <a:cs typeface="Calibri Light"/>
            </a:rPr>
            <a:t>e</a:t>
          </a:r>
          <a:r>
            <a:rPr lang="en-US" sz="1600" kern="1200" spc="-20">
              <a:latin typeface="+mn-lt"/>
              <a:cs typeface="Calibri Light"/>
            </a:rPr>
            <a:t>a</a:t>
          </a:r>
          <a:r>
            <a:rPr lang="en-US" sz="1600" kern="1200" spc="-15">
              <a:latin typeface="+mn-lt"/>
              <a:cs typeface="Calibri Light"/>
            </a:rPr>
            <a:t>d</a:t>
          </a:r>
          <a:r>
            <a:rPr lang="en-US" sz="1600" kern="1200">
              <a:latin typeface="+mn-lt"/>
              <a:cs typeface="Calibri Light"/>
            </a:rPr>
            <a:t> </a:t>
          </a:r>
          <a:r>
            <a:rPr lang="en-US" sz="1600" kern="1200" spc="-20">
              <a:latin typeface="+mn-lt"/>
              <a:cs typeface="Calibri Light"/>
            </a:rPr>
            <a:t>ba</a:t>
          </a:r>
          <a:r>
            <a:rPr lang="en-US" sz="1600" kern="1200" spc="-10">
              <a:latin typeface="+mn-lt"/>
              <a:cs typeface="Calibri Light"/>
            </a:rPr>
            <a:t>ck</a:t>
          </a:r>
          <a:r>
            <a:rPr lang="en-US" sz="1600" kern="1200" spc="20">
              <a:latin typeface="+mn-lt"/>
              <a:cs typeface="Calibri Light"/>
            </a:rPr>
            <a:t> </a:t>
          </a:r>
          <a:r>
            <a:rPr lang="en-US" sz="1600" kern="1200" spc="-20">
              <a:latin typeface="+mn-lt"/>
              <a:cs typeface="Calibri Light"/>
            </a:rPr>
            <a:t>an</a:t>
          </a:r>
          <a:r>
            <a:rPr lang="en-US" sz="1600" kern="1200" spc="-15">
              <a:latin typeface="+mn-lt"/>
              <a:cs typeface="Calibri Light"/>
            </a:rPr>
            <a:t>d</a:t>
          </a:r>
          <a:r>
            <a:rPr lang="en-US" sz="1600" kern="1200" spc="-10">
              <a:latin typeface="+mn-lt"/>
              <a:cs typeface="Calibri Light"/>
            </a:rPr>
            <a:t> </a:t>
          </a:r>
          <a:r>
            <a:rPr lang="en-US" sz="1600" kern="1200" spc="-20">
              <a:latin typeface="+mn-lt"/>
              <a:cs typeface="Calibri Light"/>
            </a:rPr>
            <a:t>use your hand to support</a:t>
          </a:r>
          <a:r>
            <a:rPr lang="en-US" sz="1600" kern="1200" spc="25">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eir</a:t>
          </a:r>
          <a:r>
            <a:rPr lang="en-US" sz="1600" kern="1200">
              <a:latin typeface="+mn-lt"/>
              <a:cs typeface="Calibri Light"/>
            </a:rPr>
            <a:t> </a:t>
          </a:r>
          <a:r>
            <a:rPr lang="en-US" sz="1600" kern="1200" spc="-20">
              <a:latin typeface="+mn-lt"/>
              <a:cs typeface="Calibri Light"/>
            </a:rPr>
            <a:t>n</a:t>
          </a:r>
          <a:r>
            <a:rPr lang="en-US" sz="1600" kern="1200" spc="-25">
              <a:latin typeface="+mn-lt"/>
              <a:cs typeface="Calibri Light"/>
            </a:rPr>
            <a:t>e</a:t>
          </a:r>
          <a:r>
            <a:rPr lang="en-US" sz="1600" kern="1200" spc="-10">
              <a:latin typeface="+mn-lt"/>
              <a:cs typeface="Calibri Light"/>
            </a:rPr>
            <a:t>ck</a:t>
          </a:r>
          <a:endParaRPr lang="en-US" sz="1600" kern="1200">
            <a:latin typeface="+mn-lt"/>
            <a:cs typeface="Calibri Light"/>
          </a:endParaRPr>
        </a:p>
        <a:p>
          <a:pPr marL="171450" lvl="1" indent="-171450" algn="l" defTabSz="711200">
            <a:lnSpc>
              <a:spcPct val="90000"/>
            </a:lnSpc>
            <a:spcBef>
              <a:spcPct val="0"/>
            </a:spcBef>
            <a:spcAft>
              <a:spcPct val="20000"/>
            </a:spcAft>
            <a:buChar char="••"/>
          </a:pPr>
          <a:r>
            <a:rPr lang="en-US" sz="1600" kern="1200" spc="-15">
              <a:latin typeface="+mn-lt"/>
              <a:ea typeface="+mn-lt"/>
              <a:cs typeface="+mn-lt"/>
            </a:rPr>
            <a:t>Hold the naloxone with your first and middle fingers on either side of the nozzle and your thumb on the plunger</a:t>
          </a:r>
          <a:endParaRPr lang="en-US" sz="1600" kern="1200" spc="-15">
            <a:latin typeface="+mn-lt"/>
            <a:cs typeface="Calibri Light"/>
          </a:endParaRPr>
        </a:p>
        <a:p>
          <a:pPr marL="171450" lvl="1" indent="-171450" algn="l" defTabSz="711200">
            <a:lnSpc>
              <a:spcPct val="90000"/>
            </a:lnSpc>
            <a:spcBef>
              <a:spcPct val="0"/>
            </a:spcBef>
            <a:spcAft>
              <a:spcPct val="20000"/>
            </a:spcAft>
            <a:buChar char="••"/>
          </a:pPr>
          <a:r>
            <a:rPr lang="en-US" sz="1600" kern="1200" spc="-15">
              <a:latin typeface="+mn-lt"/>
              <a:cs typeface="Calibri Light"/>
            </a:rPr>
            <a:t>G</a:t>
          </a:r>
          <a:r>
            <a:rPr lang="en-US" sz="1600" kern="1200" spc="-20">
              <a:latin typeface="+mn-lt"/>
              <a:cs typeface="Calibri Light"/>
            </a:rPr>
            <a:t>e</a:t>
          </a:r>
          <a:r>
            <a:rPr lang="en-US" sz="1600" kern="1200" spc="-40">
              <a:latin typeface="+mn-lt"/>
              <a:cs typeface="Calibri Light"/>
            </a:rPr>
            <a:t>n</a:t>
          </a:r>
          <a:r>
            <a:rPr lang="en-US" sz="1600" kern="1200" spc="-15">
              <a:latin typeface="+mn-lt"/>
              <a:cs typeface="Calibri Light"/>
            </a:rPr>
            <a:t>t</a:t>
          </a:r>
          <a:r>
            <a:rPr lang="en-US" sz="1600" kern="1200" spc="-10">
              <a:latin typeface="+mn-lt"/>
              <a:cs typeface="Calibri Light"/>
            </a:rPr>
            <a:t>ly</a:t>
          </a:r>
          <a:r>
            <a:rPr lang="en-US" sz="1600" kern="1200" spc="20">
              <a:latin typeface="+mn-lt"/>
              <a:cs typeface="Calibri Light"/>
            </a:rPr>
            <a:t> </a:t>
          </a:r>
          <a:r>
            <a:rPr lang="en-US" sz="1600" kern="1200" spc="-15">
              <a:latin typeface="+mn-lt"/>
              <a:cs typeface="Calibri Light"/>
            </a:rPr>
            <a:t>in</a:t>
          </a:r>
          <a:r>
            <a:rPr lang="en-US" sz="1600" kern="1200" spc="-10">
              <a:latin typeface="+mn-lt"/>
              <a:cs typeface="Calibri Light"/>
            </a:rPr>
            <a:t>s</a:t>
          </a:r>
          <a:r>
            <a:rPr lang="en-US" sz="1600" kern="1200" spc="-15">
              <a:latin typeface="+mn-lt"/>
              <a:cs typeface="Calibri Light"/>
            </a:rPr>
            <a:t>er</a:t>
          </a:r>
          <a:r>
            <a:rPr lang="en-US" sz="1600" kern="1200" spc="-10">
              <a:latin typeface="+mn-lt"/>
              <a:cs typeface="Calibri Light"/>
            </a:rPr>
            <a:t>t</a:t>
          </a:r>
          <a:r>
            <a:rPr lang="en-US" sz="1600" kern="1200" spc="25">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a:latin typeface="+mn-lt"/>
              <a:cs typeface="Calibri Light"/>
            </a:rPr>
            <a:t> </a:t>
          </a:r>
          <a:r>
            <a:rPr lang="en-US" sz="1600" kern="1200" spc="-15">
              <a:latin typeface="+mn-lt"/>
              <a:cs typeface="Calibri Light"/>
            </a:rPr>
            <a:t>tip</a:t>
          </a:r>
          <a:r>
            <a:rPr lang="en-US" sz="1600" kern="1200" spc="15">
              <a:latin typeface="+mn-lt"/>
              <a:cs typeface="Calibri Light"/>
            </a:rPr>
            <a:t> </a:t>
          </a:r>
          <a:r>
            <a:rPr lang="en-US" sz="1600" kern="1200" spc="-25">
              <a:latin typeface="+mn-lt"/>
              <a:cs typeface="Calibri Light"/>
            </a:rPr>
            <a:t>o</a:t>
          </a:r>
          <a:r>
            <a:rPr lang="en-US" sz="1600" kern="1200" spc="-10">
              <a:latin typeface="+mn-lt"/>
              <a:cs typeface="Calibri Light"/>
            </a:rPr>
            <a:t>f</a:t>
          </a:r>
          <a:r>
            <a:rPr lang="en-US" sz="1600" kern="1200" spc="10">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spc="10">
              <a:latin typeface="+mn-lt"/>
              <a:cs typeface="Calibri Light"/>
            </a:rPr>
            <a:t> </a:t>
          </a:r>
          <a:r>
            <a:rPr lang="en-US" sz="1600" kern="1200" spc="-20">
              <a:latin typeface="+mn-lt"/>
              <a:cs typeface="Calibri Light"/>
            </a:rPr>
            <a:t>n</a:t>
          </a:r>
          <a:r>
            <a:rPr lang="en-US" sz="1600" kern="1200" spc="-60">
              <a:latin typeface="+mn-lt"/>
              <a:cs typeface="Calibri Light"/>
            </a:rPr>
            <a:t>o</a:t>
          </a:r>
          <a:r>
            <a:rPr lang="en-US" sz="1600" kern="1200" spc="-15">
              <a:latin typeface="+mn-lt"/>
              <a:cs typeface="Calibri Light"/>
            </a:rPr>
            <a:t>zz</a:t>
          </a:r>
          <a:r>
            <a:rPr lang="en-US" sz="1600" kern="1200" spc="-10">
              <a:latin typeface="+mn-lt"/>
              <a:cs typeface="Calibri Light"/>
            </a:rPr>
            <a:t>l</a:t>
          </a:r>
          <a:r>
            <a:rPr lang="en-US" sz="1600" kern="1200" spc="-15">
              <a:latin typeface="+mn-lt"/>
              <a:cs typeface="Calibri Light"/>
            </a:rPr>
            <a:t>e</a:t>
          </a:r>
          <a:r>
            <a:rPr lang="en-US" sz="1600" kern="1200" spc="25">
              <a:latin typeface="+mn-lt"/>
              <a:cs typeface="Calibri Light"/>
            </a:rPr>
            <a:t> </a:t>
          </a:r>
          <a:r>
            <a:rPr lang="en-US" sz="1600" kern="1200" spc="-10">
              <a:latin typeface="+mn-lt"/>
              <a:cs typeface="Calibri Light"/>
            </a:rPr>
            <a:t>i</a:t>
          </a:r>
          <a:r>
            <a:rPr lang="en-US" sz="1600" kern="1200" spc="-40">
              <a:latin typeface="+mn-lt"/>
              <a:cs typeface="Calibri Light"/>
            </a:rPr>
            <a:t>nt</a:t>
          </a:r>
          <a:r>
            <a:rPr lang="en-US" sz="1600" kern="1200" spc="-15">
              <a:latin typeface="+mn-lt"/>
              <a:cs typeface="Calibri Light"/>
            </a:rPr>
            <a:t>o</a:t>
          </a:r>
          <a:r>
            <a:rPr lang="en-US" sz="1600" kern="1200" spc="10">
              <a:latin typeface="+mn-lt"/>
              <a:cs typeface="Calibri Light"/>
            </a:rPr>
            <a:t> </a:t>
          </a:r>
          <a:r>
            <a:rPr lang="en-US" sz="1600" kern="1200" spc="-25">
              <a:latin typeface="+mn-lt"/>
              <a:cs typeface="Calibri Light"/>
            </a:rPr>
            <a:t>o</a:t>
          </a:r>
          <a:r>
            <a:rPr lang="en-US" sz="1600" kern="1200" spc="-20">
              <a:latin typeface="+mn-lt"/>
              <a:cs typeface="Calibri Light"/>
            </a:rPr>
            <a:t>n</a:t>
          </a:r>
          <a:r>
            <a:rPr lang="en-US" sz="1600" kern="1200" spc="-15">
              <a:latin typeface="+mn-lt"/>
              <a:cs typeface="Calibri Light"/>
            </a:rPr>
            <a:t>e</a:t>
          </a:r>
          <a:r>
            <a:rPr lang="en-US" sz="1600" kern="1200" spc="10">
              <a:latin typeface="+mn-lt"/>
              <a:cs typeface="Calibri Light"/>
            </a:rPr>
            <a:t> </a:t>
          </a:r>
          <a:r>
            <a:rPr lang="en-US" sz="1600" kern="1200" spc="-20">
              <a:latin typeface="+mn-lt"/>
              <a:cs typeface="Calibri Light"/>
            </a:rPr>
            <a:t>n</a:t>
          </a:r>
          <a:r>
            <a:rPr lang="en-US" sz="1600" kern="1200" spc="-25">
              <a:latin typeface="+mn-lt"/>
              <a:cs typeface="Calibri Light"/>
            </a:rPr>
            <a:t>o</a:t>
          </a:r>
          <a:r>
            <a:rPr lang="en-US" sz="1600" kern="1200" spc="-35">
              <a:latin typeface="+mn-lt"/>
              <a:cs typeface="Calibri Light"/>
            </a:rPr>
            <a:t>s</a:t>
          </a:r>
          <a:r>
            <a:rPr lang="en-US" sz="1600" kern="1200" spc="-15">
              <a:latin typeface="+mn-lt"/>
              <a:cs typeface="Calibri Light"/>
            </a:rPr>
            <a:t>tril</a:t>
          </a:r>
          <a:r>
            <a:rPr lang="en-US" sz="1600" kern="1200" spc="-10">
              <a:latin typeface="+mn-lt"/>
              <a:cs typeface="Calibri Light"/>
            </a:rPr>
            <a:t>,</a:t>
          </a:r>
          <a:r>
            <a:rPr lang="en-US" sz="1600" kern="1200" spc="30">
              <a:latin typeface="+mn-lt"/>
              <a:cs typeface="Calibri Light"/>
            </a:rPr>
            <a:t> </a:t>
          </a:r>
          <a:r>
            <a:rPr lang="en-US" sz="1600" kern="1200" spc="-20">
              <a:latin typeface="+mn-lt"/>
              <a:cs typeface="Calibri Light"/>
            </a:rPr>
            <a:t>u</a:t>
          </a:r>
          <a:r>
            <a:rPr lang="en-US" sz="1600" kern="1200" spc="-45">
              <a:latin typeface="+mn-lt"/>
              <a:cs typeface="Calibri Light"/>
            </a:rPr>
            <a:t>n</a:t>
          </a:r>
          <a:r>
            <a:rPr lang="en-US" sz="1600" kern="1200" spc="-15">
              <a:latin typeface="+mn-lt"/>
              <a:cs typeface="Calibri Light"/>
            </a:rPr>
            <a:t>ti</a:t>
          </a:r>
          <a:r>
            <a:rPr lang="en-US" sz="1600" kern="1200" spc="-5">
              <a:latin typeface="+mn-lt"/>
              <a:cs typeface="Calibri Light"/>
            </a:rPr>
            <a:t>l</a:t>
          </a:r>
          <a:r>
            <a:rPr lang="en-US" sz="1600" kern="1200" spc="10">
              <a:latin typeface="+mn-lt"/>
              <a:cs typeface="Calibri Light"/>
            </a:rPr>
            <a:t> </a:t>
          </a:r>
          <a:r>
            <a:rPr lang="en-US" sz="1600" kern="1200" spc="-35">
              <a:latin typeface="+mn-lt"/>
              <a:cs typeface="Calibri Light"/>
            </a:rPr>
            <a:t>y</a:t>
          </a:r>
          <a:r>
            <a:rPr lang="en-US" sz="1600" kern="1200" spc="-25">
              <a:latin typeface="+mn-lt"/>
              <a:cs typeface="Calibri Light"/>
            </a:rPr>
            <a:t>o</a:t>
          </a:r>
          <a:r>
            <a:rPr lang="en-US" sz="1600" kern="1200" spc="-20">
              <a:latin typeface="+mn-lt"/>
              <a:cs typeface="Calibri Light"/>
            </a:rPr>
            <a:t>u</a:t>
          </a:r>
          <a:r>
            <a:rPr lang="en-US" sz="1600" kern="1200" spc="-10">
              <a:latin typeface="+mn-lt"/>
              <a:cs typeface="Calibri Light"/>
            </a:rPr>
            <a:t>r</a:t>
          </a:r>
          <a:r>
            <a:rPr lang="en-US" sz="1600" kern="1200" spc="15">
              <a:latin typeface="+mn-lt"/>
              <a:cs typeface="Calibri Light"/>
            </a:rPr>
            <a:t> </a:t>
          </a:r>
          <a:r>
            <a:rPr lang="en-US" sz="1600" kern="1200" spc="-10">
              <a:latin typeface="+mn-lt"/>
              <a:cs typeface="Calibri Light"/>
            </a:rPr>
            <a:t>fi</a:t>
          </a:r>
          <a:r>
            <a:rPr lang="en-US" sz="1600" kern="1200" spc="-20">
              <a:latin typeface="+mn-lt"/>
              <a:cs typeface="Calibri Light"/>
            </a:rPr>
            <a:t>n</a:t>
          </a:r>
          <a:r>
            <a:rPr lang="en-US" sz="1600" kern="1200" spc="-25">
              <a:latin typeface="+mn-lt"/>
              <a:cs typeface="Calibri Light"/>
            </a:rPr>
            <a:t>g</a:t>
          </a:r>
          <a:r>
            <a:rPr lang="en-US" sz="1600" kern="1200" spc="-20">
              <a:latin typeface="+mn-lt"/>
              <a:cs typeface="Calibri Light"/>
            </a:rPr>
            <a:t>e</a:t>
          </a:r>
          <a:r>
            <a:rPr lang="en-US" sz="1600" kern="1200" spc="-60">
              <a:latin typeface="+mn-lt"/>
              <a:cs typeface="Calibri Light"/>
            </a:rPr>
            <a:t>r</a:t>
          </a:r>
          <a:r>
            <a:rPr lang="en-US" sz="1600" kern="1200" spc="-10">
              <a:latin typeface="+mn-lt"/>
              <a:cs typeface="Calibri Light"/>
            </a:rPr>
            <a:t>s</a:t>
          </a:r>
          <a:r>
            <a:rPr lang="en-US" sz="1600" kern="1200" spc="-5">
              <a:latin typeface="+mn-lt"/>
              <a:cs typeface="Calibri Light"/>
            </a:rPr>
            <a:t> </a:t>
          </a:r>
          <a:r>
            <a:rPr lang="en-US" sz="1600" kern="1200" spc="-25">
              <a:latin typeface="+mn-lt"/>
              <a:cs typeface="Calibri Light"/>
            </a:rPr>
            <a:t>o</a:t>
          </a:r>
          <a:r>
            <a:rPr lang="en-US" sz="1600" kern="1200" spc="-15">
              <a:latin typeface="+mn-lt"/>
              <a:cs typeface="Calibri Light"/>
            </a:rPr>
            <a:t>n</a:t>
          </a:r>
          <a:r>
            <a:rPr lang="en-US" sz="1600" kern="1200" spc="5">
              <a:latin typeface="+mn-lt"/>
              <a:cs typeface="Calibri Light"/>
            </a:rPr>
            <a:t> </a:t>
          </a:r>
          <a:r>
            <a:rPr lang="en-US" sz="1600" kern="1200" spc="-15">
              <a:latin typeface="+mn-lt"/>
              <a:cs typeface="Calibri Light"/>
            </a:rPr>
            <a:t>eit</a:t>
          </a:r>
          <a:r>
            <a:rPr lang="en-US" sz="1600" kern="1200" spc="-20">
              <a:latin typeface="+mn-lt"/>
              <a:cs typeface="Calibri Light"/>
            </a:rPr>
            <a:t>he</a:t>
          </a:r>
          <a:r>
            <a:rPr lang="en-US" sz="1600" kern="1200" spc="-10">
              <a:latin typeface="+mn-lt"/>
              <a:cs typeface="Calibri Light"/>
            </a:rPr>
            <a:t>r</a:t>
          </a:r>
          <a:r>
            <a:rPr lang="en-US" sz="1600" kern="1200" spc="40">
              <a:latin typeface="+mn-lt"/>
              <a:cs typeface="Calibri Light"/>
            </a:rPr>
            <a:t> </a:t>
          </a:r>
          <a:r>
            <a:rPr lang="en-US" sz="1600" kern="1200" spc="-10">
              <a:latin typeface="+mn-lt"/>
              <a:cs typeface="Calibri Light"/>
            </a:rPr>
            <a:t>si</a:t>
          </a:r>
          <a:r>
            <a:rPr lang="en-US" sz="1600" kern="1200" spc="-20">
              <a:latin typeface="+mn-lt"/>
              <a:cs typeface="Calibri Light"/>
            </a:rPr>
            <a:t>d</a:t>
          </a:r>
          <a:r>
            <a:rPr lang="en-US" sz="1600" kern="1200" spc="-15">
              <a:latin typeface="+mn-lt"/>
              <a:cs typeface="Calibri Light"/>
            </a:rPr>
            <a:t>e</a:t>
          </a:r>
          <a:r>
            <a:rPr lang="en-US" sz="1600" kern="1200">
              <a:latin typeface="+mn-lt"/>
              <a:cs typeface="Calibri Light"/>
            </a:rPr>
            <a:t> </a:t>
          </a:r>
          <a:r>
            <a:rPr lang="en-US" sz="1600" kern="1200" spc="-25">
              <a:latin typeface="+mn-lt"/>
              <a:cs typeface="Calibri Light"/>
            </a:rPr>
            <a:t>o</a:t>
          </a:r>
          <a:r>
            <a:rPr lang="en-US" sz="1600" kern="1200" spc="-10">
              <a:latin typeface="+mn-lt"/>
              <a:cs typeface="Calibri Light"/>
            </a:rPr>
            <a:t>f</a:t>
          </a:r>
          <a:r>
            <a:rPr lang="en-US" sz="1600" kern="1200" spc="20">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a:latin typeface="+mn-lt"/>
              <a:cs typeface="Calibri Light"/>
            </a:rPr>
            <a:t> </a:t>
          </a:r>
          <a:r>
            <a:rPr lang="en-US" sz="1600" kern="1200" spc="-20">
              <a:latin typeface="+mn-lt"/>
              <a:cs typeface="Calibri Light"/>
            </a:rPr>
            <a:t>n</a:t>
          </a:r>
          <a:r>
            <a:rPr lang="en-US" sz="1600" kern="1200" spc="-60">
              <a:latin typeface="+mn-lt"/>
              <a:cs typeface="Calibri Light"/>
            </a:rPr>
            <a:t>o</a:t>
          </a:r>
          <a:r>
            <a:rPr lang="en-US" sz="1600" kern="1200" spc="-15">
              <a:latin typeface="+mn-lt"/>
              <a:cs typeface="Calibri Light"/>
            </a:rPr>
            <a:t>zzle</a:t>
          </a:r>
          <a:r>
            <a:rPr lang="en-US" sz="1600" kern="1200" spc="25">
              <a:latin typeface="+mn-lt"/>
              <a:cs typeface="Calibri Light"/>
            </a:rPr>
            <a:t> </a:t>
          </a:r>
          <a:r>
            <a:rPr lang="en-US" sz="1600" kern="1200" spc="-20">
              <a:latin typeface="+mn-lt"/>
              <a:cs typeface="Calibri Light"/>
            </a:rPr>
            <a:t>a</a:t>
          </a:r>
          <a:r>
            <a:rPr lang="en-US" sz="1600" kern="1200" spc="-50">
              <a:latin typeface="+mn-lt"/>
              <a:cs typeface="Calibri Light"/>
            </a:rPr>
            <a:t>r</a:t>
          </a:r>
          <a:r>
            <a:rPr lang="en-US" sz="1600" kern="1200" spc="-15">
              <a:latin typeface="+mn-lt"/>
              <a:cs typeface="Calibri Light"/>
            </a:rPr>
            <a:t>e</a:t>
          </a:r>
          <a:r>
            <a:rPr lang="en-US" sz="1600" kern="1200" spc="20">
              <a:latin typeface="+mn-lt"/>
              <a:cs typeface="Calibri Light"/>
            </a:rPr>
            <a:t> </a:t>
          </a:r>
          <a:r>
            <a:rPr lang="en-US" sz="1600" kern="1200" spc="-20">
              <a:latin typeface="+mn-lt"/>
              <a:cs typeface="Calibri Light"/>
            </a:rPr>
            <a:t>a</a:t>
          </a:r>
          <a:r>
            <a:rPr lang="en-US" sz="1600" kern="1200" spc="-65">
              <a:latin typeface="+mn-lt"/>
              <a:cs typeface="Calibri Light"/>
            </a:rPr>
            <a:t>g</a:t>
          </a:r>
          <a:r>
            <a:rPr lang="en-US" sz="1600" kern="1200" spc="-15">
              <a:latin typeface="+mn-lt"/>
              <a:cs typeface="Calibri Light"/>
            </a:rPr>
            <a:t>ain</a:t>
          </a:r>
          <a:r>
            <a:rPr lang="en-US" sz="1600" kern="1200" spc="-35">
              <a:latin typeface="+mn-lt"/>
              <a:cs typeface="Calibri Light"/>
            </a:rPr>
            <a:t>s</a:t>
          </a:r>
          <a:r>
            <a:rPr lang="en-US" sz="1600" kern="1200" spc="-10">
              <a:latin typeface="+mn-lt"/>
              <a:cs typeface="Calibri Light"/>
            </a:rPr>
            <a:t>t</a:t>
          </a:r>
          <a:r>
            <a:rPr lang="en-US" sz="1600" kern="1200" spc="15">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spc="10">
              <a:latin typeface="+mn-lt"/>
              <a:cs typeface="Calibri Light"/>
            </a:rPr>
            <a:t> </a:t>
          </a:r>
          <a:r>
            <a:rPr lang="en-US" sz="1600" kern="1200" spc="-20">
              <a:latin typeface="+mn-lt"/>
              <a:cs typeface="Calibri Light"/>
            </a:rPr>
            <a:t>b</a:t>
          </a:r>
          <a:r>
            <a:rPr lang="en-US" sz="1600" kern="1200" spc="-25">
              <a:latin typeface="+mn-lt"/>
              <a:cs typeface="Calibri Light"/>
            </a:rPr>
            <a:t>o</a:t>
          </a:r>
          <a:r>
            <a:rPr lang="en-US" sz="1600" kern="1200" spc="-50">
              <a:latin typeface="+mn-lt"/>
              <a:cs typeface="Calibri Light"/>
            </a:rPr>
            <a:t>t</a:t>
          </a:r>
          <a:r>
            <a:rPr lang="en-US" sz="1600" kern="1200" spc="-40">
              <a:latin typeface="+mn-lt"/>
              <a:cs typeface="Calibri Light"/>
            </a:rPr>
            <a:t>t</a:t>
          </a:r>
          <a:r>
            <a:rPr lang="en-US" sz="1600" kern="1200" spc="-25">
              <a:latin typeface="+mn-lt"/>
              <a:cs typeface="Calibri Light"/>
            </a:rPr>
            <a:t>o</a:t>
          </a:r>
          <a:r>
            <a:rPr lang="en-US" sz="1600" kern="1200" spc="-20">
              <a:latin typeface="+mn-lt"/>
              <a:cs typeface="Calibri Light"/>
            </a:rPr>
            <a:t>m</a:t>
          </a:r>
          <a:r>
            <a:rPr lang="en-US" sz="1600" kern="1200" spc="30">
              <a:latin typeface="+mn-lt"/>
              <a:cs typeface="Calibri Light"/>
            </a:rPr>
            <a:t> </a:t>
          </a:r>
          <a:r>
            <a:rPr lang="en-US" sz="1600" kern="1200" spc="-25">
              <a:latin typeface="+mn-lt"/>
              <a:cs typeface="Calibri Light"/>
            </a:rPr>
            <a:t>o</a:t>
          </a:r>
          <a:r>
            <a:rPr lang="en-US" sz="1600" kern="1200" spc="-10">
              <a:latin typeface="+mn-lt"/>
              <a:cs typeface="Calibri Light"/>
            </a:rPr>
            <a:t>f</a:t>
          </a:r>
          <a:r>
            <a:rPr lang="en-US" sz="1600" kern="1200" spc="20">
              <a:latin typeface="+mn-lt"/>
              <a:cs typeface="Calibri Light"/>
            </a:rPr>
            <a:t> </a:t>
          </a:r>
          <a:r>
            <a:rPr lang="en-US" sz="1600" kern="1200" spc="-15">
              <a:latin typeface="+mn-lt"/>
              <a:cs typeface="Calibri Light"/>
            </a:rPr>
            <a:t>t</a:t>
          </a:r>
          <a:r>
            <a:rPr lang="en-US" sz="1600" kern="1200" spc="-20">
              <a:latin typeface="+mn-lt"/>
              <a:cs typeface="Calibri Light"/>
            </a:rPr>
            <a:t>h</a:t>
          </a:r>
          <a:r>
            <a:rPr lang="en-US" sz="1600" kern="1200" spc="-15">
              <a:latin typeface="+mn-lt"/>
              <a:cs typeface="Calibri Light"/>
            </a:rPr>
            <a:t>e</a:t>
          </a:r>
          <a:r>
            <a:rPr lang="en-US" sz="1600" kern="1200">
              <a:latin typeface="+mn-lt"/>
              <a:cs typeface="Calibri Light"/>
            </a:rPr>
            <a:t> </a:t>
          </a:r>
          <a:r>
            <a:rPr lang="en-US" sz="1600" kern="1200" spc="-20">
              <a:latin typeface="+mn-lt"/>
              <a:cs typeface="Calibri Light"/>
            </a:rPr>
            <a:t>pe</a:t>
          </a:r>
          <a:r>
            <a:rPr lang="en-US" sz="1600" kern="1200" spc="-60">
              <a:latin typeface="+mn-lt"/>
              <a:cs typeface="Calibri Light"/>
            </a:rPr>
            <a:t>r</a:t>
          </a:r>
          <a:r>
            <a:rPr lang="en-US" sz="1600" kern="1200" spc="-10">
              <a:latin typeface="+mn-lt"/>
              <a:cs typeface="Calibri Light"/>
            </a:rPr>
            <a:t>s</a:t>
          </a:r>
          <a:r>
            <a:rPr lang="en-US" sz="1600" kern="1200" spc="-25">
              <a:latin typeface="+mn-lt"/>
              <a:cs typeface="Calibri Light"/>
            </a:rPr>
            <a:t>o</a:t>
          </a:r>
          <a:r>
            <a:rPr lang="en-US" sz="1600" kern="1200" spc="-20">
              <a:latin typeface="+mn-lt"/>
              <a:cs typeface="Calibri Light"/>
            </a:rPr>
            <a:t>n</a:t>
          </a:r>
          <a:r>
            <a:rPr lang="en-US" sz="1600" kern="1200" spc="-155">
              <a:latin typeface="+mn-lt"/>
              <a:cs typeface="Calibri Light"/>
            </a:rPr>
            <a:t>’</a:t>
          </a:r>
          <a:r>
            <a:rPr lang="en-US" sz="1600" kern="1200" spc="-10">
              <a:latin typeface="+mn-lt"/>
              <a:cs typeface="Calibri Light"/>
            </a:rPr>
            <a:t>s</a:t>
          </a:r>
          <a:r>
            <a:rPr lang="en-US" sz="1600" kern="1200" spc="-5">
              <a:latin typeface="+mn-lt"/>
              <a:cs typeface="Calibri Light"/>
            </a:rPr>
            <a:t> </a:t>
          </a:r>
          <a:r>
            <a:rPr lang="en-US" sz="1600" kern="1200" spc="-20">
              <a:latin typeface="+mn-lt"/>
              <a:cs typeface="Calibri Light"/>
            </a:rPr>
            <a:t>n</a:t>
          </a:r>
          <a:r>
            <a:rPr lang="en-US" sz="1600" kern="1200" spc="-25">
              <a:latin typeface="+mn-lt"/>
              <a:cs typeface="Calibri Light"/>
            </a:rPr>
            <a:t>o</a:t>
          </a:r>
          <a:r>
            <a:rPr lang="en-US" sz="1600" kern="1200" spc="-10">
              <a:latin typeface="+mn-lt"/>
              <a:cs typeface="Calibri Light"/>
            </a:rPr>
            <a:t>se</a:t>
          </a:r>
          <a:endParaRPr lang="en-US" sz="1600" kern="1200" spc="-15">
            <a:latin typeface="+mn-lt"/>
            <a:cs typeface="Calibri Light"/>
          </a:endParaRPr>
        </a:p>
      </dsp:txBody>
      <dsp:txXfrm>
        <a:off x="0" y="2621332"/>
        <a:ext cx="11231613" cy="1360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B967B-7A08-49C1-86F7-B70F64F67623}">
      <dsp:nvSpPr>
        <dsp:cNvPr id="0" name=""/>
        <dsp:cNvSpPr/>
      </dsp:nvSpPr>
      <dsp:spPr>
        <a:xfrm>
          <a:off x="0" y="0"/>
          <a:ext cx="8713268" cy="533068"/>
        </a:xfrm>
        <a:prstGeom prst="roundRect">
          <a:avLst/>
        </a:prstGeom>
        <a:solidFill>
          <a:schemeClr val="accent4">
            <a:lumMod val="60000"/>
            <a:lumOff val="40000"/>
          </a:schemeClr>
        </a:solidFill>
        <a:ln w="19050" cap="rnd" cmpd="sng" algn="ctr">
          <a:solidFill>
            <a:srgbClr val="8F297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a:solidFill>
                <a:schemeClr val="tx1"/>
              </a:solidFill>
              <a:latin typeface="+mn-lt"/>
            </a:rPr>
            <a:t>3. Press</a:t>
          </a:r>
        </a:p>
      </dsp:txBody>
      <dsp:txXfrm>
        <a:off x="26022" y="26022"/>
        <a:ext cx="8661224" cy="481024"/>
      </dsp:txXfrm>
    </dsp:sp>
    <dsp:sp modelId="{9053A782-7070-4E06-88D7-A5443D1D7E58}">
      <dsp:nvSpPr>
        <dsp:cNvPr id="0" name=""/>
        <dsp:cNvSpPr/>
      </dsp:nvSpPr>
      <dsp:spPr>
        <a:xfrm>
          <a:off x="0" y="556962"/>
          <a:ext cx="8713268" cy="81144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7664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mn-lt"/>
            </a:rPr>
            <a:t>Press the plunger firmly to spray the dose of naloxone into the person’s nostril</a:t>
          </a:r>
        </a:p>
      </dsp:txBody>
      <dsp:txXfrm>
        <a:off x="0" y="556962"/>
        <a:ext cx="8713268" cy="811440"/>
      </dsp:txXfrm>
    </dsp:sp>
    <dsp:sp modelId="{8392E1E0-1546-4E50-8C56-89BC919628FA}">
      <dsp:nvSpPr>
        <dsp:cNvPr id="0" name=""/>
        <dsp:cNvSpPr/>
      </dsp:nvSpPr>
      <dsp:spPr>
        <a:xfrm>
          <a:off x="0" y="1309442"/>
          <a:ext cx="8713268" cy="533068"/>
        </a:xfrm>
        <a:prstGeom prst="roundRect">
          <a:avLst/>
        </a:prstGeom>
        <a:solidFill>
          <a:srgbClr val="E9943A">
            <a:lumMod val="60000"/>
            <a:lumOff val="40000"/>
          </a:srgbClr>
        </a:solidFill>
        <a:ln w="19050" cap="rnd" cmpd="sng" algn="ctr">
          <a:solidFill>
            <a:srgbClr val="8F297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prstClr val="black"/>
              </a:solidFill>
              <a:latin typeface="Century Gothic" panose="020B0502020202020204"/>
              <a:ea typeface="+mn-ea"/>
              <a:cs typeface="+mn-cs"/>
            </a:rPr>
            <a:t>4. Observe and Repeat</a:t>
          </a:r>
        </a:p>
      </dsp:txBody>
      <dsp:txXfrm>
        <a:off x="26022" y="1335464"/>
        <a:ext cx="8661224" cy="481024"/>
      </dsp:txXfrm>
    </dsp:sp>
    <dsp:sp modelId="{A7619CF1-9763-40F9-ACF6-3C226660E6C3}">
      <dsp:nvSpPr>
        <dsp:cNvPr id="0" name=""/>
        <dsp:cNvSpPr/>
      </dsp:nvSpPr>
      <dsp:spPr>
        <a:xfrm>
          <a:off x="0" y="1842525"/>
          <a:ext cx="8713268"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64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mn-lt"/>
            </a:rPr>
            <a:t>Look for independent breathing</a:t>
          </a:r>
        </a:p>
        <a:p>
          <a:pPr marL="171450" lvl="1" indent="-171450" algn="l" defTabSz="711200" rtl="0">
            <a:lnSpc>
              <a:spcPct val="90000"/>
            </a:lnSpc>
            <a:spcBef>
              <a:spcPct val="0"/>
            </a:spcBef>
            <a:spcAft>
              <a:spcPct val="20000"/>
            </a:spcAft>
            <a:buChar char="••"/>
          </a:pPr>
          <a:r>
            <a:rPr lang="en-US" sz="1600" kern="1200">
              <a:latin typeface="+mn-lt"/>
            </a:rPr>
            <a:t>Repeat dose in other nostril within 2-3 minutes until independent breathing begins</a:t>
          </a:r>
        </a:p>
      </dsp:txBody>
      <dsp:txXfrm>
        <a:off x="0" y="1842525"/>
        <a:ext cx="8713268" cy="811440"/>
      </dsp:txXfrm>
    </dsp:sp>
    <dsp:sp modelId="{DB9BD0D8-2FCD-4793-963B-BCBF70A8E205}">
      <dsp:nvSpPr>
        <dsp:cNvPr id="0" name=""/>
        <dsp:cNvSpPr/>
      </dsp:nvSpPr>
      <dsp:spPr>
        <a:xfrm>
          <a:off x="0" y="2712910"/>
          <a:ext cx="8713268" cy="533068"/>
        </a:xfrm>
        <a:prstGeom prst="roundRect">
          <a:avLst/>
        </a:prstGeom>
        <a:solidFill>
          <a:srgbClr val="E9943A">
            <a:lumMod val="60000"/>
            <a:lumOff val="40000"/>
          </a:srgbClr>
        </a:solidFill>
        <a:ln w="19050" cap="rnd" cmpd="sng" algn="ctr">
          <a:solidFill>
            <a:srgbClr val="8F297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solidFill>
                <a:prstClr val="black"/>
              </a:solidFill>
              <a:latin typeface="Century Gothic" panose="020B0502020202020204"/>
              <a:ea typeface="+mn-ea"/>
              <a:cs typeface="+mn-cs"/>
            </a:rPr>
            <a:t>5. Recovery</a:t>
          </a:r>
        </a:p>
      </dsp:txBody>
      <dsp:txXfrm>
        <a:off x="26022" y="2738932"/>
        <a:ext cx="8661224" cy="481024"/>
      </dsp:txXfrm>
    </dsp:sp>
    <dsp:sp modelId="{80BF9F44-4532-411C-8079-ADD0421877D6}">
      <dsp:nvSpPr>
        <dsp:cNvPr id="0" name=""/>
        <dsp:cNvSpPr/>
      </dsp:nvSpPr>
      <dsp:spPr>
        <a:xfrm>
          <a:off x="0" y="3263241"/>
          <a:ext cx="8713268" cy="1090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646"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mn-lt"/>
            </a:rPr>
            <a:t>The effect of Naloxone lasts 30-90 minutes</a:t>
          </a:r>
        </a:p>
        <a:p>
          <a:pPr marL="171450" lvl="1" indent="-171450" algn="l" defTabSz="711200" rtl="0">
            <a:lnSpc>
              <a:spcPct val="90000"/>
            </a:lnSpc>
            <a:spcBef>
              <a:spcPct val="0"/>
            </a:spcBef>
            <a:spcAft>
              <a:spcPct val="20000"/>
            </a:spcAft>
            <a:buChar char="••"/>
          </a:pPr>
          <a:r>
            <a:rPr lang="en-US" sz="1600" kern="1200">
              <a:latin typeface="+mn-lt"/>
            </a:rPr>
            <a:t>Roll person onto their side once independent breathing has begun</a:t>
          </a:r>
        </a:p>
        <a:p>
          <a:pPr marL="171450" lvl="1" indent="-171450" algn="l" defTabSz="711200" rtl="0">
            <a:lnSpc>
              <a:spcPct val="90000"/>
            </a:lnSpc>
            <a:spcBef>
              <a:spcPct val="0"/>
            </a:spcBef>
            <a:spcAft>
              <a:spcPct val="20000"/>
            </a:spcAft>
            <a:buChar char="••"/>
          </a:pPr>
          <a:r>
            <a:rPr lang="en-US" sz="1600" b="0" kern="1200">
              <a:latin typeface="+mn-lt"/>
            </a:rPr>
            <a:t>If overdose signs set in again, </a:t>
          </a:r>
          <a:r>
            <a:rPr lang="en-US" sz="1600" b="0" kern="1200" spc="-5">
              <a:latin typeface="+mn-lt"/>
            </a:rPr>
            <a:t>repeat dose to m</a:t>
          </a:r>
          <a:r>
            <a:rPr lang="en-US" sz="1600" b="0" kern="1200">
              <a:latin typeface="+mn-lt"/>
            </a:rPr>
            <a:t>a</a:t>
          </a:r>
          <a:r>
            <a:rPr lang="en-US" sz="1600" b="0" kern="1200" spc="-5">
              <a:latin typeface="+mn-lt"/>
            </a:rPr>
            <a:t>i</a:t>
          </a:r>
          <a:r>
            <a:rPr lang="en-US" sz="1600" b="0" kern="1200" spc="-30">
              <a:latin typeface="+mn-lt"/>
            </a:rPr>
            <a:t>n</a:t>
          </a:r>
          <a:r>
            <a:rPr lang="en-US" sz="1600" b="0" kern="1200" spc="-45">
              <a:latin typeface="+mn-lt"/>
            </a:rPr>
            <a:t>t</a:t>
          </a:r>
          <a:r>
            <a:rPr lang="en-US" sz="1600" b="0" kern="1200">
              <a:latin typeface="+mn-lt"/>
            </a:rPr>
            <a:t>a</a:t>
          </a:r>
          <a:r>
            <a:rPr lang="en-US" sz="1600" b="0" kern="1200" spc="-10">
              <a:latin typeface="+mn-lt"/>
            </a:rPr>
            <a:t>i</a:t>
          </a:r>
          <a:r>
            <a:rPr lang="en-US" sz="1600" b="0" kern="1200">
              <a:latin typeface="+mn-lt"/>
            </a:rPr>
            <a:t>n</a:t>
          </a:r>
          <a:r>
            <a:rPr lang="en-US" sz="1600" b="0" kern="1200" spc="-10">
              <a:latin typeface="+mn-lt"/>
            </a:rPr>
            <a:t> </a:t>
          </a:r>
          <a:r>
            <a:rPr lang="en-US" sz="1600" b="0" kern="1200">
              <a:latin typeface="+mn-lt"/>
            </a:rPr>
            <a:t>overdose</a:t>
          </a:r>
          <a:r>
            <a:rPr lang="en-US" sz="1600" b="0" kern="1200" spc="-10">
              <a:latin typeface="+mn-lt"/>
            </a:rPr>
            <a:t> </a:t>
          </a:r>
          <a:r>
            <a:rPr lang="en-US" sz="1600" b="0" kern="1200" spc="-40">
              <a:latin typeface="+mn-lt"/>
            </a:rPr>
            <a:t>r</a:t>
          </a:r>
          <a:r>
            <a:rPr lang="en-US" sz="1600" b="0" kern="1200" spc="-15">
              <a:latin typeface="+mn-lt"/>
            </a:rPr>
            <a:t>e</a:t>
          </a:r>
          <a:r>
            <a:rPr lang="en-US" sz="1600" b="0" kern="1200" spc="-35">
              <a:latin typeface="+mn-lt"/>
            </a:rPr>
            <a:t>v</a:t>
          </a:r>
          <a:r>
            <a:rPr lang="en-US" sz="1600" b="0" kern="1200">
              <a:latin typeface="+mn-lt"/>
            </a:rPr>
            <a:t>e</a:t>
          </a:r>
          <a:r>
            <a:rPr lang="en-US" sz="1600" b="0" kern="1200" spc="-65">
              <a:latin typeface="+mn-lt"/>
            </a:rPr>
            <a:t>r</a:t>
          </a:r>
          <a:r>
            <a:rPr lang="en-US" sz="1600" b="0" kern="1200" spc="-10">
              <a:latin typeface="+mn-lt"/>
            </a:rPr>
            <a:t>s</a:t>
          </a:r>
          <a:r>
            <a:rPr lang="en-US" sz="1600" b="0" kern="1200">
              <a:latin typeface="+mn-lt"/>
            </a:rPr>
            <a:t>al</a:t>
          </a:r>
          <a:endParaRPr lang="en-US" sz="1600" kern="1200">
            <a:latin typeface="+mn-lt"/>
          </a:endParaRPr>
        </a:p>
        <a:p>
          <a:pPr marL="171450" lvl="1" indent="-171450" algn="l" defTabSz="711200" rtl="0">
            <a:lnSpc>
              <a:spcPct val="90000"/>
            </a:lnSpc>
            <a:spcBef>
              <a:spcPct val="0"/>
            </a:spcBef>
            <a:spcAft>
              <a:spcPct val="20000"/>
            </a:spcAft>
            <a:buChar char="••"/>
          </a:pPr>
          <a:endParaRPr lang="en-US" sz="1600" kern="1200">
            <a:latin typeface="+mn-lt"/>
          </a:endParaRPr>
        </a:p>
      </dsp:txBody>
      <dsp:txXfrm>
        <a:off x="0" y="3263241"/>
        <a:ext cx="8713268" cy="10903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9D53A-79B4-4C54-A779-2983C528F93F}">
      <dsp:nvSpPr>
        <dsp:cNvPr id="0" name=""/>
        <dsp:cNvSpPr/>
      </dsp:nvSpPr>
      <dsp:spPr>
        <a:xfrm>
          <a:off x="0" y="45895"/>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Store at room temperature (59°F to 77°F)</a:t>
          </a:r>
        </a:p>
      </dsp:txBody>
      <dsp:txXfrm>
        <a:off x="24588" y="70483"/>
        <a:ext cx="8613730" cy="454509"/>
      </dsp:txXfrm>
    </dsp:sp>
    <dsp:sp modelId="{48B88740-C13C-44D7-8B84-1E57351D8348}">
      <dsp:nvSpPr>
        <dsp:cNvPr id="0" name=""/>
        <dsp:cNvSpPr/>
      </dsp:nvSpPr>
      <dsp:spPr>
        <a:xfrm>
          <a:off x="0" y="610060"/>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a:t>Do not freeze or expose to excessive heat</a:t>
          </a:r>
          <a:r>
            <a:rPr lang="en-US" sz="2100" kern="1200">
              <a:latin typeface="Century Gothic" panose="020B0502020202020204"/>
            </a:rPr>
            <a:t> </a:t>
          </a:r>
          <a:endParaRPr lang="en-US" sz="2100" kern="1200"/>
        </a:p>
      </dsp:txBody>
      <dsp:txXfrm>
        <a:off x="24588" y="634648"/>
        <a:ext cx="8613730" cy="454509"/>
      </dsp:txXfrm>
    </dsp:sp>
    <dsp:sp modelId="{A3296B01-215E-4D10-919C-960AB3B66ED0}">
      <dsp:nvSpPr>
        <dsp:cNvPr id="0" name=""/>
        <dsp:cNvSpPr/>
      </dsp:nvSpPr>
      <dsp:spPr>
        <a:xfrm>
          <a:off x="0" y="1174225"/>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Protect from light</a:t>
          </a:r>
        </a:p>
      </dsp:txBody>
      <dsp:txXfrm>
        <a:off x="24588" y="1198813"/>
        <a:ext cx="8613730" cy="454509"/>
      </dsp:txXfrm>
    </dsp:sp>
    <dsp:sp modelId="{AEFD74A9-C2C3-4F57-BAF2-7BDCB5A3FBF5}">
      <dsp:nvSpPr>
        <dsp:cNvPr id="0" name=""/>
        <dsp:cNvSpPr/>
      </dsp:nvSpPr>
      <dsp:spPr>
        <a:xfrm>
          <a:off x="0" y="1738390"/>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a:t>Keep</a:t>
          </a:r>
          <a:r>
            <a:rPr lang="en-US" sz="2100" kern="1200">
              <a:latin typeface="Century Gothic" panose="020B0502020202020204"/>
            </a:rPr>
            <a:t> a full</a:t>
          </a:r>
          <a:r>
            <a:rPr lang="en-US" sz="2100" kern="1200"/>
            <a:t> </a:t>
          </a:r>
          <a:r>
            <a:rPr lang="en-US" sz="2100" kern="1200">
              <a:latin typeface="Century Gothic" panose="020B0502020202020204"/>
            </a:rPr>
            <a:t>kit (2 nasal spray doses) </a:t>
          </a:r>
          <a:r>
            <a:rPr lang="en-US" sz="2100" kern="1200"/>
            <a:t>in a cabinet or bag</a:t>
          </a:r>
        </a:p>
      </dsp:txBody>
      <dsp:txXfrm>
        <a:off x="24588" y="1762978"/>
        <a:ext cx="8613730" cy="454509"/>
      </dsp:txXfrm>
    </dsp:sp>
    <dsp:sp modelId="{B212BF1E-F0A3-467D-8606-42BE1CD3376B}">
      <dsp:nvSpPr>
        <dsp:cNvPr id="0" name=""/>
        <dsp:cNvSpPr/>
      </dsp:nvSpPr>
      <dsp:spPr>
        <a:xfrm>
          <a:off x="0" y="2302555"/>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Store in the carton provided</a:t>
          </a:r>
        </a:p>
      </dsp:txBody>
      <dsp:txXfrm>
        <a:off x="24588" y="2327143"/>
        <a:ext cx="8613730" cy="454509"/>
      </dsp:txXfrm>
    </dsp:sp>
    <dsp:sp modelId="{4CB95FCE-4C91-49F1-A902-77E66BB37CDF}">
      <dsp:nvSpPr>
        <dsp:cNvPr id="0" name=""/>
        <dsp:cNvSpPr/>
      </dsp:nvSpPr>
      <dsp:spPr>
        <a:xfrm>
          <a:off x="0" y="2866720"/>
          <a:ext cx="8662906" cy="50368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Inspect daily to ensure that it is intact and ready for use</a:t>
          </a:r>
        </a:p>
      </dsp:txBody>
      <dsp:txXfrm>
        <a:off x="24588" y="2891308"/>
        <a:ext cx="8613730" cy="4545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4E80E-565A-44C4-93EF-4D337E8735E1}">
      <dsp:nvSpPr>
        <dsp:cNvPr id="0" name=""/>
        <dsp:cNvSpPr/>
      </dsp:nvSpPr>
      <dsp:spPr>
        <a:xfrm rot="5400000">
          <a:off x="-217447" y="477964"/>
          <a:ext cx="1449652" cy="101475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buSzPct val="54687"/>
          </a:pPr>
          <a:r>
            <a:rPr lang="en-US" sz="1400" kern="1200">
              <a:latin typeface="+mn-lt"/>
              <a:cs typeface="Calibri"/>
            </a:rPr>
            <a:t>Can only help</a:t>
          </a:r>
        </a:p>
      </dsp:txBody>
      <dsp:txXfrm rot="-5400000">
        <a:off x="1" y="767894"/>
        <a:ext cx="1014756" cy="434896"/>
      </dsp:txXfrm>
    </dsp:sp>
    <dsp:sp modelId="{8170897F-96A9-4A4F-87F9-96A8CD886DC3}">
      <dsp:nvSpPr>
        <dsp:cNvPr id="0" name=""/>
        <dsp:cNvSpPr/>
      </dsp:nvSpPr>
      <dsp:spPr>
        <a:xfrm rot="5400000">
          <a:off x="5172221" y="-4152789"/>
          <a:ext cx="1453956" cy="9768886"/>
        </a:xfrm>
        <a:prstGeom prst="round2SameRect">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SzPct val="54687"/>
            <a:buFont typeface="Wingdings" panose="05000000000000000000" pitchFamily="2" charset="2"/>
            <a:buChar char="••"/>
          </a:pPr>
          <a:r>
            <a:rPr lang="en-US" sz="1600" b="0" kern="1200" spc="-25">
              <a:latin typeface="+mn-lt"/>
              <a:cs typeface="Calibri"/>
            </a:rPr>
            <a:t>This medicine is </a:t>
          </a:r>
          <a:r>
            <a:rPr lang="en-US" sz="1600" b="1" kern="1200" spc="-25">
              <a:latin typeface="+mn-lt"/>
              <a:cs typeface="Calibri"/>
            </a:rPr>
            <a:t>n</a:t>
          </a:r>
          <a:r>
            <a:rPr lang="en-US" sz="1600" b="1" kern="1200">
              <a:latin typeface="+mn-lt"/>
              <a:cs typeface="Calibri"/>
            </a:rPr>
            <a:t>o</a:t>
          </a:r>
          <a:r>
            <a:rPr lang="en-US" sz="1600" b="1" kern="1200" spc="-10">
              <a:latin typeface="+mn-lt"/>
              <a:cs typeface="Calibri"/>
            </a:rPr>
            <a:t>t</a:t>
          </a:r>
          <a:r>
            <a:rPr lang="en-US" sz="1600" b="1" kern="1200" spc="-5">
              <a:latin typeface="+mn-lt"/>
              <a:cs typeface="Calibri"/>
            </a:rPr>
            <a:t> h</a:t>
          </a:r>
          <a:r>
            <a:rPr lang="en-US" sz="1600" b="1" kern="1200">
              <a:latin typeface="+mn-lt"/>
              <a:cs typeface="Calibri"/>
            </a:rPr>
            <a:t>a</a:t>
          </a:r>
          <a:r>
            <a:rPr lang="en-US" sz="1600" b="1" kern="1200" spc="-20">
              <a:latin typeface="+mn-lt"/>
              <a:cs typeface="Calibri"/>
            </a:rPr>
            <a:t>r</a:t>
          </a:r>
          <a:r>
            <a:rPr lang="en-US" sz="1600" b="1" kern="1200" spc="-35">
              <a:latin typeface="+mn-lt"/>
              <a:cs typeface="Calibri"/>
            </a:rPr>
            <a:t>m</a:t>
          </a:r>
          <a:r>
            <a:rPr lang="en-US" sz="1600" b="1" kern="1200" spc="-5">
              <a:latin typeface="+mn-lt"/>
              <a:cs typeface="Calibri"/>
            </a:rPr>
            <a:t>fu</a:t>
          </a:r>
          <a:r>
            <a:rPr lang="en-US" sz="1600" b="1" kern="1200">
              <a:latin typeface="+mn-lt"/>
              <a:cs typeface="Calibri"/>
            </a:rPr>
            <a:t>l</a:t>
          </a:r>
          <a:r>
            <a:rPr lang="en-US" sz="1600" b="0" kern="1200">
              <a:latin typeface="+mn-lt"/>
              <a:cs typeface="Calibri"/>
            </a:rPr>
            <a:t> </a:t>
          </a:r>
          <a:r>
            <a:rPr lang="en-US" sz="1600" b="1" kern="1200" spc="-10">
              <a:latin typeface="+mn-lt"/>
              <a:cs typeface="Calibri"/>
            </a:rPr>
            <a:t>i</a:t>
          </a:r>
          <a:r>
            <a:rPr lang="en-US" sz="1600" b="1" kern="1200">
              <a:latin typeface="+mn-lt"/>
              <a:cs typeface="Calibri"/>
            </a:rPr>
            <a:t>f </a:t>
          </a:r>
          <a:r>
            <a:rPr lang="en-US" sz="1600" b="1" kern="1200" spc="-5">
              <a:latin typeface="+mn-lt"/>
              <a:cs typeface="Calibri"/>
            </a:rPr>
            <a:t>n</a:t>
          </a:r>
          <a:r>
            <a:rPr lang="en-US" sz="1600" b="1" kern="1200">
              <a:latin typeface="+mn-lt"/>
              <a:cs typeface="Calibri"/>
            </a:rPr>
            <a:t>o</a:t>
          </a:r>
          <a:r>
            <a:rPr lang="en-US" sz="1600" b="1" kern="1200" spc="5">
              <a:latin typeface="+mn-lt"/>
              <a:cs typeface="Calibri"/>
            </a:rPr>
            <a:t> </a:t>
          </a:r>
          <a:r>
            <a:rPr lang="en-US" sz="1600" b="1" kern="1200">
              <a:latin typeface="+mn-lt"/>
              <a:cs typeface="Calibri"/>
            </a:rPr>
            <a:t>o</a:t>
          </a:r>
          <a:r>
            <a:rPr lang="en-US" sz="1600" b="1" kern="1200" spc="-5">
              <a:latin typeface="+mn-lt"/>
              <a:cs typeface="Calibri"/>
            </a:rPr>
            <a:t>pi</a:t>
          </a:r>
          <a:r>
            <a:rPr lang="en-US" sz="1600" b="1" kern="1200">
              <a:latin typeface="+mn-lt"/>
              <a:cs typeface="Calibri"/>
            </a:rPr>
            <a:t>o</a:t>
          </a:r>
          <a:r>
            <a:rPr lang="en-US" sz="1600" b="1" kern="1200" spc="-5">
              <a:latin typeface="+mn-lt"/>
              <a:cs typeface="Calibri"/>
            </a:rPr>
            <a:t>id</a:t>
          </a:r>
          <a:r>
            <a:rPr lang="en-US" sz="1600" b="1" kern="1200">
              <a:latin typeface="+mn-lt"/>
              <a:cs typeface="Calibri"/>
            </a:rPr>
            <a:t>s</a:t>
          </a:r>
          <a:r>
            <a:rPr lang="en-US" sz="1600" kern="1200" spc="5">
              <a:latin typeface="+mn-lt"/>
              <a:cs typeface="Calibri"/>
            </a:rPr>
            <a:t> </a:t>
          </a:r>
          <a:r>
            <a:rPr lang="en-US" sz="1600" kern="1200" spc="-10">
              <a:latin typeface="+mn-lt"/>
              <a:cs typeface="Calibri"/>
            </a:rPr>
            <a:t>i</a:t>
          </a:r>
          <a:r>
            <a:rPr lang="en-US" sz="1600" kern="1200">
              <a:latin typeface="+mn-lt"/>
              <a:cs typeface="Calibri"/>
            </a:rPr>
            <a:t>n </a:t>
          </a:r>
          <a:r>
            <a:rPr lang="en-US" sz="1600" kern="1200" spc="-5">
              <a:latin typeface="+mn-lt"/>
              <a:cs typeface="Calibri"/>
            </a:rPr>
            <a:t>bl</a:t>
          </a:r>
          <a:r>
            <a:rPr lang="en-US" sz="1600" kern="1200">
              <a:latin typeface="+mn-lt"/>
              <a:cs typeface="Calibri"/>
            </a:rPr>
            <a:t>oo</a:t>
          </a:r>
          <a:r>
            <a:rPr lang="en-US" sz="1600" kern="1200" spc="-5">
              <a:latin typeface="+mn-lt"/>
              <a:cs typeface="Calibri"/>
            </a:rPr>
            <a:t>d</a:t>
          </a:r>
          <a:r>
            <a:rPr lang="en-US" sz="1600" kern="1200" spc="-35">
              <a:latin typeface="+mn-lt"/>
              <a:cs typeface="Calibri"/>
            </a:rPr>
            <a:t>s</a:t>
          </a:r>
          <a:r>
            <a:rPr lang="en-US" sz="1600" kern="1200" spc="-10">
              <a:latin typeface="+mn-lt"/>
              <a:cs typeface="Calibri"/>
            </a:rPr>
            <a:t>t</a:t>
          </a:r>
          <a:r>
            <a:rPr lang="en-US" sz="1600" kern="1200" spc="-55">
              <a:latin typeface="+mn-lt"/>
              <a:cs typeface="Calibri"/>
            </a:rPr>
            <a:t>r</a:t>
          </a:r>
          <a:r>
            <a:rPr lang="en-US" sz="1600" kern="1200" spc="-20">
              <a:latin typeface="+mn-lt"/>
              <a:cs typeface="Calibri"/>
            </a:rPr>
            <a:t>eam</a:t>
          </a:r>
          <a:endParaRPr lang="en-US" sz="1600" kern="1200">
            <a:latin typeface="+mn-lt"/>
            <a:cs typeface="Calibri"/>
          </a:endParaRPr>
        </a:p>
        <a:p>
          <a:pPr marL="171450" lvl="1" indent="-171450" algn="l" defTabSz="711200">
            <a:lnSpc>
              <a:spcPct val="90000"/>
            </a:lnSpc>
            <a:spcBef>
              <a:spcPct val="0"/>
            </a:spcBef>
            <a:spcAft>
              <a:spcPct val="15000"/>
            </a:spcAft>
            <a:buSzPct val="54687"/>
            <a:buFont typeface="Wingdings" panose="05000000000000000000" pitchFamily="2" charset="2"/>
            <a:buChar char="••"/>
          </a:pPr>
          <a:r>
            <a:rPr lang="en-US" sz="1600" kern="1200">
              <a:latin typeface="+mn-lt"/>
              <a:cs typeface="Calibri"/>
            </a:rPr>
            <a:t>Any del</a:t>
          </a:r>
          <a:r>
            <a:rPr lang="en-US" sz="1600" kern="1200" spc="-60">
              <a:latin typeface="+mn-lt"/>
              <a:cs typeface="Calibri"/>
            </a:rPr>
            <a:t>a</a:t>
          </a:r>
          <a:r>
            <a:rPr lang="en-US" sz="1600" kern="1200">
              <a:latin typeface="+mn-lt"/>
              <a:cs typeface="Calibri"/>
            </a:rPr>
            <a:t>y in ad</a:t>
          </a:r>
          <a:r>
            <a:rPr lang="en-US" sz="1600" kern="1200" spc="-5">
              <a:latin typeface="+mn-lt"/>
              <a:cs typeface="Calibri"/>
            </a:rPr>
            <a:t>m</a:t>
          </a:r>
          <a:r>
            <a:rPr lang="en-US" sz="1600" kern="1200">
              <a:latin typeface="+mn-lt"/>
              <a:cs typeface="Calibri"/>
            </a:rPr>
            <a:t>ini</a:t>
          </a:r>
          <a:r>
            <a:rPr lang="en-US" sz="1600" kern="1200" spc="-40">
              <a:latin typeface="+mn-lt"/>
              <a:cs typeface="Calibri"/>
            </a:rPr>
            <a:t>s</a:t>
          </a:r>
          <a:r>
            <a:rPr lang="en-US" sz="1600" kern="1200" spc="-35">
              <a:latin typeface="+mn-lt"/>
              <a:cs typeface="Calibri"/>
            </a:rPr>
            <a:t>t</a:t>
          </a:r>
          <a:r>
            <a:rPr lang="en-US" sz="1600" kern="1200" spc="-5">
              <a:latin typeface="+mn-lt"/>
              <a:cs typeface="Calibri"/>
            </a:rPr>
            <a:t>eri</a:t>
          </a:r>
          <a:r>
            <a:rPr lang="en-US" sz="1600" kern="1200" spc="5">
              <a:latin typeface="+mn-lt"/>
              <a:cs typeface="Calibri"/>
            </a:rPr>
            <a:t>n</a:t>
          </a:r>
          <a:r>
            <a:rPr lang="en-US" sz="1600" kern="1200">
              <a:latin typeface="+mn-lt"/>
              <a:cs typeface="Calibri"/>
            </a:rPr>
            <a:t>g</a:t>
          </a:r>
          <a:r>
            <a:rPr lang="en-US" sz="1600" kern="1200" spc="5">
              <a:latin typeface="+mn-lt"/>
              <a:cs typeface="Calibri"/>
            </a:rPr>
            <a:t> </a:t>
          </a:r>
          <a:r>
            <a:rPr lang="en-US" sz="1600" kern="1200">
              <a:latin typeface="+mn-lt"/>
              <a:cs typeface="Calibri"/>
            </a:rPr>
            <a:t>nal</a:t>
          </a:r>
          <a:r>
            <a:rPr lang="en-US" sz="1600" kern="1200" spc="-65">
              <a:latin typeface="+mn-lt"/>
              <a:cs typeface="Calibri"/>
            </a:rPr>
            <a:t>o</a:t>
          </a:r>
          <a:r>
            <a:rPr lang="en-US" sz="1600" kern="1200" spc="-95">
              <a:latin typeface="+mn-lt"/>
              <a:cs typeface="Calibri"/>
            </a:rPr>
            <a:t>x</a:t>
          </a:r>
          <a:r>
            <a:rPr lang="en-US" sz="1600" kern="1200" spc="-5">
              <a:latin typeface="+mn-lt"/>
              <a:cs typeface="Calibri"/>
            </a:rPr>
            <a:t>o</a:t>
          </a:r>
          <a:r>
            <a:rPr lang="en-US" sz="1600" kern="1200">
              <a:latin typeface="+mn-lt"/>
              <a:cs typeface="Calibri"/>
            </a:rPr>
            <a:t>ne</a:t>
          </a:r>
          <a:r>
            <a:rPr lang="en-US" sz="1600" kern="1200" spc="5">
              <a:latin typeface="+mn-lt"/>
              <a:cs typeface="Calibri"/>
            </a:rPr>
            <a:t> </a:t>
          </a:r>
          <a:r>
            <a:rPr lang="en-US" sz="1600" kern="1200" spc="-35">
              <a:latin typeface="+mn-lt"/>
              <a:cs typeface="Calibri"/>
            </a:rPr>
            <a:t>c</a:t>
          </a:r>
          <a:r>
            <a:rPr lang="en-US" sz="1600" kern="1200">
              <a:latin typeface="+mn-lt"/>
              <a:cs typeface="Calibri"/>
            </a:rPr>
            <a:t>an lead </a:t>
          </a:r>
          <a:r>
            <a:rPr lang="en-US" sz="1600" kern="1200" spc="-35">
              <a:latin typeface="+mn-lt"/>
              <a:cs typeface="Calibri"/>
            </a:rPr>
            <a:t>t</a:t>
          </a:r>
          <a:r>
            <a:rPr lang="en-US" sz="1600" kern="1200">
              <a:latin typeface="+mn-lt"/>
              <a:cs typeface="Calibri"/>
            </a:rPr>
            <a:t>o de</a:t>
          </a:r>
          <a:r>
            <a:rPr lang="en-US" sz="1600" kern="1200" spc="-35">
              <a:latin typeface="+mn-lt"/>
              <a:cs typeface="Calibri"/>
            </a:rPr>
            <a:t>a</a:t>
          </a:r>
          <a:r>
            <a:rPr lang="en-US" sz="1600" kern="1200" spc="5">
              <a:latin typeface="+mn-lt"/>
              <a:cs typeface="Calibri"/>
            </a:rPr>
            <a:t>t</a:t>
          </a:r>
          <a:r>
            <a:rPr lang="en-US" sz="1600" kern="1200">
              <a:latin typeface="+mn-lt"/>
              <a:cs typeface="Calibri"/>
            </a:rPr>
            <a:t>h</a:t>
          </a:r>
          <a:r>
            <a:rPr lang="en-US" sz="1600" kern="1200" spc="-15">
              <a:latin typeface="+mn-lt"/>
              <a:cs typeface="Calibri"/>
            </a:rPr>
            <a:t> </a:t>
          </a:r>
          <a:r>
            <a:rPr lang="en-US" sz="1600" kern="1200" spc="5">
              <a:latin typeface="+mn-lt"/>
              <a:cs typeface="Calibri"/>
            </a:rPr>
            <a:t>an</a:t>
          </a:r>
          <a:r>
            <a:rPr lang="en-US" sz="1600" kern="1200">
              <a:latin typeface="+mn-lt"/>
              <a:cs typeface="Calibri"/>
            </a:rPr>
            <a:t>d </a:t>
          </a:r>
          <a:r>
            <a:rPr lang="en-US" sz="1600" kern="1200" spc="-10">
              <a:latin typeface="+mn-lt"/>
              <a:cs typeface="Calibri"/>
            </a:rPr>
            <a:t>i</a:t>
          </a:r>
          <a:r>
            <a:rPr lang="en-US" sz="1600" kern="1200">
              <a:latin typeface="+mn-lt"/>
              <a:cs typeface="Calibri"/>
            </a:rPr>
            <a:t>n</a:t>
          </a:r>
          <a:r>
            <a:rPr lang="en-US" sz="1600" kern="1200" spc="-5">
              <a:latin typeface="+mn-lt"/>
              <a:cs typeface="Calibri"/>
            </a:rPr>
            <a:t>j</a:t>
          </a:r>
          <a:r>
            <a:rPr lang="en-US" sz="1600" kern="1200">
              <a:latin typeface="+mn-lt"/>
              <a:cs typeface="Calibri"/>
            </a:rPr>
            <a:t>u</a:t>
          </a:r>
          <a:r>
            <a:rPr lang="en-US" sz="1600" kern="1200" spc="10">
              <a:latin typeface="+mn-lt"/>
              <a:cs typeface="Calibri"/>
            </a:rPr>
            <a:t>ry</a:t>
          </a:r>
          <a:endParaRPr lang="en-US" sz="1600" kern="1200">
            <a:latin typeface="+mn-lt"/>
            <a:cs typeface="Calibri"/>
          </a:endParaRPr>
        </a:p>
        <a:p>
          <a:pPr marL="171450" lvl="1" indent="-171450" algn="l" defTabSz="711200">
            <a:lnSpc>
              <a:spcPct val="90000"/>
            </a:lnSpc>
            <a:spcBef>
              <a:spcPct val="0"/>
            </a:spcBef>
            <a:spcAft>
              <a:spcPct val="15000"/>
            </a:spcAft>
            <a:buSzPct val="54687"/>
            <a:buFont typeface="Wingdings" panose="05000000000000000000" pitchFamily="2" charset="2"/>
            <a:buChar char="••"/>
          </a:pPr>
          <a:r>
            <a:rPr lang="en-US" sz="1600" kern="1200">
              <a:latin typeface="+mn-lt"/>
              <a:cs typeface="Calibri"/>
            </a:rPr>
            <a:t>It </a:t>
          </a:r>
          <a:r>
            <a:rPr lang="en-US" sz="1600" b="1" kern="1200">
              <a:latin typeface="+mn-lt"/>
              <a:cs typeface="Calibri"/>
            </a:rPr>
            <a:t>cannot</a:t>
          </a:r>
          <a:r>
            <a:rPr lang="en-US" sz="1600" b="1" kern="1200" spc="-30">
              <a:latin typeface="+mn-lt"/>
              <a:cs typeface="Calibri"/>
            </a:rPr>
            <a:t> </a:t>
          </a:r>
          <a:r>
            <a:rPr lang="en-US" sz="1600" b="1" kern="1200">
              <a:latin typeface="+mn-lt"/>
              <a:cs typeface="Calibri"/>
            </a:rPr>
            <a:t>be</a:t>
          </a:r>
          <a:r>
            <a:rPr lang="en-US" sz="1600" b="1" kern="1200" spc="-30">
              <a:latin typeface="+mn-lt"/>
              <a:cs typeface="Calibri"/>
            </a:rPr>
            <a:t> </a:t>
          </a:r>
          <a:r>
            <a:rPr lang="en-US" sz="1600" b="1" kern="1200">
              <a:latin typeface="+mn-lt"/>
              <a:cs typeface="Calibri"/>
            </a:rPr>
            <a:t>used </a:t>
          </a:r>
          <a:r>
            <a:rPr lang="en-US" sz="1600" b="1" kern="1200" spc="-35">
              <a:latin typeface="+mn-lt"/>
              <a:cs typeface="Calibri"/>
            </a:rPr>
            <a:t>t</a:t>
          </a:r>
          <a:r>
            <a:rPr lang="en-US" sz="1600" b="1" kern="1200">
              <a:latin typeface="+mn-lt"/>
              <a:cs typeface="Calibri"/>
            </a:rPr>
            <a:t>o</a:t>
          </a:r>
          <a:r>
            <a:rPr lang="en-US" sz="1600" b="1" kern="1200" spc="5">
              <a:latin typeface="+mn-lt"/>
              <a:cs typeface="Calibri"/>
            </a:rPr>
            <a:t> </a:t>
          </a:r>
          <a:r>
            <a:rPr lang="en-US" sz="1600" b="1" kern="1200" spc="-30">
              <a:latin typeface="+mn-lt"/>
              <a:cs typeface="Calibri"/>
            </a:rPr>
            <a:t>g</a:t>
          </a:r>
          <a:r>
            <a:rPr lang="en-US" sz="1600" b="1" kern="1200" spc="-15">
              <a:latin typeface="+mn-lt"/>
              <a:cs typeface="Calibri"/>
            </a:rPr>
            <a:t>e</a:t>
          </a:r>
          <a:r>
            <a:rPr lang="en-US" sz="1600" b="1" kern="1200">
              <a:latin typeface="+mn-lt"/>
              <a:cs typeface="Calibri"/>
            </a:rPr>
            <a:t>t</a:t>
          </a:r>
          <a:r>
            <a:rPr lang="en-US" sz="1600" b="1" kern="1200" spc="-15">
              <a:latin typeface="+mn-lt"/>
              <a:cs typeface="Calibri"/>
            </a:rPr>
            <a:t> </a:t>
          </a:r>
          <a:r>
            <a:rPr lang="en-US" sz="1600" b="1" kern="1200">
              <a:latin typeface="+mn-lt"/>
              <a:cs typeface="Calibri"/>
            </a:rPr>
            <a:t>hi</a:t>
          </a:r>
          <a:r>
            <a:rPr lang="en-US" sz="1600" b="1" kern="1200" spc="-5">
              <a:latin typeface="+mn-lt"/>
              <a:cs typeface="Calibri"/>
            </a:rPr>
            <a:t>g</a:t>
          </a:r>
          <a:r>
            <a:rPr lang="en-US" sz="1600" b="1" kern="1200">
              <a:latin typeface="+mn-lt"/>
              <a:cs typeface="Calibri"/>
            </a:rPr>
            <a:t>h </a:t>
          </a:r>
          <a:r>
            <a:rPr lang="en-US" sz="1600" kern="1200">
              <a:latin typeface="+mn-lt"/>
              <a:cs typeface="Calibri"/>
            </a:rPr>
            <a:t>or set someone back in their recovery</a:t>
          </a:r>
        </a:p>
      </dsp:txBody>
      <dsp:txXfrm rot="-5400000">
        <a:off x="1014756" y="75652"/>
        <a:ext cx="9697910" cy="1312004"/>
      </dsp:txXfrm>
    </dsp:sp>
    <dsp:sp modelId="{1AEF7535-E233-4DCD-819B-E418A81C57D7}">
      <dsp:nvSpPr>
        <dsp:cNvPr id="0" name=""/>
        <dsp:cNvSpPr/>
      </dsp:nvSpPr>
      <dsp:spPr>
        <a:xfrm rot="5400000">
          <a:off x="-217447" y="1878556"/>
          <a:ext cx="1449652" cy="101475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u="none" kern="1200">
              <a:latin typeface="+mn-lt"/>
              <a:cs typeface="Calibri"/>
            </a:rPr>
            <a:t>Will give time</a:t>
          </a:r>
        </a:p>
      </dsp:txBody>
      <dsp:txXfrm rot="-5400000">
        <a:off x="1" y="2168486"/>
        <a:ext cx="1014756" cy="434896"/>
      </dsp:txXfrm>
    </dsp:sp>
    <dsp:sp modelId="{C319BEA1-9A51-46FE-85C3-4EB36CD5D252}">
      <dsp:nvSpPr>
        <dsp:cNvPr id="0" name=""/>
        <dsp:cNvSpPr/>
      </dsp:nvSpPr>
      <dsp:spPr>
        <a:xfrm rot="5400000">
          <a:off x="5308841" y="-2752197"/>
          <a:ext cx="1180716" cy="9768886"/>
        </a:xfrm>
        <a:prstGeom prst="round2SameRect">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1" u="none" kern="1200" spc="-105">
              <a:latin typeface="+mn-lt"/>
              <a:cs typeface="Calibri"/>
            </a:rPr>
            <a:t>Can be given at any point </a:t>
          </a:r>
          <a:r>
            <a:rPr lang="en-US" sz="1600" u="none" kern="1200" spc="-105">
              <a:latin typeface="+mn-lt"/>
              <a:cs typeface="Calibri"/>
            </a:rPr>
            <a:t>during an overdose</a:t>
          </a:r>
          <a:endParaRPr lang="en-US" sz="1600" u="none" kern="1200">
            <a:latin typeface="+mn-lt"/>
            <a:cs typeface="Calibri"/>
          </a:endParaRPr>
        </a:p>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u="none" kern="1200" spc="-105">
              <a:latin typeface="+mn-lt"/>
              <a:cs typeface="Calibri"/>
            </a:rPr>
            <a:t>It is e</a:t>
          </a:r>
          <a:r>
            <a:rPr lang="en-US" sz="1600" u="none" kern="1200" spc="-50">
              <a:latin typeface="+mn-lt"/>
              <a:cs typeface="Calibri"/>
            </a:rPr>
            <a:t>f</a:t>
          </a:r>
          <a:r>
            <a:rPr lang="en-US" sz="1600" u="none" kern="1200" spc="-95">
              <a:latin typeface="+mn-lt"/>
              <a:cs typeface="Calibri"/>
            </a:rPr>
            <a:t>f</a:t>
          </a:r>
          <a:r>
            <a:rPr lang="en-US" sz="1600" u="none" kern="1200" spc="-5">
              <a:latin typeface="+mn-lt"/>
              <a:cs typeface="Calibri"/>
            </a:rPr>
            <a:t>e</a:t>
          </a:r>
          <a:r>
            <a:rPr lang="en-US" sz="1600" u="none" kern="1200" spc="5">
              <a:latin typeface="+mn-lt"/>
              <a:cs typeface="Calibri"/>
            </a:rPr>
            <a:t>c</a:t>
          </a:r>
          <a:r>
            <a:rPr lang="en-US" sz="1600" u="none" kern="1200">
              <a:latin typeface="+mn-lt"/>
              <a:cs typeface="Calibri"/>
            </a:rPr>
            <a:t>ti</a:t>
          </a:r>
          <a:r>
            <a:rPr lang="en-US" sz="1600" u="none" kern="1200" spc="-45">
              <a:latin typeface="+mn-lt"/>
              <a:cs typeface="Calibri"/>
            </a:rPr>
            <a:t>v</a:t>
          </a:r>
          <a:r>
            <a:rPr lang="en-US" sz="1600" u="none" kern="1200">
              <a:latin typeface="+mn-lt"/>
              <a:cs typeface="Calibri"/>
            </a:rPr>
            <a:t>e</a:t>
          </a:r>
          <a:r>
            <a:rPr lang="en-US" sz="1600" u="none" kern="1200" spc="5">
              <a:latin typeface="+mn-lt"/>
              <a:cs typeface="Calibri"/>
            </a:rPr>
            <a:t> </a:t>
          </a:r>
          <a:r>
            <a:rPr lang="en-US" sz="1600" u="none" kern="1200">
              <a:latin typeface="+mn-lt"/>
              <a:cs typeface="Calibri"/>
            </a:rPr>
            <a:t>u</a:t>
          </a:r>
          <a:r>
            <a:rPr lang="en-US" sz="1600" u="none" kern="1200" spc="-5">
              <a:latin typeface="+mn-lt"/>
              <a:cs typeface="Calibri"/>
            </a:rPr>
            <a:t>s</a:t>
          </a:r>
          <a:r>
            <a:rPr lang="en-US" sz="1600" u="none" kern="1200">
              <a:latin typeface="+mn-lt"/>
              <a:cs typeface="Calibri"/>
            </a:rPr>
            <a:t>ually within</a:t>
          </a:r>
          <a:r>
            <a:rPr lang="en-US" sz="1600" u="none" kern="1200" spc="10">
              <a:latin typeface="+mn-lt"/>
              <a:cs typeface="Calibri"/>
            </a:rPr>
            <a:t> </a:t>
          </a:r>
          <a:r>
            <a:rPr lang="en-US" sz="1600" u="none" kern="1200">
              <a:latin typeface="+mn-lt"/>
              <a:cs typeface="Calibri"/>
            </a:rPr>
            <a:t>1 </a:t>
          </a:r>
          <a:r>
            <a:rPr lang="en-US" sz="1600" u="none" kern="1200" spc="-35">
              <a:latin typeface="+mn-lt"/>
              <a:cs typeface="Calibri"/>
            </a:rPr>
            <a:t>t</a:t>
          </a:r>
          <a:r>
            <a:rPr lang="en-US" sz="1600" u="none" kern="1200">
              <a:latin typeface="+mn-lt"/>
              <a:cs typeface="Calibri"/>
            </a:rPr>
            <a:t>o</a:t>
          </a:r>
          <a:r>
            <a:rPr lang="en-US" sz="1600" u="none" kern="1200" spc="-10">
              <a:latin typeface="+mn-lt"/>
              <a:cs typeface="Calibri"/>
            </a:rPr>
            <a:t> </a:t>
          </a:r>
          <a:r>
            <a:rPr lang="en-US" sz="1600" u="none" kern="1200">
              <a:latin typeface="+mn-lt"/>
              <a:cs typeface="Calibri"/>
            </a:rPr>
            <a:t>3 </a:t>
          </a:r>
          <a:r>
            <a:rPr lang="en-US" sz="1600" u="none" kern="1200" spc="-5">
              <a:latin typeface="+mn-lt"/>
              <a:cs typeface="Calibri"/>
            </a:rPr>
            <a:t>m</a:t>
          </a:r>
          <a:r>
            <a:rPr lang="en-US" sz="1600" u="none" kern="1200">
              <a:latin typeface="+mn-lt"/>
              <a:cs typeface="Calibri"/>
            </a:rPr>
            <a:t>inu</a:t>
          </a:r>
          <a:r>
            <a:rPr lang="en-US" sz="1600" u="none" kern="1200" spc="-35">
              <a:latin typeface="+mn-lt"/>
              <a:cs typeface="Calibri"/>
            </a:rPr>
            <a:t>t</a:t>
          </a:r>
          <a:r>
            <a:rPr lang="en-US" sz="1600" u="none" kern="1200">
              <a:latin typeface="+mn-lt"/>
              <a:cs typeface="Calibri"/>
            </a:rPr>
            <a:t>es.</a:t>
          </a:r>
        </a:p>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1" u="none" kern="1200" spc="-130">
              <a:latin typeface="+mn-lt"/>
              <a:cs typeface="Calibri"/>
            </a:rPr>
            <a:t>The effects</a:t>
          </a:r>
          <a:r>
            <a:rPr lang="en-US" sz="1600" b="1" u="none" kern="1200" spc="10">
              <a:latin typeface="+mn-lt"/>
              <a:cs typeface="Calibri"/>
            </a:rPr>
            <a:t> </a:t>
          </a:r>
          <a:r>
            <a:rPr lang="en-US" sz="1600" b="1" u="none" kern="1200" spc="-15">
              <a:latin typeface="+mn-lt"/>
              <a:cs typeface="Calibri"/>
            </a:rPr>
            <a:t>la</a:t>
          </a:r>
          <a:r>
            <a:rPr lang="en-US" sz="1600" b="1" u="none" kern="1200" spc="-50">
              <a:latin typeface="+mn-lt"/>
              <a:cs typeface="Calibri"/>
            </a:rPr>
            <a:t>s</a:t>
          </a:r>
          <a:r>
            <a:rPr lang="en-US" sz="1600" b="1" u="none" kern="1200" spc="-10">
              <a:latin typeface="+mn-lt"/>
              <a:cs typeface="Calibri"/>
            </a:rPr>
            <a:t>t </a:t>
          </a:r>
          <a:r>
            <a:rPr lang="en-US" sz="1600" b="1" u="none" kern="1200" spc="-20">
              <a:latin typeface="+mn-lt"/>
              <a:cs typeface="Calibri"/>
            </a:rPr>
            <a:t>b</a:t>
          </a:r>
          <a:r>
            <a:rPr lang="en-US" sz="1600" b="1" u="none" kern="1200" spc="-10">
              <a:latin typeface="+mn-lt"/>
              <a:cs typeface="Calibri"/>
            </a:rPr>
            <a:t>e</a:t>
          </a:r>
          <a:r>
            <a:rPr lang="en-US" sz="1600" b="1" u="none" kern="1200" spc="-15">
              <a:latin typeface="+mn-lt"/>
              <a:cs typeface="Calibri"/>
            </a:rPr>
            <a:t>t</a:t>
          </a:r>
          <a:r>
            <a:rPr lang="en-US" sz="1600" b="1" u="none" kern="1200" spc="-50">
              <a:latin typeface="+mn-lt"/>
              <a:cs typeface="Calibri"/>
            </a:rPr>
            <a:t>w</a:t>
          </a:r>
          <a:r>
            <a:rPr lang="en-US" sz="1600" b="1" u="none" kern="1200" spc="5">
              <a:latin typeface="+mn-lt"/>
              <a:cs typeface="Calibri"/>
            </a:rPr>
            <a:t>ee</a:t>
          </a:r>
          <a:r>
            <a:rPr lang="en-US" sz="1600" b="1" u="none" kern="1200" spc="-20">
              <a:latin typeface="+mn-lt"/>
              <a:cs typeface="Calibri"/>
            </a:rPr>
            <a:t>n</a:t>
          </a:r>
          <a:r>
            <a:rPr lang="en-US" sz="1600" b="1" u="none" kern="1200" spc="-5">
              <a:latin typeface="+mn-lt"/>
              <a:cs typeface="Calibri"/>
            </a:rPr>
            <a:t> </a:t>
          </a:r>
          <a:r>
            <a:rPr lang="en-US" sz="1600" b="1" u="none" kern="1200" spc="-20">
              <a:latin typeface="+mn-lt"/>
              <a:cs typeface="Calibri"/>
            </a:rPr>
            <a:t>30</a:t>
          </a:r>
          <a:r>
            <a:rPr lang="en-US" sz="1600" b="1" u="none" kern="1200">
              <a:latin typeface="+mn-lt"/>
              <a:cs typeface="Calibri"/>
            </a:rPr>
            <a:t> </a:t>
          </a:r>
          <a:r>
            <a:rPr lang="en-US" sz="1600" b="1" u="none" kern="1200" spc="-40">
              <a:latin typeface="+mn-lt"/>
              <a:cs typeface="Calibri"/>
            </a:rPr>
            <a:t>t</a:t>
          </a:r>
          <a:r>
            <a:rPr lang="en-US" sz="1600" b="1" u="none" kern="1200">
              <a:latin typeface="+mn-lt"/>
              <a:cs typeface="Calibri"/>
            </a:rPr>
            <a:t>o</a:t>
          </a:r>
          <a:r>
            <a:rPr lang="en-US" sz="1600" b="1" u="none" kern="1200" spc="-15">
              <a:latin typeface="+mn-lt"/>
              <a:cs typeface="Calibri"/>
            </a:rPr>
            <a:t> </a:t>
          </a:r>
          <a:r>
            <a:rPr lang="en-US" sz="1600" b="1" u="none" kern="1200" spc="-20">
              <a:latin typeface="+mn-lt"/>
              <a:cs typeface="Calibri"/>
            </a:rPr>
            <a:t>90</a:t>
          </a:r>
          <a:r>
            <a:rPr lang="en-US" sz="1600" b="1" u="none" kern="1200">
              <a:latin typeface="+mn-lt"/>
              <a:cs typeface="Calibri"/>
            </a:rPr>
            <a:t> </a:t>
          </a:r>
          <a:r>
            <a:rPr lang="en-US" sz="1600" b="1" u="none" kern="1200" spc="-25">
              <a:latin typeface="+mn-lt"/>
              <a:cs typeface="Calibri"/>
            </a:rPr>
            <a:t>m</a:t>
          </a:r>
          <a:r>
            <a:rPr lang="en-US" sz="1600" b="1" u="none" kern="1200" spc="-15">
              <a:latin typeface="+mn-lt"/>
              <a:cs typeface="Calibri"/>
            </a:rPr>
            <a:t>i</a:t>
          </a:r>
          <a:r>
            <a:rPr lang="en-US" sz="1600" b="1" u="none" kern="1200" spc="-20">
              <a:latin typeface="+mn-lt"/>
              <a:cs typeface="Calibri"/>
            </a:rPr>
            <a:t>nu</a:t>
          </a:r>
          <a:r>
            <a:rPr lang="en-US" sz="1600" b="1" u="none" kern="1200" spc="-40">
              <a:latin typeface="+mn-lt"/>
              <a:cs typeface="Calibri"/>
            </a:rPr>
            <a:t>t</a:t>
          </a:r>
          <a:r>
            <a:rPr lang="en-US" sz="1600" b="1" u="none" kern="1200" spc="5">
              <a:latin typeface="+mn-lt"/>
              <a:cs typeface="Calibri"/>
            </a:rPr>
            <a:t>e</a:t>
          </a:r>
          <a:r>
            <a:rPr lang="en-US" sz="1600" b="1" u="none" kern="1200" spc="-15">
              <a:latin typeface="+mn-lt"/>
              <a:cs typeface="Calibri"/>
            </a:rPr>
            <a:t>s – giving you time to get more help!</a:t>
          </a:r>
          <a:endParaRPr lang="en-US" sz="1600" u="none" kern="1200">
            <a:latin typeface="+mn-lt"/>
            <a:cs typeface="Calibri"/>
          </a:endParaRPr>
        </a:p>
      </dsp:txBody>
      <dsp:txXfrm rot="-5400000">
        <a:off x="1014756" y="1599526"/>
        <a:ext cx="9711248" cy="1065440"/>
      </dsp:txXfrm>
    </dsp:sp>
    <dsp:sp modelId="{2F50E096-0B89-4872-9B80-386E41CB6CB3}">
      <dsp:nvSpPr>
        <dsp:cNvPr id="0" name=""/>
        <dsp:cNvSpPr/>
      </dsp:nvSpPr>
      <dsp:spPr>
        <a:xfrm rot="5400000">
          <a:off x="-217447" y="3377700"/>
          <a:ext cx="1449652" cy="101475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mn-lt"/>
              <a:ea typeface="+mn-lt"/>
              <a:cs typeface="Calibri"/>
            </a:rPr>
            <a:t>Is life- saving</a:t>
          </a:r>
          <a:endParaRPr lang="en-US" sz="1400" kern="1200">
            <a:latin typeface="+mn-lt"/>
            <a:cs typeface="Calibri"/>
          </a:endParaRPr>
        </a:p>
      </dsp:txBody>
      <dsp:txXfrm rot="-5400000">
        <a:off x="1" y="3667630"/>
        <a:ext cx="1014756" cy="434896"/>
      </dsp:txXfrm>
    </dsp:sp>
    <dsp:sp modelId="{5E8B522A-0CD0-4CE9-AF5C-B510D11FF27B}">
      <dsp:nvSpPr>
        <dsp:cNvPr id="0" name=""/>
        <dsp:cNvSpPr/>
      </dsp:nvSpPr>
      <dsp:spPr>
        <a:xfrm rot="5400000">
          <a:off x="5210289" y="-1253053"/>
          <a:ext cx="1377821" cy="9768886"/>
        </a:xfrm>
        <a:prstGeom prst="round2SameRect">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0" kern="1200">
              <a:solidFill>
                <a:schemeClr val="tx1"/>
              </a:solidFill>
              <a:latin typeface="+mn-lt"/>
              <a:cs typeface="Calibri"/>
            </a:rPr>
            <a:t>Naloxone has become standard in many communities throughout the country</a:t>
          </a:r>
        </a:p>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0" kern="1200" spc="-5">
              <a:solidFill>
                <a:schemeClr val="tx1"/>
              </a:solidFill>
              <a:latin typeface="+mn-lt"/>
              <a:cs typeface="Calibri"/>
            </a:rPr>
            <a:t>N</a:t>
          </a:r>
          <a:r>
            <a:rPr lang="en-US" sz="1600" b="0" kern="1200">
              <a:solidFill>
                <a:schemeClr val="tx1"/>
              </a:solidFill>
              <a:latin typeface="+mn-lt"/>
              <a:cs typeface="Calibri"/>
            </a:rPr>
            <a:t>o</a:t>
          </a:r>
          <a:r>
            <a:rPr lang="en-US" sz="1600" b="0" kern="1200" spc="5">
              <a:solidFill>
                <a:schemeClr val="tx1"/>
              </a:solidFill>
              <a:latin typeface="+mn-lt"/>
              <a:cs typeface="Calibri"/>
            </a:rPr>
            <a:t> </a:t>
          </a:r>
          <a:r>
            <a:rPr lang="en-US" sz="1600" b="0" kern="1200">
              <a:solidFill>
                <a:schemeClr val="tx1"/>
              </a:solidFill>
              <a:latin typeface="+mn-lt"/>
              <a:cs typeface="Calibri"/>
            </a:rPr>
            <a:t>ne</a:t>
          </a:r>
          <a:r>
            <a:rPr lang="en-US" sz="1600" b="0" kern="1200" spc="-65">
              <a:solidFill>
                <a:schemeClr val="tx1"/>
              </a:solidFill>
              <a:latin typeface="+mn-lt"/>
              <a:cs typeface="Calibri"/>
            </a:rPr>
            <a:t>g</a:t>
          </a:r>
          <a:r>
            <a:rPr lang="en-US" sz="1600" b="0" kern="1200" spc="-35">
              <a:solidFill>
                <a:schemeClr val="tx1"/>
              </a:solidFill>
              <a:latin typeface="+mn-lt"/>
              <a:cs typeface="Calibri"/>
            </a:rPr>
            <a:t>a</a:t>
          </a:r>
          <a:r>
            <a:rPr lang="en-US" sz="1600" b="0" kern="1200">
              <a:solidFill>
                <a:schemeClr val="tx1"/>
              </a:solidFill>
              <a:latin typeface="+mn-lt"/>
              <a:cs typeface="Calibri"/>
            </a:rPr>
            <a:t>ti</a:t>
          </a:r>
          <a:r>
            <a:rPr lang="en-US" sz="1600" b="0" kern="1200" spc="-45">
              <a:solidFill>
                <a:schemeClr val="tx1"/>
              </a:solidFill>
              <a:latin typeface="+mn-lt"/>
              <a:cs typeface="Calibri"/>
            </a:rPr>
            <a:t>v</a:t>
          </a:r>
          <a:r>
            <a:rPr lang="en-US" sz="1600" b="0" kern="1200">
              <a:solidFill>
                <a:schemeClr val="tx1"/>
              </a:solidFill>
              <a:latin typeface="+mn-lt"/>
              <a:cs typeface="Calibri"/>
            </a:rPr>
            <a:t>e</a:t>
          </a:r>
          <a:r>
            <a:rPr lang="en-US" sz="1600" b="0" kern="1200" spc="20">
              <a:solidFill>
                <a:schemeClr val="tx1"/>
              </a:solidFill>
              <a:latin typeface="+mn-lt"/>
              <a:cs typeface="Calibri"/>
            </a:rPr>
            <a:t> </a:t>
          </a:r>
          <a:r>
            <a:rPr lang="en-US" sz="1600" b="0" kern="1200">
              <a:solidFill>
                <a:schemeClr val="tx1"/>
              </a:solidFill>
              <a:latin typeface="+mn-lt"/>
              <a:cs typeface="Calibri"/>
            </a:rPr>
            <a:t>heal</a:t>
          </a:r>
          <a:r>
            <a:rPr lang="en-US" sz="1600" b="0" kern="1200" spc="5">
              <a:solidFill>
                <a:schemeClr val="tx1"/>
              </a:solidFill>
              <a:latin typeface="+mn-lt"/>
              <a:cs typeface="Calibri"/>
            </a:rPr>
            <a:t>t</a:t>
          </a:r>
          <a:r>
            <a:rPr lang="en-US" sz="1600" b="0" kern="1200">
              <a:solidFill>
                <a:schemeClr val="tx1"/>
              </a:solidFill>
              <a:latin typeface="+mn-lt"/>
              <a:cs typeface="Calibri"/>
            </a:rPr>
            <a:t>h</a:t>
          </a:r>
          <a:r>
            <a:rPr lang="en-US" sz="1600" b="0" kern="1200" spc="-15">
              <a:solidFill>
                <a:schemeClr val="tx1"/>
              </a:solidFill>
              <a:latin typeface="+mn-lt"/>
              <a:cs typeface="Calibri"/>
            </a:rPr>
            <a:t> </a:t>
          </a:r>
          <a:r>
            <a:rPr lang="en-US" sz="1600" b="0" kern="1200" spc="-5">
              <a:solidFill>
                <a:schemeClr val="tx1"/>
              </a:solidFill>
              <a:latin typeface="+mn-lt"/>
              <a:cs typeface="Calibri"/>
            </a:rPr>
            <a:t>o</a:t>
          </a:r>
          <a:r>
            <a:rPr lang="en-US" sz="1600" b="0" kern="1200">
              <a:solidFill>
                <a:schemeClr val="tx1"/>
              </a:solidFill>
              <a:latin typeface="+mn-lt"/>
              <a:cs typeface="Calibri"/>
            </a:rPr>
            <a:t>u</a:t>
          </a:r>
          <a:r>
            <a:rPr lang="en-US" sz="1600" b="0" kern="1200" spc="-35">
              <a:solidFill>
                <a:schemeClr val="tx1"/>
              </a:solidFill>
              <a:latin typeface="+mn-lt"/>
              <a:cs typeface="Calibri"/>
            </a:rPr>
            <a:t>tc</a:t>
          </a:r>
          <a:r>
            <a:rPr lang="en-US" sz="1600" b="0" kern="1200" spc="-5">
              <a:solidFill>
                <a:schemeClr val="tx1"/>
              </a:solidFill>
              <a:latin typeface="+mn-lt"/>
              <a:cs typeface="Calibri"/>
            </a:rPr>
            <a:t>om</a:t>
          </a:r>
          <a:r>
            <a:rPr lang="en-US" sz="1600" b="0" kern="1200">
              <a:solidFill>
                <a:schemeClr val="tx1"/>
              </a:solidFill>
              <a:latin typeface="+mn-lt"/>
              <a:cs typeface="Calibri"/>
            </a:rPr>
            <a:t>es h</a:t>
          </a:r>
          <a:r>
            <a:rPr lang="en-US" sz="1600" b="0" kern="1200" spc="-60">
              <a:solidFill>
                <a:schemeClr val="tx1"/>
              </a:solidFill>
              <a:latin typeface="+mn-lt"/>
              <a:cs typeface="Calibri"/>
            </a:rPr>
            <a:t>a</a:t>
          </a:r>
          <a:r>
            <a:rPr lang="en-US" sz="1600" b="0" kern="1200" spc="-45">
              <a:solidFill>
                <a:schemeClr val="tx1"/>
              </a:solidFill>
              <a:latin typeface="+mn-lt"/>
              <a:cs typeface="Calibri"/>
            </a:rPr>
            <a:t>v</a:t>
          </a:r>
          <a:r>
            <a:rPr lang="en-US" sz="1600" b="0" kern="1200">
              <a:solidFill>
                <a:schemeClr val="tx1"/>
              </a:solidFill>
              <a:latin typeface="+mn-lt"/>
              <a:cs typeface="Calibri"/>
            </a:rPr>
            <a:t>e</a:t>
          </a:r>
          <a:r>
            <a:rPr lang="en-US" sz="1600" b="0" kern="1200" spc="15">
              <a:solidFill>
                <a:schemeClr val="tx1"/>
              </a:solidFill>
              <a:latin typeface="+mn-lt"/>
              <a:cs typeface="Calibri"/>
            </a:rPr>
            <a:t> </a:t>
          </a:r>
          <a:r>
            <a:rPr lang="en-US" sz="1600" b="0" kern="1200">
              <a:solidFill>
                <a:schemeClr val="tx1"/>
              </a:solidFill>
              <a:latin typeface="+mn-lt"/>
              <a:cs typeface="Calibri"/>
            </a:rPr>
            <a:t>b</a:t>
          </a:r>
          <a:r>
            <a:rPr lang="en-US" sz="1600" b="0" kern="1200" spc="-5">
              <a:solidFill>
                <a:schemeClr val="tx1"/>
              </a:solidFill>
              <a:latin typeface="+mn-lt"/>
              <a:cs typeface="Calibri"/>
            </a:rPr>
            <a:t>een </a:t>
          </a:r>
          <a:r>
            <a:rPr lang="en-US" sz="1600" b="0" kern="1200" spc="-50">
              <a:solidFill>
                <a:schemeClr val="tx1"/>
              </a:solidFill>
              <a:latin typeface="+mn-lt"/>
              <a:cs typeface="Calibri"/>
            </a:rPr>
            <a:t>r</a:t>
          </a:r>
          <a:r>
            <a:rPr lang="en-US" sz="1600" b="0" kern="1200" spc="-5">
              <a:solidFill>
                <a:schemeClr val="tx1"/>
              </a:solidFill>
              <a:latin typeface="+mn-lt"/>
              <a:cs typeface="Calibri"/>
            </a:rPr>
            <a:t>e</a:t>
          </a:r>
          <a:r>
            <a:rPr lang="en-US" sz="1600" b="0" kern="1200">
              <a:solidFill>
                <a:schemeClr val="tx1"/>
              </a:solidFill>
              <a:latin typeface="+mn-lt"/>
              <a:cs typeface="Calibri"/>
            </a:rPr>
            <a:t>p</a:t>
          </a:r>
          <a:r>
            <a:rPr lang="en-US" sz="1600" b="0" kern="1200" spc="-5">
              <a:solidFill>
                <a:schemeClr val="tx1"/>
              </a:solidFill>
              <a:latin typeface="+mn-lt"/>
              <a:cs typeface="Calibri"/>
            </a:rPr>
            <a:t>or</a:t>
          </a:r>
          <a:r>
            <a:rPr lang="en-US" sz="1600" b="0" kern="1200" spc="-35">
              <a:solidFill>
                <a:schemeClr val="tx1"/>
              </a:solidFill>
              <a:latin typeface="+mn-lt"/>
              <a:cs typeface="Calibri"/>
            </a:rPr>
            <a:t>t</a:t>
          </a:r>
          <a:r>
            <a:rPr lang="en-US" sz="1600" b="0" kern="1200" spc="-5">
              <a:solidFill>
                <a:schemeClr val="tx1"/>
              </a:solidFill>
              <a:latin typeface="+mn-lt"/>
              <a:cs typeface="Calibri"/>
            </a:rPr>
            <a:t>e</a:t>
          </a:r>
          <a:r>
            <a:rPr lang="en-US" sz="1600" b="0" kern="1200">
              <a:solidFill>
                <a:schemeClr val="tx1"/>
              </a:solidFill>
              <a:latin typeface="+mn-lt"/>
              <a:cs typeface="Calibri"/>
            </a:rPr>
            <a:t>d </a:t>
          </a:r>
          <a:r>
            <a:rPr lang="en-US" sz="1600" b="0" kern="1200" spc="-10">
              <a:solidFill>
                <a:schemeClr val="tx1"/>
              </a:solidFill>
              <a:latin typeface="+mn-lt"/>
              <a:cs typeface="Calibri"/>
            </a:rPr>
            <a:t>a</a:t>
          </a:r>
          <a:r>
            <a:rPr lang="en-US" sz="1600" b="0" kern="1200">
              <a:solidFill>
                <a:schemeClr val="tx1"/>
              </a:solidFill>
              <a:latin typeface="+mn-lt"/>
              <a:cs typeface="Calibri"/>
            </a:rPr>
            <a:t>f</a:t>
          </a:r>
          <a:r>
            <a:rPr lang="en-US" sz="1600" b="0" kern="1200" spc="-35">
              <a:solidFill>
                <a:schemeClr val="tx1"/>
              </a:solidFill>
              <a:latin typeface="+mn-lt"/>
              <a:cs typeface="Calibri"/>
            </a:rPr>
            <a:t>t</a:t>
          </a:r>
          <a:r>
            <a:rPr lang="en-US" sz="1600" b="0" kern="1200" spc="-5">
              <a:solidFill>
                <a:schemeClr val="tx1"/>
              </a:solidFill>
              <a:latin typeface="+mn-lt"/>
              <a:cs typeface="Calibri"/>
            </a:rPr>
            <a:t>e</a:t>
          </a:r>
          <a:r>
            <a:rPr lang="en-US" sz="1600" b="0" kern="1200">
              <a:solidFill>
                <a:schemeClr val="tx1"/>
              </a:solidFill>
              <a:latin typeface="+mn-lt"/>
              <a:cs typeface="Calibri"/>
            </a:rPr>
            <a:t>r</a:t>
          </a:r>
          <a:r>
            <a:rPr lang="en-US" sz="1600" b="0" kern="1200" spc="-5">
              <a:solidFill>
                <a:schemeClr val="tx1"/>
              </a:solidFill>
              <a:latin typeface="+mn-lt"/>
              <a:cs typeface="Calibri"/>
            </a:rPr>
            <a:t> </a:t>
          </a:r>
          <a:r>
            <a:rPr lang="en-US" sz="1600" b="0" kern="1200" spc="-15">
              <a:solidFill>
                <a:schemeClr val="tx1"/>
              </a:solidFill>
              <a:latin typeface="+mn-lt"/>
              <a:cs typeface="Calibri"/>
            </a:rPr>
            <a:t>o</a:t>
          </a:r>
          <a:r>
            <a:rPr lang="en-US" sz="1600" b="0" kern="1200" spc="-45">
              <a:solidFill>
                <a:schemeClr val="tx1"/>
              </a:solidFill>
              <a:latin typeface="+mn-lt"/>
              <a:cs typeface="Calibri"/>
            </a:rPr>
            <a:t>v</a:t>
          </a:r>
          <a:r>
            <a:rPr lang="en-US" sz="1600" b="0" kern="1200" spc="-5">
              <a:solidFill>
                <a:schemeClr val="tx1"/>
              </a:solidFill>
              <a:latin typeface="+mn-lt"/>
              <a:cs typeface="Calibri"/>
            </a:rPr>
            <a:t>e</a:t>
          </a:r>
          <a:r>
            <a:rPr lang="en-US" sz="1600" b="0" kern="1200">
              <a:solidFill>
                <a:schemeClr val="tx1"/>
              </a:solidFill>
              <a:latin typeface="+mn-lt"/>
              <a:cs typeface="Calibri"/>
            </a:rPr>
            <a:t>r</a:t>
          </a:r>
          <a:r>
            <a:rPr lang="en-US" sz="1600" b="0" kern="1200" spc="20">
              <a:solidFill>
                <a:schemeClr val="tx1"/>
              </a:solidFill>
              <a:latin typeface="+mn-lt"/>
              <a:cs typeface="Calibri"/>
            </a:rPr>
            <a:t> </a:t>
          </a:r>
          <a:r>
            <a:rPr lang="en-US" sz="1600" b="0" kern="1200" spc="-5">
              <a:solidFill>
                <a:schemeClr val="tx1"/>
              </a:solidFill>
              <a:latin typeface="+mn-lt"/>
              <a:cs typeface="Calibri"/>
            </a:rPr>
            <a:t>4</a:t>
          </a:r>
          <a:r>
            <a:rPr lang="en-US" sz="1600" b="0" kern="1200">
              <a:solidFill>
                <a:schemeClr val="tx1"/>
              </a:solidFill>
              <a:latin typeface="+mn-lt"/>
              <a:cs typeface="Calibri"/>
            </a:rPr>
            <a:t>0</a:t>
          </a:r>
          <a:r>
            <a:rPr lang="en-US" sz="1600" b="0" kern="1200" spc="5">
              <a:solidFill>
                <a:schemeClr val="tx1"/>
              </a:solidFill>
              <a:latin typeface="+mn-lt"/>
              <a:cs typeface="Calibri"/>
            </a:rPr>
            <a:t> </a:t>
          </a:r>
          <a:r>
            <a:rPr lang="en-US" sz="1600" b="0" kern="1200" spc="-35">
              <a:solidFill>
                <a:schemeClr val="tx1"/>
              </a:solidFill>
              <a:latin typeface="+mn-lt"/>
              <a:cs typeface="Calibri"/>
            </a:rPr>
            <a:t>y</a:t>
          </a:r>
          <a:r>
            <a:rPr lang="en-US" sz="1600" b="0" kern="1200" spc="-5">
              <a:solidFill>
                <a:schemeClr val="tx1"/>
              </a:solidFill>
              <a:latin typeface="+mn-lt"/>
              <a:cs typeface="Calibri"/>
            </a:rPr>
            <a:t>e</a:t>
          </a:r>
          <a:r>
            <a:rPr lang="en-US" sz="1600" b="0" kern="1200">
              <a:solidFill>
                <a:schemeClr val="tx1"/>
              </a:solidFill>
              <a:latin typeface="+mn-lt"/>
              <a:cs typeface="Calibri"/>
            </a:rPr>
            <a:t>a</a:t>
          </a:r>
          <a:r>
            <a:rPr lang="en-US" sz="1600" b="0" kern="1200" spc="-65">
              <a:solidFill>
                <a:schemeClr val="tx1"/>
              </a:solidFill>
              <a:latin typeface="+mn-lt"/>
              <a:cs typeface="Calibri"/>
            </a:rPr>
            <a:t>r</a:t>
          </a:r>
          <a:r>
            <a:rPr lang="en-US" sz="1600" b="0" kern="1200">
              <a:solidFill>
                <a:schemeClr val="tx1"/>
              </a:solidFill>
              <a:latin typeface="+mn-lt"/>
              <a:cs typeface="Calibri"/>
            </a:rPr>
            <a:t>s</a:t>
          </a:r>
          <a:r>
            <a:rPr lang="en-US" sz="1600" b="0" kern="1200" spc="-10">
              <a:solidFill>
                <a:schemeClr val="tx1"/>
              </a:solidFill>
              <a:latin typeface="+mn-lt"/>
              <a:cs typeface="Calibri"/>
            </a:rPr>
            <a:t> </a:t>
          </a:r>
          <a:r>
            <a:rPr lang="en-US" sz="1600" b="0" kern="1200" spc="-5">
              <a:solidFill>
                <a:schemeClr val="tx1"/>
              </a:solidFill>
              <a:latin typeface="+mn-lt"/>
              <a:cs typeface="Calibri"/>
            </a:rPr>
            <a:t>o</a:t>
          </a:r>
          <a:r>
            <a:rPr lang="en-US" sz="1600" b="0" kern="1200">
              <a:solidFill>
                <a:schemeClr val="tx1"/>
              </a:solidFill>
              <a:latin typeface="+mn-lt"/>
              <a:cs typeface="Calibri"/>
            </a:rPr>
            <a:t>f</a:t>
          </a:r>
          <a:r>
            <a:rPr lang="en-US" sz="1600" b="0" kern="1200" spc="10">
              <a:solidFill>
                <a:schemeClr val="tx1"/>
              </a:solidFill>
              <a:latin typeface="+mn-lt"/>
              <a:cs typeface="Calibri"/>
            </a:rPr>
            <a:t> </a:t>
          </a:r>
          <a:r>
            <a:rPr lang="en-US" sz="1600" b="0" kern="1200">
              <a:solidFill>
                <a:schemeClr val="tx1"/>
              </a:solidFill>
              <a:latin typeface="+mn-lt"/>
              <a:cs typeface="Calibri"/>
            </a:rPr>
            <a:t>ut</a:t>
          </a:r>
          <a:r>
            <a:rPr lang="en-US" sz="1600" b="0" kern="1200" spc="-10">
              <a:solidFill>
                <a:schemeClr val="tx1"/>
              </a:solidFill>
              <a:latin typeface="+mn-lt"/>
              <a:cs typeface="Calibri"/>
            </a:rPr>
            <a:t>ili</a:t>
          </a:r>
          <a:r>
            <a:rPr lang="en-US" sz="1600" b="0" kern="1200" spc="-80">
              <a:solidFill>
                <a:schemeClr val="tx1"/>
              </a:solidFill>
              <a:latin typeface="+mn-lt"/>
              <a:cs typeface="Calibri"/>
            </a:rPr>
            <a:t>z</a:t>
          </a:r>
          <a:r>
            <a:rPr lang="en-US" sz="1600" b="0" kern="1200" spc="-35">
              <a:solidFill>
                <a:schemeClr val="tx1"/>
              </a:solidFill>
              <a:latin typeface="+mn-lt"/>
              <a:cs typeface="Calibri"/>
            </a:rPr>
            <a:t>a</a:t>
          </a:r>
          <a:r>
            <a:rPr lang="en-US" sz="1600" b="0" kern="1200">
              <a:solidFill>
                <a:schemeClr val="tx1"/>
              </a:solidFill>
              <a:latin typeface="+mn-lt"/>
              <a:cs typeface="Calibri"/>
            </a:rPr>
            <a:t>tion</a:t>
          </a:r>
        </a:p>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1" kern="1200">
              <a:solidFill>
                <a:schemeClr val="tx1"/>
              </a:solidFill>
              <a:latin typeface="+mn-lt"/>
              <a:ea typeface="+mn-lt"/>
              <a:cs typeface="Calibri"/>
            </a:rPr>
            <a:t>In nearly 40% of overdose deaths, someone else was present</a:t>
          </a:r>
          <a:endParaRPr lang="en-US" sz="1600" b="0" kern="1200">
            <a:solidFill>
              <a:schemeClr val="tx1"/>
            </a:solidFill>
            <a:latin typeface="+mn-lt"/>
            <a:cs typeface="Calibri"/>
          </a:endParaRPr>
        </a:p>
        <a:p>
          <a:pPr marL="171450" lvl="1" indent="-171450" algn="l" defTabSz="711200">
            <a:lnSpc>
              <a:spcPct val="90000"/>
            </a:lnSpc>
            <a:spcBef>
              <a:spcPct val="0"/>
            </a:spcBef>
            <a:spcAft>
              <a:spcPct val="15000"/>
            </a:spcAft>
            <a:buSzPct val="55000"/>
            <a:buFont typeface="Wingdings" panose="05000000000000000000" pitchFamily="2" charset="2"/>
            <a:buChar char="••"/>
          </a:pPr>
          <a:r>
            <a:rPr lang="en-US" sz="1600" b="1" kern="1200">
              <a:solidFill>
                <a:schemeClr val="tx1"/>
              </a:solidFill>
              <a:latin typeface="+mn-lt"/>
              <a:cs typeface="Calibri"/>
            </a:rPr>
            <a:t>The</a:t>
          </a:r>
          <a:r>
            <a:rPr lang="en-US" sz="1600" b="1" kern="1200" spc="5">
              <a:solidFill>
                <a:schemeClr val="tx1"/>
              </a:solidFill>
              <a:latin typeface="+mn-lt"/>
              <a:cs typeface="Calibri"/>
            </a:rPr>
            <a:t> </a:t>
          </a:r>
          <a:r>
            <a:rPr lang="en-US" sz="1600" b="1" kern="1200">
              <a:solidFill>
                <a:schemeClr val="tx1"/>
              </a:solidFill>
              <a:latin typeface="+mn-lt"/>
              <a:cs typeface="Calibri"/>
            </a:rPr>
            <a:t>li</a:t>
          </a:r>
          <a:r>
            <a:rPr lang="en-US" sz="1600" b="1" kern="1200" spc="-95">
              <a:solidFill>
                <a:schemeClr val="tx1"/>
              </a:solidFill>
              <a:latin typeface="+mn-lt"/>
              <a:cs typeface="Calibri"/>
            </a:rPr>
            <a:t>f</a:t>
          </a:r>
          <a:r>
            <a:rPr lang="en-US" sz="1600" b="1" kern="1200" spc="-5">
              <a:solidFill>
                <a:schemeClr val="tx1"/>
              </a:solidFill>
              <a:latin typeface="+mn-lt"/>
              <a:cs typeface="Calibri"/>
            </a:rPr>
            <a:t>e</a:t>
          </a:r>
          <a:r>
            <a:rPr lang="en-US" sz="1600" b="1" kern="1200">
              <a:solidFill>
                <a:schemeClr val="tx1"/>
              </a:solidFill>
              <a:latin typeface="+mn-lt"/>
              <a:cs typeface="Calibri"/>
            </a:rPr>
            <a:t>-</a:t>
          </a:r>
          <a:r>
            <a:rPr lang="en-US" sz="1600" b="1" kern="1200" spc="-5">
              <a:solidFill>
                <a:schemeClr val="tx1"/>
              </a:solidFill>
              <a:latin typeface="+mn-lt"/>
              <a:cs typeface="Calibri"/>
            </a:rPr>
            <a:t>s</a:t>
          </a:r>
          <a:r>
            <a:rPr lang="en-US" sz="1600" b="1" kern="1200" spc="-60">
              <a:solidFill>
                <a:schemeClr val="tx1"/>
              </a:solidFill>
              <a:latin typeface="+mn-lt"/>
              <a:cs typeface="Calibri"/>
            </a:rPr>
            <a:t>a</a:t>
          </a:r>
          <a:r>
            <a:rPr lang="en-US" sz="1600" b="1" kern="1200" spc="-10">
              <a:solidFill>
                <a:schemeClr val="tx1"/>
              </a:solidFill>
              <a:latin typeface="+mn-lt"/>
              <a:cs typeface="Calibri"/>
            </a:rPr>
            <a:t>vi</a:t>
          </a:r>
          <a:r>
            <a:rPr lang="en-US" sz="1600" b="1" kern="1200">
              <a:solidFill>
                <a:schemeClr val="tx1"/>
              </a:solidFill>
              <a:latin typeface="+mn-lt"/>
              <a:cs typeface="Calibri"/>
            </a:rPr>
            <a:t>ng</a:t>
          </a:r>
          <a:r>
            <a:rPr lang="en-US" sz="1600" b="1" kern="1200" spc="30">
              <a:solidFill>
                <a:schemeClr val="tx1"/>
              </a:solidFill>
              <a:latin typeface="+mn-lt"/>
              <a:cs typeface="Calibri"/>
            </a:rPr>
            <a:t> </a:t>
          </a:r>
          <a:r>
            <a:rPr lang="en-US" sz="1600" b="1" kern="1200">
              <a:solidFill>
                <a:schemeClr val="tx1"/>
              </a:solidFill>
              <a:latin typeface="+mn-lt"/>
              <a:cs typeface="Calibri"/>
            </a:rPr>
            <a:t>ben</a:t>
          </a:r>
          <a:r>
            <a:rPr lang="en-US" sz="1600" b="1" kern="1200" spc="-40">
              <a:solidFill>
                <a:schemeClr val="tx1"/>
              </a:solidFill>
              <a:latin typeface="+mn-lt"/>
              <a:cs typeface="Calibri"/>
            </a:rPr>
            <a:t>e</a:t>
          </a:r>
          <a:r>
            <a:rPr lang="en-US" sz="1600" b="1" kern="1200">
              <a:solidFill>
                <a:schemeClr val="tx1"/>
              </a:solidFill>
              <a:latin typeface="+mn-lt"/>
              <a:cs typeface="Calibri"/>
            </a:rPr>
            <a:t>fi</a:t>
          </a:r>
          <a:r>
            <a:rPr lang="en-US" sz="1600" b="1" kern="1200" spc="5">
              <a:solidFill>
                <a:schemeClr val="tx1"/>
              </a:solidFill>
              <a:latin typeface="+mn-lt"/>
              <a:cs typeface="Calibri"/>
            </a:rPr>
            <a:t>t</a:t>
          </a:r>
          <a:r>
            <a:rPr lang="en-US" sz="1600" b="1" kern="1200">
              <a:solidFill>
                <a:schemeClr val="tx1"/>
              </a:solidFill>
              <a:latin typeface="+mn-lt"/>
              <a:cs typeface="Calibri"/>
            </a:rPr>
            <a:t>s</a:t>
          </a:r>
          <a:r>
            <a:rPr lang="en-US" sz="1600" b="1" kern="1200" spc="-15">
              <a:solidFill>
                <a:schemeClr val="tx1"/>
              </a:solidFill>
              <a:latin typeface="+mn-lt"/>
              <a:cs typeface="Calibri"/>
            </a:rPr>
            <a:t> </a:t>
          </a:r>
          <a:r>
            <a:rPr lang="en-US" sz="1600" b="1" kern="1200" spc="-5">
              <a:solidFill>
                <a:schemeClr val="tx1"/>
              </a:solidFill>
              <a:latin typeface="+mn-lt"/>
              <a:cs typeface="Calibri"/>
            </a:rPr>
            <a:t>o</a:t>
          </a:r>
          <a:r>
            <a:rPr lang="en-US" sz="1600" b="1" kern="1200">
              <a:solidFill>
                <a:schemeClr val="tx1"/>
              </a:solidFill>
              <a:latin typeface="+mn-lt"/>
              <a:cs typeface="Calibri"/>
            </a:rPr>
            <a:t>f</a:t>
          </a:r>
          <a:r>
            <a:rPr lang="en-US" sz="1600" b="1" kern="1200" spc="20">
              <a:solidFill>
                <a:schemeClr val="tx1"/>
              </a:solidFill>
              <a:latin typeface="+mn-lt"/>
              <a:cs typeface="Calibri"/>
            </a:rPr>
            <a:t> </a:t>
          </a:r>
          <a:r>
            <a:rPr lang="en-US" sz="1600" b="1" kern="1200">
              <a:solidFill>
                <a:schemeClr val="tx1"/>
              </a:solidFill>
              <a:latin typeface="+mn-lt"/>
              <a:cs typeface="Calibri"/>
            </a:rPr>
            <a:t>nal</a:t>
          </a:r>
          <a:r>
            <a:rPr lang="en-US" sz="1600" b="1" kern="1200" spc="-65">
              <a:solidFill>
                <a:schemeClr val="tx1"/>
              </a:solidFill>
              <a:latin typeface="+mn-lt"/>
              <a:cs typeface="Calibri"/>
            </a:rPr>
            <a:t>o</a:t>
          </a:r>
          <a:r>
            <a:rPr lang="en-US" sz="1600" b="1" kern="1200" spc="-95">
              <a:solidFill>
                <a:schemeClr val="tx1"/>
              </a:solidFill>
              <a:latin typeface="+mn-lt"/>
              <a:cs typeface="Calibri"/>
            </a:rPr>
            <a:t>x</a:t>
          </a:r>
          <a:r>
            <a:rPr lang="en-US" sz="1600" b="1" kern="1200" spc="-5">
              <a:solidFill>
                <a:schemeClr val="tx1"/>
              </a:solidFill>
              <a:latin typeface="+mn-lt"/>
              <a:cs typeface="Calibri"/>
            </a:rPr>
            <a:t>o</a:t>
          </a:r>
          <a:r>
            <a:rPr lang="en-US" sz="1600" b="1" kern="1200">
              <a:solidFill>
                <a:schemeClr val="tx1"/>
              </a:solidFill>
              <a:latin typeface="+mn-lt"/>
              <a:cs typeface="Calibri"/>
            </a:rPr>
            <a:t>ne</a:t>
          </a:r>
          <a:r>
            <a:rPr lang="en-US" sz="1600" b="1" kern="1200" spc="-5">
              <a:solidFill>
                <a:schemeClr val="tx1"/>
              </a:solidFill>
              <a:latin typeface="+mn-lt"/>
              <a:cs typeface="Calibri"/>
            </a:rPr>
            <a:t> </a:t>
          </a:r>
          <a:r>
            <a:rPr lang="en-US" sz="1600" b="1" kern="1200" spc="-10">
              <a:solidFill>
                <a:schemeClr val="tx1"/>
              </a:solidFill>
              <a:latin typeface="+mn-lt"/>
              <a:cs typeface="Calibri"/>
            </a:rPr>
            <a:t>i</a:t>
          </a:r>
          <a:r>
            <a:rPr lang="en-US" sz="1600" b="1" kern="1200">
              <a:solidFill>
                <a:schemeClr val="tx1"/>
              </a:solidFill>
              <a:latin typeface="+mn-lt"/>
              <a:cs typeface="Calibri"/>
            </a:rPr>
            <a:t>n</a:t>
          </a:r>
          <a:r>
            <a:rPr lang="en-US" sz="1600" b="1" kern="1200" spc="10">
              <a:solidFill>
                <a:schemeClr val="tx1"/>
              </a:solidFill>
              <a:latin typeface="+mn-lt"/>
              <a:cs typeface="Calibri"/>
            </a:rPr>
            <a:t> </a:t>
          </a:r>
          <a:r>
            <a:rPr lang="en-US" sz="1600" b="1" kern="1200" spc="-50">
              <a:solidFill>
                <a:schemeClr val="tx1"/>
              </a:solidFill>
              <a:latin typeface="+mn-lt"/>
              <a:cs typeface="Calibri"/>
            </a:rPr>
            <a:t>r</a:t>
          </a:r>
          <a:r>
            <a:rPr lang="en-US" sz="1600" b="1" kern="1200" spc="-15">
              <a:solidFill>
                <a:schemeClr val="tx1"/>
              </a:solidFill>
              <a:latin typeface="+mn-lt"/>
              <a:cs typeface="Calibri"/>
            </a:rPr>
            <a:t>e</a:t>
          </a:r>
          <a:r>
            <a:rPr lang="en-US" sz="1600" b="1" kern="1200" spc="-45">
              <a:solidFill>
                <a:schemeClr val="tx1"/>
              </a:solidFill>
              <a:latin typeface="+mn-lt"/>
              <a:cs typeface="Calibri"/>
            </a:rPr>
            <a:t>v</a:t>
          </a:r>
          <a:r>
            <a:rPr lang="en-US" sz="1600" b="1" kern="1200">
              <a:solidFill>
                <a:schemeClr val="tx1"/>
              </a:solidFill>
              <a:latin typeface="+mn-lt"/>
              <a:cs typeface="Calibri"/>
            </a:rPr>
            <a:t>e</a:t>
          </a:r>
          <a:r>
            <a:rPr lang="en-US" sz="1600" b="1" kern="1200" spc="-65">
              <a:solidFill>
                <a:schemeClr val="tx1"/>
              </a:solidFill>
              <a:latin typeface="+mn-lt"/>
              <a:cs typeface="Calibri"/>
            </a:rPr>
            <a:t>r</a:t>
          </a:r>
          <a:r>
            <a:rPr lang="en-US" sz="1600" b="1" kern="1200" spc="-5">
              <a:solidFill>
                <a:schemeClr val="tx1"/>
              </a:solidFill>
              <a:latin typeface="+mn-lt"/>
              <a:cs typeface="Calibri"/>
            </a:rPr>
            <a:t>s</a:t>
          </a:r>
          <a:r>
            <a:rPr lang="en-US" sz="1600" b="1" kern="1200" spc="-10">
              <a:solidFill>
                <a:schemeClr val="tx1"/>
              </a:solidFill>
              <a:latin typeface="+mn-lt"/>
              <a:cs typeface="Calibri"/>
            </a:rPr>
            <a:t>i</a:t>
          </a:r>
          <a:r>
            <a:rPr lang="en-US" sz="1600" b="1" kern="1200">
              <a:solidFill>
                <a:schemeClr val="tx1"/>
              </a:solidFill>
              <a:latin typeface="+mn-lt"/>
              <a:cs typeface="Calibri"/>
            </a:rPr>
            <a:t>ng </a:t>
          </a:r>
          <a:r>
            <a:rPr lang="en-US" sz="1600" b="1" kern="1200" spc="-5">
              <a:solidFill>
                <a:schemeClr val="tx1"/>
              </a:solidFill>
              <a:latin typeface="+mn-lt"/>
              <a:cs typeface="Calibri"/>
            </a:rPr>
            <a:t>o</a:t>
          </a:r>
          <a:r>
            <a:rPr lang="en-US" sz="1600" b="1" kern="1200">
              <a:solidFill>
                <a:schemeClr val="tx1"/>
              </a:solidFill>
              <a:latin typeface="+mn-lt"/>
              <a:cs typeface="Calibri"/>
            </a:rPr>
            <a:t>pioid </a:t>
          </a:r>
          <a:r>
            <a:rPr lang="en-US" sz="1600" b="1" kern="1200" spc="-15">
              <a:solidFill>
                <a:schemeClr val="tx1"/>
              </a:solidFill>
              <a:latin typeface="+mn-lt"/>
              <a:cs typeface="Calibri"/>
            </a:rPr>
            <a:t>o</a:t>
          </a:r>
          <a:r>
            <a:rPr lang="en-US" sz="1600" b="1" kern="1200" spc="-45">
              <a:solidFill>
                <a:schemeClr val="tx1"/>
              </a:solidFill>
              <a:latin typeface="+mn-lt"/>
              <a:cs typeface="Calibri"/>
            </a:rPr>
            <a:t>v</a:t>
          </a:r>
          <a:r>
            <a:rPr lang="en-US" sz="1600" b="1" kern="1200" spc="-5">
              <a:solidFill>
                <a:schemeClr val="tx1"/>
              </a:solidFill>
              <a:latin typeface="+mn-lt"/>
              <a:cs typeface="Calibri"/>
            </a:rPr>
            <a:t>e</a:t>
          </a:r>
          <a:r>
            <a:rPr lang="en-US" sz="1600" b="1" kern="1200" spc="-50">
              <a:solidFill>
                <a:schemeClr val="tx1"/>
              </a:solidFill>
              <a:latin typeface="+mn-lt"/>
              <a:cs typeface="Calibri"/>
            </a:rPr>
            <a:t>r</a:t>
          </a:r>
          <a:r>
            <a:rPr lang="en-US" sz="1600" b="1" kern="1200">
              <a:solidFill>
                <a:schemeClr val="tx1"/>
              </a:solidFill>
              <a:latin typeface="+mn-lt"/>
              <a:cs typeface="Calibri"/>
            </a:rPr>
            <a:t>d</a:t>
          </a:r>
          <a:r>
            <a:rPr lang="en-US" sz="1600" b="1" kern="1200" spc="-5">
              <a:solidFill>
                <a:schemeClr val="tx1"/>
              </a:solidFill>
              <a:latin typeface="+mn-lt"/>
              <a:cs typeface="Calibri"/>
            </a:rPr>
            <a:t>os</a:t>
          </a:r>
          <a:r>
            <a:rPr lang="en-US" sz="1600" b="1" kern="1200">
              <a:solidFill>
                <a:schemeClr val="tx1"/>
              </a:solidFill>
              <a:latin typeface="+mn-lt"/>
              <a:cs typeface="Calibri"/>
            </a:rPr>
            <a:t>e</a:t>
          </a:r>
          <a:r>
            <a:rPr lang="en-US" sz="1600" b="1" kern="1200" spc="30">
              <a:solidFill>
                <a:schemeClr val="tx1"/>
              </a:solidFill>
              <a:latin typeface="+mn-lt"/>
              <a:cs typeface="Calibri"/>
            </a:rPr>
            <a:t> </a:t>
          </a:r>
          <a:r>
            <a:rPr lang="en-US" sz="1600" b="1" kern="1200">
              <a:solidFill>
                <a:schemeClr val="tx1"/>
              </a:solidFill>
              <a:latin typeface="+mn-lt"/>
              <a:cs typeface="Calibri"/>
            </a:rPr>
            <a:t>is </a:t>
          </a:r>
          <a:r>
            <a:rPr lang="en-US" sz="1600" b="1" kern="1200" spc="5">
              <a:solidFill>
                <a:schemeClr val="tx1"/>
              </a:solidFill>
              <a:latin typeface="+mn-lt"/>
              <a:cs typeface="Calibri"/>
            </a:rPr>
            <a:t>c</a:t>
          </a:r>
          <a:r>
            <a:rPr lang="en-US" sz="1600" b="1" kern="1200">
              <a:solidFill>
                <a:schemeClr val="tx1"/>
              </a:solidFill>
              <a:latin typeface="+mn-lt"/>
              <a:cs typeface="Calibri"/>
            </a:rPr>
            <a:t>lear</a:t>
          </a:r>
          <a:endParaRPr lang="en-US" sz="1600" b="0" kern="1200">
            <a:solidFill>
              <a:schemeClr val="tx1"/>
            </a:solidFill>
            <a:latin typeface="+mn-lt"/>
            <a:cs typeface="Calibri"/>
          </a:endParaRPr>
        </a:p>
      </dsp:txBody>
      <dsp:txXfrm rot="-5400000">
        <a:off x="1014757" y="3009739"/>
        <a:ext cx="9701626" cy="12433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7F98-EFD9-402E-A4F9-E6CFD5DEDE8C}">
      <dsp:nvSpPr>
        <dsp:cNvPr id="0" name=""/>
        <dsp:cNvSpPr/>
      </dsp:nvSpPr>
      <dsp:spPr>
        <a:xfrm>
          <a:off x="2190244" y="2697189"/>
          <a:ext cx="480267" cy="1616293"/>
        </a:xfrm>
        <a:custGeom>
          <a:avLst/>
          <a:gdLst/>
          <a:ahLst/>
          <a:cxnLst/>
          <a:rect l="0" t="0" r="0" b="0"/>
          <a:pathLst>
            <a:path>
              <a:moveTo>
                <a:pt x="0" y="0"/>
              </a:moveTo>
              <a:lnTo>
                <a:pt x="112612" y="0"/>
              </a:lnTo>
              <a:lnTo>
                <a:pt x="112612" y="1616293"/>
              </a:lnTo>
              <a:lnTo>
                <a:pt x="480267" y="161629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04364A-A959-4BB8-9FB8-E0D8CED439A3}">
      <dsp:nvSpPr>
        <dsp:cNvPr id="0" name=""/>
        <dsp:cNvSpPr/>
      </dsp:nvSpPr>
      <dsp:spPr>
        <a:xfrm>
          <a:off x="2190244" y="2651469"/>
          <a:ext cx="467230" cy="91440"/>
        </a:xfrm>
        <a:custGeom>
          <a:avLst/>
          <a:gdLst/>
          <a:ahLst/>
          <a:cxnLst/>
          <a:rect l="0" t="0" r="0" b="0"/>
          <a:pathLst>
            <a:path>
              <a:moveTo>
                <a:pt x="0" y="45720"/>
              </a:moveTo>
              <a:lnTo>
                <a:pt x="99575" y="45720"/>
              </a:lnTo>
              <a:lnTo>
                <a:pt x="99575" y="81098"/>
              </a:lnTo>
              <a:lnTo>
                <a:pt x="467230" y="8109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47ECD2-D2D8-42C2-8040-6A2EB60FD9DE}">
      <dsp:nvSpPr>
        <dsp:cNvPr id="0" name=""/>
        <dsp:cNvSpPr/>
      </dsp:nvSpPr>
      <dsp:spPr>
        <a:xfrm>
          <a:off x="2190244" y="1151652"/>
          <a:ext cx="467230" cy="1545536"/>
        </a:xfrm>
        <a:custGeom>
          <a:avLst/>
          <a:gdLst/>
          <a:ahLst/>
          <a:cxnLst/>
          <a:rect l="0" t="0" r="0" b="0"/>
          <a:pathLst>
            <a:path>
              <a:moveTo>
                <a:pt x="0" y="1545536"/>
              </a:moveTo>
              <a:lnTo>
                <a:pt x="99575" y="1545536"/>
              </a:lnTo>
              <a:lnTo>
                <a:pt x="99575" y="0"/>
              </a:lnTo>
              <a:lnTo>
                <a:pt x="467230"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5B674-70FE-4ACF-A051-8D41742D34E4}">
      <dsp:nvSpPr>
        <dsp:cNvPr id="0" name=""/>
        <dsp:cNvSpPr/>
      </dsp:nvSpPr>
      <dsp:spPr>
        <a:xfrm>
          <a:off x="273697" y="2031507"/>
          <a:ext cx="1916547" cy="1331363"/>
        </a:xfrm>
        <a:prstGeom prst="rightArrow">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mn-lt"/>
            </a:rPr>
            <a:t>Broaden your</a:t>
          </a:r>
        </a:p>
        <a:p>
          <a:pPr lvl="0" algn="ctr" defTabSz="711200">
            <a:lnSpc>
              <a:spcPct val="90000"/>
            </a:lnSpc>
            <a:spcBef>
              <a:spcPct val="0"/>
            </a:spcBef>
            <a:spcAft>
              <a:spcPct val="35000"/>
            </a:spcAft>
          </a:pPr>
          <a:r>
            <a:rPr lang="en-US" sz="1600" kern="1200" dirty="0">
              <a:latin typeface="+mn-lt"/>
            </a:rPr>
            <a:t> impact</a:t>
          </a:r>
        </a:p>
      </dsp:txBody>
      <dsp:txXfrm>
        <a:off x="273697" y="2364348"/>
        <a:ext cx="1583706" cy="665681"/>
      </dsp:txXfrm>
    </dsp:sp>
    <dsp:sp modelId="{77605F75-DCD0-46F1-A81A-D7EC6E0A3AFE}">
      <dsp:nvSpPr>
        <dsp:cNvPr id="0" name=""/>
        <dsp:cNvSpPr/>
      </dsp:nvSpPr>
      <dsp:spPr>
        <a:xfrm>
          <a:off x="2657474" y="590978"/>
          <a:ext cx="3676547" cy="1121346"/>
        </a:xfrm>
        <a:prstGeom prst="rect">
          <a:avLst/>
        </a:prstGeom>
        <a:no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mn-lt"/>
            </a:rPr>
            <a:t>Teach others about naloxone  </a:t>
          </a:r>
        </a:p>
      </dsp:txBody>
      <dsp:txXfrm>
        <a:off x="2657474" y="590978"/>
        <a:ext cx="3676547" cy="1121346"/>
      </dsp:txXfrm>
    </dsp:sp>
    <dsp:sp modelId="{3D2B6C77-7EED-49A5-8D3D-D500CB1C823B}">
      <dsp:nvSpPr>
        <dsp:cNvPr id="0" name=""/>
        <dsp:cNvSpPr/>
      </dsp:nvSpPr>
      <dsp:spPr>
        <a:xfrm>
          <a:off x="2657474" y="2171894"/>
          <a:ext cx="3676547" cy="1121346"/>
        </a:xfrm>
        <a:prstGeom prst="rect">
          <a:avLst/>
        </a:prstGeom>
        <a:no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latin typeface="+mn-lt"/>
            </a:rPr>
            <a:t>Become a Naloxone </a:t>
          </a:r>
        </a:p>
        <a:p>
          <a:pPr lvl="0" algn="ctr" defTabSz="800100" rtl="0">
            <a:lnSpc>
              <a:spcPct val="90000"/>
            </a:lnSpc>
            <a:spcBef>
              <a:spcPct val="0"/>
            </a:spcBef>
            <a:spcAft>
              <a:spcPct val="35000"/>
            </a:spcAft>
          </a:pPr>
          <a:r>
            <a:rPr lang="en-US" sz="1800" kern="1200">
              <a:latin typeface="+mn-lt"/>
            </a:rPr>
            <a:t>Train-the-Trainer</a:t>
          </a:r>
          <a:endParaRPr lang="en-US" sz="1800" kern="1200">
            <a:solidFill>
              <a:srgbClr val="00B0F0"/>
            </a:solidFill>
            <a:latin typeface="+mn-lt"/>
          </a:endParaRPr>
        </a:p>
      </dsp:txBody>
      <dsp:txXfrm>
        <a:off x="2657474" y="2171894"/>
        <a:ext cx="3676547" cy="1121346"/>
      </dsp:txXfrm>
    </dsp:sp>
    <dsp:sp modelId="{808E5178-FAC3-4147-8B9E-5D18273B6E1B}">
      <dsp:nvSpPr>
        <dsp:cNvPr id="0" name=""/>
        <dsp:cNvSpPr/>
      </dsp:nvSpPr>
      <dsp:spPr>
        <a:xfrm>
          <a:off x="2670511" y="3752809"/>
          <a:ext cx="3567831" cy="1121346"/>
        </a:xfrm>
        <a:prstGeom prst="rect">
          <a:avLst/>
        </a:prstGeom>
        <a:no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a:latin typeface="+mn-lt"/>
              <a:hlinkClick xmlns:r="http://schemas.openxmlformats.org/officeDocument/2006/relationships" r:id="rId1"/>
            </a:rPr>
            <a:t>Watch the video </a:t>
          </a:r>
          <a:r>
            <a:rPr lang="en-US" sz="1800" kern="1200" dirty="0" smtClean="0">
              <a:latin typeface="+mn-lt"/>
              <a:hlinkClick xmlns:r="http://schemas.openxmlformats.org/officeDocument/2006/relationships" r:id="rId1"/>
            </a:rPr>
            <a:t>here</a:t>
          </a:r>
          <a:endParaRPr lang="en-US" sz="1800" kern="1200" dirty="0">
            <a:latin typeface="+mn-lt"/>
          </a:endParaRPr>
        </a:p>
      </dsp:txBody>
      <dsp:txXfrm>
        <a:off x="2670511" y="3752809"/>
        <a:ext cx="3567831" cy="112134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C2FD1-3426-4011-8C70-1EA8363866E2}"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60F35-A25B-426E-8EEA-E3CC2D8E59CF}" type="slidenum">
              <a:rPr lang="en-US" smtClean="0"/>
              <a:t>‹#›</a:t>
            </a:fld>
            <a:endParaRPr lang="en-US"/>
          </a:p>
        </p:txBody>
      </p:sp>
    </p:spTree>
    <p:extLst>
      <p:ext uri="{BB962C8B-B14F-4D97-AF65-F5344CB8AC3E}">
        <p14:creationId xmlns:p14="http://schemas.microsoft.com/office/powerpoint/2010/main" val="230697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Agenda. </a:t>
            </a:r>
            <a:endParaRPr lang="en-US" dirty="0"/>
          </a:p>
        </p:txBody>
      </p:sp>
      <p:sp>
        <p:nvSpPr>
          <p:cNvPr id="4" name="Slide Number Placeholder 3"/>
          <p:cNvSpPr>
            <a:spLocks noGrp="1"/>
          </p:cNvSpPr>
          <p:nvPr>
            <p:ph type="sldNum" sz="quarter" idx="5"/>
          </p:nvPr>
        </p:nvSpPr>
        <p:spPr/>
        <p:txBody>
          <a:bodyPr/>
          <a:lstStyle/>
          <a:p>
            <a:fld id="{367FB886-F5B1-419F-BC83-E56B9B737A97}" type="slidenum">
              <a:rPr lang="en-US" smtClean="0"/>
              <a:t>2</a:t>
            </a:fld>
            <a:endParaRPr lang="en-US"/>
          </a:p>
        </p:txBody>
      </p:sp>
    </p:spTree>
    <p:extLst>
      <p:ext uri="{BB962C8B-B14F-4D97-AF65-F5344CB8AC3E}">
        <p14:creationId xmlns:p14="http://schemas.microsoft.com/office/powerpoint/2010/main" val="336303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11</a:t>
            </a:fld>
            <a:endParaRPr lang="en-US"/>
          </a:p>
        </p:txBody>
      </p:sp>
    </p:spTree>
    <p:extLst>
      <p:ext uri="{BB962C8B-B14F-4D97-AF65-F5344CB8AC3E}">
        <p14:creationId xmlns:p14="http://schemas.microsoft.com/office/powerpoint/2010/main" val="291786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ea typeface="+mn-lt"/>
              <a:cs typeface="+mn-lt"/>
            </a:endParaRPr>
          </a:p>
          <a:p>
            <a:pPr marL="0" indent="0">
              <a:buNone/>
            </a:pPr>
            <a:r>
              <a:rPr lang="en-US" b="1" dirty="0">
                <a:ea typeface="+mn-lt"/>
                <a:cs typeface="+mn-lt"/>
              </a:rPr>
              <a:t>Note for recently in jail/drug treatment:</a:t>
            </a:r>
          </a:p>
          <a:p>
            <a:pPr marL="171450" indent="-171450">
              <a:buFont typeface="Arial" panose="020B0604020202020204" pitchFamily="34" charset="0"/>
              <a:buChar char="•"/>
            </a:pPr>
            <a:r>
              <a:rPr lang="en-US" b="0" dirty="0">
                <a:ea typeface="+mn-lt"/>
                <a:cs typeface="+mn-lt"/>
              </a:rPr>
              <a:t>Tolerance</a:t>
            </a:r>
            <a:r>
              <a:rPr lang="en-US" b="1" dirty="0">
                <a:ea typeface="+mn-lt"/>
                <a:cs typeface="+mn-lt"/>
              </a:rPr>
              <a:t> </a:t>
            </a:r>
            <a:r>
              <a:rPr lang="en-US" dirty="0">
                <a:ea typeface="+mn-lt"/>
                <a:cs typeface="+mn-lt"/>
              </a:rPr>
              <a:t>develops when someone uses an opioid drug regularly so that their body becomes accustomed to the drug and needs a larger or more frequent dose to continue to experience the same effect. </a:t>
            </a:r>
          </a:p>
          <a:p>
            <a:pPr marL="171450" indent="-171450">
              <a:buFont typeface="Arial" panose="020B0604020202020204" pitchFamily="34" charset="0"/>
              <a:buChar char="•"/>
            </a:pPr>
            <a:r>
              <a:rPr lang="en-US" dirty="0">
                <a:ea typeface="+mn-lt"/>
                <a:cs typeface="+mn-lt"/>
              </a:rPr>
              <a:t>Loss of tolerance occurs when someone stops taking an opioid after long term use. When someone loses tolerance and then takes the opioid drug again, he or she can experience serious adverse effects, including overdose, even if the amount taken had not caused problems in the past. This can happen when someone was recently in jail or other program. They may not be aware of how much their tolerance has decreased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B31166"/>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B31166"/>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B31166"/>
                </a:solidFill>
                <a:cs typeface="Calibri"/>
              </a:rPr>
              <a:t>In nearly 40% of overdose deaths, someone else was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B31166"/>
                </a:solidFill>
                <a:cs typeface="Calibri"/>
              </a:rPr>
              <a:t>- Source: https://www.cdc.gov/mmwr/volumes/69/wr/mm6935a1.htm?s_cid=mm6935a1_w</a:t>
            </a:r>
          </a:p>
          <a:p>
            <a:endParaRPr lang="en-US" dirty="0"/>
          </a:p>
          <a:p>
            <a:endParaRPr lang="en-US" dirty="0"/>
          </a:p>
        </p:txBody>
      </p:sp>
      <p:sp>
        <p:nvSpPr>
          <p:cNvPr id="4" name="Slide Number Placeholder 3"/>
          <p:cNvSpPr>
            <a:spLocks noGrp="1"/>
          </p:cNvSpPr>
          <p:nvPr>
            <p:ph type="sldNum" sz="quarter" idx="5"/>
          </p:nvPr>
        </p:nvSpPr>
        <p:spPr/>
        <p:txBody>
          <a:bodyPr/>
          <a:lstStyle/>
          <a:p>
            <a:fld id="{367FB886-F5B1-419F-BC83-E56B9B737A97}" type="slidenum">
              <a:rPr lang="en-US" smtClean="0"/>
              <a:t>12</a:t>
            </a:fld>
            <a:endParaRPr lang="en-US"/>
          </a:p>
        </p:txBody>
      </p:sp>
    </p:spTree>
    <p:extLst>
      <p:ext uri="{BB962C8B-B14F-4D97-AF65-F5344CB8AC3E}">
        <p14:creationId xmlns:p14="http://schemas.microsoft.com/office/powerpoint/2010/main" val="383797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13</a:t>
            </a:fld>
            <a:endParaRPr lang="en-US"/>
          </a:p>
        </p:txBody>
      </p:sp>
    </p:spTree>
    <p:extLst>
      <p:ext uri="{BB962C8B-B14F-4D97-AF65-F5344CB8AC3E}">
        <p14:creationId xmlns:p14="http://schemas.microsoft.com/office/powerpoint/2010/main" val="149966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Someone’s body will tell you when an overdose may be underway - We just need to know what to look for.</a:t>
            </a:r>
          </a:p>
          <a:p>
            <a:endParaRPr lang="en-US" dirty="0"/>
          </a:p>
          <a:p>
            <a:r>
              <a:rPr lang="en-US" dirty="0"/>
              <a:t>List from SAMHSA: </a:t>
            </a:r>
            <a:endParaRPr lang="en-US" dirty="0">
              <a:cs typeface="Calibri"/>
            </a:endParaRPr>
          </a:p>
          <a:p>
            <a:r>
              <a:rPr lang="en-US" dirty="0"/>
              <a:t>•The face is extremely pale and/or clammy to the touch.</a:t>
            </a:r>
            <a:endParaRPr lang="en-US" dirty="0">
              <a:cs typeface="Calibri"/>
            </a:endParaRPr>
          </a:p>
          <a:p>
            <a:r>
              <a:rPr lang="en-US" dirty="0"/>
              <a:t>•The body is limp. </a:t>
            </a:r>
            <a:endParaRPr lang="en-US" dirty="0">
              <a:cs typeface="Calibri"/>
            </a:endParaRPr>
          </a:p>
          <a:p>
            <a:r>
              <a:rPr lang="en-US" dirty="0"/>
              <a:t>•Fingernails or lips have a blue or purple cast.</a:t>
            </a:r>
            <a:endParaRPr lang="en-US" dirty="0">
              <a:cs typeface="Calibri"/>
            </a:endParaRPr>
          </a:p>
          <a:p>
            <a:r>
              <a:rPr lang="en-US" dirty="0"/>
              <a:t>•The person is vomiting or making gurgling noises.</a:t>
            </a:r>
            <a:endParaRPr lang="en-US" dirty="0">
              <a:cs typeface="Calibri"/>
            </a:endParaRPr>
          </a:p>
          <a:p>
            <a:r>
              <a:rPr lang="en-US" dirty="0"/>
              <a:t>•The person cannot be awakened from sleep or cannot speak.</a:t>
            </a:r>
            <a:endParaRPr lang="en-US" dirty="0">
              <a:cs typeface="Calibri"/>
            </a:endParaRPr>
          </a:p>
          <a:p>
            <a:r>
              <a:rPr lang="en-US" dirty="0"/>
              <a:t>•Breathing is very slow or stopped.</a:t>
            </a:r>
            <a:endParaRPr lang="en-US" dirty="0">
              <a:cs typeface="Calibri"/>
            </a:endParaRPr>
          </a:p>
          <a:p>
            <a:r>
              <a:rPr lang="en-US" dirty="0"/>
              <a:t>•The heartbeat is very slow or stopped. </a:t>
            </a:r>
            <a:endParaRPr lang="en-US" dirty="0">
              <a:cs typeface="Calibri"/>
            </a:endParaRPr>
          </a:p>
          <a:p>
            <a:endParaRPr lang="en-US" dirty="0">
              <a:latin typeface="Segoe UI"/>
              <a:cs typeface="Segoe UI"/>
            </a:endParaRPr>
          </a:p>
        </p:txBody>
      </p:sp>
      <p:sp>
        <p:nvSpPr>
          <p:cNvPr id="4" name="Slide Number Placeholder 3"/>
          <p:cNvSpPr>
            <a:spLocks noGrp="1"/>
          </p:cNvSpPr>
          <p:nvPr>
            <p:ph type="sldNum" sz="quarter" idx="5"/>
          </p:nvPr>
        </p:nvSpPr>
        <p:spPr/>
        <p:txBody>
          <a:bodyPr/>
          <a:lstStyle/>
          <a:p>
            <a:fld id="{367FB886-F5B1-419F-BC83-E56B9B737A97}" type="slidenum">
              <a:rPr lang="en-US" smtClean="0"/>
              <a:t>14</a:t>
            </a:fld>
            <a:endParaRPr lang="en-US"/>
          </a:p>
        </p:txBody>
      </p:sp>
    </p:spTree>
    <p:extLst>
      <p:ext uri="{BB962C8B-B14F-4D97-AF65-F5344CB8AC3E}">
        <p14:creationId xmlns:p14="http://schemas.microsoft.com/office/powerpoint/2010/main" val="3319876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9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99513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47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Slang</a:t>
            </a:r>
            <a:r>
              <a:rPr lang="en-US" sz="1200">
                <a:latin typeface="+mn-lt"/>
                <a:cs typeface="Calibri"/>
              </a:rPr>
              <a:t> terms include: OCs, Oxy, perks, </a:t>
            </a:r>
            <a:r>
              <a:rPr lang="en-US" sz="1200" err="1">
                <a:latin typeface="+mn-lt"/>
                <a:cs typeface="Calibri"/>
              </a:rPr>
              <a:t>vics</a:t>
            </a:r>
            <a:r>
              <a:rPr lang="en-US" sz="1200">
                <a:latin typeface="+mn-lt"/>
                <a:cs typeface="Calibri"/>
              </a:rPr>
              <a:t>, smack, junk, black tar, </a:t>
            </a:r>
            <a:r>
              <a:rPr lang="en-US" sz="1200">
                <a:latin typeface="+mn-lt"/>
                <a:ea typeface="+mn-lt"/>
                <a:cs typeface="+mn-lt"/>
              </a:rPr>
              <a:t>ills, skittles, blues, rails, </a:t>
            </a:r>
            <a:r>
              <a:rPr lang="en-US" sz="1200" err="1">
                <a:latin typeface="+mn-lt"/>
                <a:ea typeface="+mn-lt"/>
                <a:cs typeface="+mn-lt"/>
              </a:rPr>
              <a:t>feddy</a:t>
            </a:r>
            <a:r>
              <a:rPr lang="en-US" sz="1200">
                <a:latin typeface="+mn-lt"/>
                <a:ea typeface="+mn-lt"/>
                <a:cs typeface="+mn-lt"/>
              </a:rPr>
              <a:t>. (</a:t>
            </a:r>
            <a:r>
              <a:rPr lang="en-US" sz="1200" i="1">
                <a:latin typeface="+mn-lt"/>
                <a:ea typeface="+mn-lt"/>
                <a:cs typeface="+mn-lt"/>
              </a:rPr>
              <a:t>NOTE: there may be others that are more localized, consider adding for your area</a:t>
            </a:r>
            <a:r>
              <a:rPr lang="en-US" sz="1200">
                <a:latin typeface="+mn-lt"/>
                <a:ea typeface="+mn-lt"/>
                <a:cs typeface="+mn-lt"/>
              </a:rPr>
              <a:t>.) </a:t>
            </a:r>
            <a:r>
              <a:rPr lang="en-US">
                <a:hlinkClick r:id="rId3"/>
              </a:rPr>
              <a:t>https://store.samhsa. gov/sites/default/files/d7/</a:t>
            </a:r>
            <a:r>
              <a:rPr lang="en-US" err="1">
                <a:hlinkClick r:id="rId3"/>
              </a:rPr>
              <a:t>priv</a:t>
            </a:r>
            <a:r>
              <a:rPr lang="en-US">
                <a:hlinkClick r:id="rId3"/>
              </a:rPr>
              <a:t>/sma18-4742.pdf</a:t>
            </a:r>
            <a:endParaRPr lang="en-US"/>
          </a:p>
          <a:p>
            <a:pPr lvl="0">
              <a:buFont typeface="Wingdings" panose="05000000000000000000" pitchFamily="2" charset="2"/>
              <a:buNone/>
            </a:pPr>
            <a:endParaRPr lang="en-US">
              <a:latin typeface="+mn-lt"/>
              <a:ea typeface="+mn-lt"/>
              <a:cs typeface="Calibri"/>
            </a:endParaRPr>
          </a:p>
          <a:p>
            <a:pPr lvl="0">
              <a:buFont typeface="Wingdings" panose="05000000000000000000" pitchFamily="2" charset="2"/>
              <a:buNone/>
            </a:pPr>
            <a:r>
              <a:rPr lang="en-US">
                <a:latin typeface="+mn-lt"/>
                <a:ea typeface="+mn-lt"/>
                <a:cs typeface="Calibri"/>
              </a:rPr>
              <a:t>Yes: </a:t>
            </a:r>
          </a:p>
          <a:p>
            <a:pPr lvl="0">
              <a:buFont typeface="Wingdings" panose="05000000000000000000" pitchFamily="2" charset="2"/>
              <a:buChar char="ü"/>
            </a:pPr>
            <a:r>
              <a:rPr lang="en-US">
                <a:latin typeface="+mn-lt"/>
                <a:ea typeface="+mn-lt"/>
                <a:cs typeface="Calibri"/>
              </a:rPr>
              <a:t>Oxycodone (Oxycontin®)</a:t>
            </a:r>
            <a:endParaRPr lang="en-US">
              <a:latin typeface="+mn-lt"/>
              <a:cs typeface="Calibri"/>
            </a:endParaRPr>
          </a:p>
          <a:p>
            <a:pPr lvl="0">
              <a:buFont typeface="Wingdings" panose="05000000000000000000" pitchFamily="2" charset="2"/>
              <a:buChar char="ü"/>
            </a:pPr>
            <a:r>
              <a:rPr lang="en-US">
                <a:latin typeface="+mn-lt"/>
                <a:ea typeface="+mn-lt"/>
                <a:cs typeface="Calibri"/>
              </a:rPr>
              <a:t>Hydrocodone (Vicodin®, Norco®)</a:t>
            </a:r>
          </a:p>
          <a:p>
            <a:pPr lvl="0">
              <a:buFont typeface="Wingdings" panose="05000000000000000000" pitchFamily="2" charset="2"/>
              <a:buChar char="ü"/>
            </a:pPr>
            <a:r>
              <a:rPr lang="en-US">
                <a:latin typeface="+mn-lt"/>
                <a:ea typeface="+mn-lt"/>
                <a:cs typeface="Calibri"/>
              </a:rPr>
              <a:t>Hydromorphone (</a:t>
            </a:r>
            <a:r>
              <a:rPr lang="en-US" err="1">
                <a:latin typeface="+mn-lt"/>
                <a:ea typeface="+mn-lt"/>
                <a:cs typeface="Calibri"/>
              </a:rPr>
              <a:t>Dilaudid</a:t>
            </a:r>
            <a:r>
              <a:rPr lang="en-US">
                <a:latin typeface="+mn-lt"/>
                <a:ea typeface="+mn-lt"/>
                <a:cs typeface="Calibri"/>
              </a:rPr>
              <a:t>®)</a:t>
            </a:r>
            <a:endParaRPr lang="en-US">
              <a:latin typeface="+mn-lt"/>
              <a:cs typeface="Calibri"/>
            </a:endParaRPr>
          </a:p>
          <a:p>
            <a:pPr lvl="0">
              <a:buFont typeface="Wingdings" panose="05000000000000000000" pitchFamily="2" charset="2"/>
              <a:buChar char="ü"/>
            </a:pPr>
            <a:r>
              <a:rPr lang="en-US">
                <a:latin typeface="+mn-lt"/>
                <a:ea typeface="+mn-lt"/>
                <a:cs typeface="Calibri"/>
              </a:rPr>
              <a:t>Oxymorphone (</a:t>
            </a:r>
            <a:r>
              <a:rPr lang="en-US" err="1">
                <a:latin typeface="+mn-lt"/>
                <a:ea typeface="+mn-lt"/>
                <a:cs typeface="Calibri"/>
              </a:rPr>
              <a:t>Opana</a:t>
            </a:r>
            <a:r>
              <a:rPr lang="en-US">
                <a:latin typeface="+mn-lt"/>
                <a:ea typeface="+mn-lt"/>
                <a:cs typeface="Calibri"/>
              </a:rPr>
              <a:t>®)</a:t>
            </a:r>
            <a:endParaRPr lang="en-US" sz="1200" u="none" kern="1200" spc="0">
              <a:solidFill>
                <a:schemeClr val="tx1"/>
              </a:solidFill>
              <a:latin typeface="+mn-lt"/>
              <a:ea typeface="+mn-lt"/>
              <a:cs typeface="Calibri"/>
            </a:endParaRPr>
          </a:p>
          <a:p>
            <a:pPr lvl="0">
              <a:buFont typeface="Wingdings" panose="05000000000000000000" pitchFamily="2" charset="2"/>
              <a:buNone/>
            </a:pPr>
            <a:endParaRPr lang="en-US" sz="1200" u="none" kern="1200" spc="0">
              <a:solidFill>
                <a:schemeClr val="tx1"/>
              </a:solidFill>
              <a:latin typeface="+mn-lt"/>
              <a:ea typeface="+mn-lt"/>
              <a:cs typeface="Calibri"/>
            </a:endParaRPr>
          </a:p>
          <a:p>
            <a:pPr lvl="0">
              <a:buFont typeface="Wingdings" panose="05000000000000000000" pitchFamily="2" charset="2"/>
              <a:buNone/>
            </a:pPr>
            <a:r>
              <a:rPr lang="en-US" sz="1200" u="none" kern="1200" spc="0">
                <a:solidFill>
                  <a:schemeClr val="tx1"/>
                </a:solidFill>
                <a:latin typeface="+mn-lt"/>
                <a:ea typeface="+mn-lt"/>
                <a:cs typeface="Calibri"/>
              </a:rPr>
              <a:t>No: </a:t>
            </a:r>
          </a:p>
          <a:p>
            <a:pPr marL="171450" lvl="0" indent="-171450">
              <a:buFont typeface="Arial" panose="020B0604020202020204" pitchFamily="34" charset="0"/>
              <a:buChar char="•"/>
            </a:pPr>
            <a:r>
              <a:rPr lang="en-US" sz="1200" u="none" kern="1200" spc="5">
                <a:solidFill>
                  <a:prstClr val="black">
                    <a:hueOff val="0"/>
                    <a:satOff val="0"/>
                    <a:lumOff val="0"/>
                    <a:alphaOff val="0"/>
                  </a:prstClr>
                </a:solidFill>
                <a:latin typeface="Century Gothic" panose="020B0502020202020204"/>
                <a:ea typeface="+mn-ea"/>
                <a:cs typeface="Calibri"/>
              </a:rPr>
              <a:t>Diazepam</a:t>
            </a:r>
            <a:r>
              <a:rPr lang="en-US" sz="1200" u="none" kern="1200" spc="5">
                <a:solidFill>
                  <a:prstClr val="black">
                    <a:hueOff val="0"/>
                    <a:satOff val="0"/>
                    <a:lumOff val="0"/>
                    <a:alphaOff val="0"/>
                  </a:prstClr>
                </a:solidFill>
                <a:latin typeface="+mn-lt"/>
                <a:ea typeface="+mn-ea"/>
                <a:cs typeface="Calibri"/>
              </a:rPr>
              <a:t> (valium</a:t>
            </a:r>
            <a:r>
              <a:rPr lang="en-US" sz="1200">
                <a:latin typeface="+mn-lt"/>
              </a:rPr>
              <a:t>®)</a:t>
            </a:r>
            <a:endParaRPr lang="en-US" sz="1200" spc="0">
              <a:latin typeface="+mn-lt"/>
              <a:cs typeface="Calibri" panose="020F0502020204030204" pitchFamily="34" charset="0"/>
            </a:endParaRPr>
          </a:p>
          <a:p>
            <a:pPr marL="171450" lvl="0" indent="-171450">
              <a:buFont typeface="Arial" panose="020B0604020202020204" pitchFamily="34" charset="0"/>
              <a:buChar char="•"/>
            </a:pPr>
            <a:r>
              <a:rPr lang="en-US" sz="1200" spc="-20">
                <a:latin typeface="+mn-lt"/>
                <a:cs typeface="Calibri"/>
              </a:rPr>
              <a:t>Alprazolam (Xanax</a:t>
            </a:r>
            <a:r>
              <a:rPr lang="en-US" sz="1200">
                <a:latin typeface="+mn-lt"/>
              </a:rPr>
              <a:t>®)</a:t>
            </a:r>
            <a:endParaRPr lang="en-US" sz="1200">
              <a:latin typeface="+mn-lt"/>
              <a:cs typeface="Calibri" panose="020F0502020204030204" pitchFamily="34" charset="0"/>
            </a:endParaRPr>
          </a:p>
          <a:p>
            <a:pPr lvl="0">
              <a:buFont typeface="Wingdings" panose="05000000000000000000" pitchFamily="2" charset="2"/>
              <a:buNone/>
            </a:pPr>
            <a:endParaRPr lang="en-US">
              <a:latin typeface="Calibri"/>
              <a:cs typeface="Calibri"/>
            </a:endParaRP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19</a:t>
            </a:fld>
            <a:endParaRPr lang="en-US"/>
          </a:p>
        </p:txBody>
      </p:sp>
    </p:spTree>
    <p:extLst>
      <p:ext uri="{BB962C8B-B14F-4D97-AF65-F5344CB8AC3E}">
        <p14:creationId xmlns:p14="http://schemas.microsoft.com/office/powerpoint/2010/main" val="3203049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2700" indent="0">
              <a:buFont typeface="Arial"/>
              <a:buNone/>
              <a:tabLst>
                <a:tab pos="185253" algn="l"/>
              </a:tabLst>
            </a:pPr>
            <a:r>
              <a:rPr lang="en-US" sz="1200" spc="-85" dirty="0">
                <a:highlight>
                  <a:srgbClr val="FFFF00"/>
                </a:highlight>
                <a:cs typeface="Calibri Light"/>
              </a:rPr>
              <a:t>CPR info: </a:t>
            </a:r>
          </a:p>
          <a:p>
            <a:pPr marL="184150" indent="-171450">
              <a:buFont typeface="Arial" panose="020B0604020202020204" pitchFamily="34" charset="0"/>
              <a:buChar char="•"/>
              <a:tabLst>
                <a:tab pos="185253" algn="l"/>
              </a:tabLst>
            </a:pPr>
            <a:r>
              <a:rPr lang="en-US" sz="1200" spc="-85" dirty="0">
                <a:highlight>
                  <a:srgbClr val="FFFF00"/>
                </a:highlight>
                <a:cs typeface="Calibri Light"/>
              </a:rPr>
              <a:t>V</a:t>
            </a:r>
            <a:r>
              <a:rPr lang="en-US" sz="1200" spc="-5" dirty="0">
                <a:highlight>
                  <a:srgbClr val="FFFF00"/>
                </a:highlight>
                <a:cs typeface="Calibri Light"/>
              </a:rPr>
              <a:t>e</a:t>
            </a:r>
            <a:r>
              <a:rPr lang="en-US" sz="1200" dirty="0">
                <a:highlight>
                  <a:srgbClr val="FFFF00"/>
                </a:highlight>
                <a:cs typeface="Calibri Light"/>
              </a:rPr>
              <a:t>r</a:t>
            </a:r>
            <a:r>
              <a:rPr lang="en-US" sz="1200" spc="-5" dirty="0">
                <a:highlight>
                  <a:srgbClr val="FFFF00"/>
                </a:highlight>
                <a:cs typeface="Calibri Light"/>
              </a:rPr>
              <a:t>i</a:t>
            </a:r>
            <a:r>
              <a:rPr lang="en-US" sz="1200" spc="5" dirty="0">
                <a:highlight>
                  <a:srgbClr val="FFFF00"/>
                </a:highlight>
                <a:cs typeface="Calibri Light"/>
              </a:rPr>
              <a:t>f</a:t>
            </a:r>
            <a:r>
              <a:rPr lang="en-US" sz="1200" dirty="0">
                <a:highlight>
                  <a:srgbClr val="FFFF00"/>
                </a:highlight>
                <a:cs typeface="Calibri Light"/>
              </a:rPr>
              <a:t>y</a:t>
            </a:r>
            <a:r>
              <a:rPr lang="en-US" sz="1200" spc="-10" dirty="0">
                <a:highlight>
                  <a:srgbClr val="FFFF00"/>
                </a:highlight>
                <a:cs typeface="Calibri Light"/>
              </a:rPr>
              <a:t> </a:t>
            </a:r>
            <a:r>
              <a:rPr lang="en-US" sz="1200" dirty="0">
                <a:highlight>
                  <a:srgbClr val="FFFF00"/>
                </a:highlight>
                <a:cs typeface="Calibri Light"/>
              </a:rPr>
              <a:t>a</a:t>
            </a:r>
            <a:r>
              <a:rPr lang="en-US" sz="1200" spc="-5" dirty="0">
                <a:highlight>
                  <a:srgbClr val="FFFF00"/>
                </a:highlight>
                <a:cs typeface="Calibri Light"/>
              </a:rPr>
              <a:t>i</a:t>
            </a:r>
            <a:r>
              <a:rPr lang="en-US" sz="1200" spc="10" dirty="0">
                <a:highlight>
                  <a:srgbClr val="FFFF00"/>
                </a:highlight>
                <a:cs typeface="Calibri Light"/>
              </a:rPr>
              <a:t>r</a:t>
            </a:r>
            <a:r>
              <a:rPr lang="en-US" sz="1200" spc="-30" dirty="0">
                <a:highlight>
                  <a:srgbClr val="FFFF00"/>
                </a:highlight>
                <a:cs typeface="Calibri Light"/>
              </a:rPr>
              <a:t>w</a:t>
            </a:r>
            <a:r>
              <a:rPr lang="en-US" sz="1200" spc="-35" dirty="0">
                <a:highlight>
                  <a:srgbClr val="FFFF00"/>
                </a:highlight>
                <a:cs typeface="Calibri Light"/>
              </a:rPr>
              <a:t>a</a:t>
            </a:r>
            <a:r>
              <a:rPr lang="en-US" sz="1200" dirty="0">
                <a:highlight>
                  <a:srgbClr val="FFFF00"/>
                </a:highlight>
                <a:cs typeface="Calibri Light"/>
              </a:rPr>
              <a:t>y </a:t>
            </a:r>
            <a:r>
              <a:rPr lang="en-US" sz="1200" spc="-5" dirty="0">
                <a:highlight>
                  <a:srgbClr val="FFFF00"/>
                </a:highlight>
                <a:cs typeface="Calibri Light"/>
              </a:rPr>
              <a:t>i</a:t>
            </a:r>
            <a:r>
              <a:rPr lang="en-US" sz="1200" dirty="0">
                <a:highlight>
                  <a:srgbClr val="FFFF00"/>
                </a:highlight>
                <a:cs typeface="Calibri Light"/>
              </a:rPr>
              <a:t>s</a:t>
            </a:r>
            <a:r>
              <a:rPr lang="en-US" sz="1200" spc="10" dirty="0">
                <a:highlight>
                  <a:srgbClr val="FFFF00"/>
                </a:highlight>
                <a:cs typeface="Calibri Light"/>
              </a:rPr>
              <a:t> </a:t>
            </a:r>
            <a:r>
              <a:rPr lang="en-US" sz="1200" spc="-5" dirty="0">
                <a:highlight>
                  <a:srgbClr val="FFFF00"/>
                </a:highlight>
                <a:cs typeface="Calibri Light"/>
              </a:rPr>
              <a:t>cle</a:t>
            </a:r>
            <a:r>
              <a:rPr lang="en-US" sz="1200" dirty="0">
                <a:highlight>
                  <a:srgbClr val="FFFF00"/>
                </a:highlight>
                <a:cs typeface="Calibri Light"/>
              </a:rPr>
              <a:t>ar</a:t>
            </a:r>
          </a:p>
          <a:p>
            <a:pPr marL="184150" indent="-171450">
              <a:buFont typeface="Arial" panose="020B0604020202020204" pitchFamily="34" charset="0"/>
              <a:buChar char="•"/>
              <a:tabLst>
                <a:tab pos="185253" algn="l"/>
              </a:tabLst>
            </a:pPr>
            <a:r>
              <a:rPr lang="en-US" sz="1200" spc="-40" dirty="0">
                <a:highlight>
                  <a:srgbClr val="FFFF00"/>
                </a:highlight>
                <a:cs typeface="Calibri Light"/>
              </a:rPr>
              <a:t>P</a:t>
            </a:r>
            <a:r>
              <a:rPr lang="en-US" sz="1200" spc="-5" dirty="0">
                <a:highlight>
                  <a:srgbClr val="FFFF00"/>
                </a:highlight>
                <a:cs typeface="Calibri Light"/>
              </a:rPr>
              <a:t>e</a:t>
            </a:r>
            <a:r>
              <a:rPr lang="en-US" sz="1200" dirty="0">
                <a:highlight>
                  <a:srgbClr val="FFFF00"/>
                </a:highlight>
                <a:cs typeface="Calibri Light"/>
              </a:rPr>
              <a:t>r</a:t>
            </a:r>
            <a:r>
              <a:rPr lang="en-US" sz="1200" spc="-45" dirty="0">
                <a:highlight>
                  <a:srgbClr val="FFFF00"/>
                </a:highlight>
                <a:cs typeface="Calibri Light"/>
              </a:rPr>
              <a:t>f</a:t>
            </a:r>
            <a:r>
              <a:rPr lang="en-US" sz="1200" spc="-5" dirty="0">
                <a:highlight>
                  <a:srgbClr val="FFFF00"/>
                </a:highlight>
                <a:cs typeface="Calibri Light"/>
              </a:rPr>
              <a:t>or</a:t>
            </a:r>
            <a:r>
              <a:rPr lang="en-US" sz="1200" dirty="0">
                <a:highlight>
                  <a:srgbClr val="FFFF00"/>
                </a:highlight>
                <a:cs typeface="Calibri Light"/>
              </a:rPr>
              <a:t>m</a:t>
            </a:r>
            <a:r>
              <a:rPr lang="en-US" sz="1200" spc="-5" dirty="0">
                <a:highlight>
                  <a:srgbClr val="FFFF00"/>
                </a:highlight>
                <a:cs typeface="Calibri Light"/>
              </a:rPr>
              <a:t> </a:t>
            </a:r>
            <a:r>
              <a:rPr lang="en-US" sz="1200" dirty="0">
                <a:highlight>
                  <a:srgbClr val="FFFF00"/>
                </a:highlight>
                <a:cs typeface="Calibri Light"/>
              </a:rPr>
              <a:t>h</a:t>
            </a:r>
            <a:r>
              <a:rPr lang="en-US" sz="1200" spc="-5" dirty="0">
                <a:highlight>
                  <a:srgbClr val="FFFF00"/>
                </a:highlight>
                <a:cs typeface="Calibri Light"/>
              </a:rPr>
              <a:t>e</a:t>
            </a:r>
            <a:r>
              <a:rPr lang="en-US" sz="1200" dirty="0">
                <a:highlight>
                  <a:srgbClr val="FFFF00"/>
                </a:highlight>
                <a:cs typeface="Calibri Light"/>
              </a:rPr>
              <a:t>ad</a:t>
            </a:r>
            <a:r>
              <a:rPr lang="en-US" sz="1200" spc="-10" dirty="0">
                <a:highlight>
                  <a:srgbClr val="FFFF00"/>
                </a:highlight>
                <a:cs typeface="Calibri Light"/>
              </a:rPr>
              <a:t>-</a:t>
            </a:r>
            <a:r>
              <a:rPr lang="en-US" sz="1200" dirty="0">
                <a:highlight>
                  <a:srgbClr val="FFFF00"/>
                </a:highlight>
                <a:cs typeface="Calibri Light"/>
              </a:rPr>
              <a:t>t</a:t>
            </a:r>
            <a:r>
              <a:rPr lang="en-US" sz="1200" spc="-5" dirty="0">
                <a:highlight>
                  <a:srgbClr val="FFFF00"/>
                </a:highlight>
                <a:cs typeface="Calibri Light"/>
              </a:rPr>
              <a:t>il</a:t>
            </a:r>
            <a:r>
              <a:rPr lang="en-US" sz="1200" dirty="0">
                <a:highlight>
                  <a:srgbClr val="FFFF00"/>
                </a:highlight>
                <a:cs typeface="Calibri Light"/>
              </a:rPr>
              <a:t>t</a:t>
            </a:r>
            <a:r>
              <a:rPr lang="en-US" sz="1200" spc="15" dirty="0">
                <a:highlight>
                  <a:srgbClr val="FFFF00"/>
                </a:highlight>
                <a:cs typeface="Calibri Light"/>
              </a:rPr>
              <a:t> </a:t>
            </a:r>
            <a:r>
              <a:rPr lang="en-US" sz="1200" spc="-5" dirty="0">
                <a:highlight>
                  <a:srgbClr val="FFFF00"/>
                </a:highlight>
                <a:cs typeface="Calibri Light"/>
              </a:rPr>
              <a:t>c</a:t>
            </a:r>
            <a:r>
              <a:rPr lang="en-US" sz="1200" dirty="0">
                <a:highlight>
                  <a:srgbClr val="FFFF00"/>
                </a:highlight>
                <a:cs typeface="Calibri Light"/>
              </a:rPr>
              <a:t>h</a:t>
            </a:r>
            <a:r>
              <a:rPr lang="en-US" sz="1200" spc="-5" dirty="0">
                <a:highlight>
                  <a:srgbClr val="FFFF00"/>
                </a:highlight>
                <a:cs typeface="Calibri Light"/>
              </a:rPr>
              <a:t>i</a:t>
            </a:r>
            <a:r>
              <a:rPr lang="en-US" sz="1200" dirty="0">
                <a:highlight>
                  <a:srgbClr val="FFFF00"/>
                </a:highlight>
                <a:cs typeface="Calibri Light"/>
              </a:rPr>
              <a:t>n</a:t>
            </a:r>
            <a:r>
              <a:rPr lang="en-US" sz="1200" spc="-10" dirty="0">
                <a:highlight>
                  <a:srgbClr val="FFFF00"/>
                </a:highlight>
                <a:cs typeface="Calibri Light"/>
              </a:rPr>
              <a:t>-</a:t>
            </a:r>
            <a:r>
              <a:rPr lang="en-US" sz="1200" spc="-5" dirty="0">
                <a:highlight>
                  <a:srgbClr val="FFFF00"/>
                </a:highlight>
                <a:cs typeface="Calibri Light"/>
              </a:rPr>
              <a:t>li</a:t>
            </a:r>
            <a:r>
              <a:rPr lang="en-US" sz="1200" spc="-10" dirty="0">
                <a:highlight>
                  <a:srgbClr val="FFFF00"/>
                </a:highlight>
                <a:cs typeface="Calibri Light"/>
              </a:rPr>
              <a:t>f</a:t>
            </a:r>
            <a:r>
              <a:rPr lang="en-US" sz="1200" dirty="0">
                <a:highlight>
                  <a:srgbClr val="FFFF00"/>
                </a:highlight>
                <a:cs typeface="Calibri Light"/>
              </a:rPr>
              <a:t>t</a:t>
            </a:r>
            <a:r>
              <a:rPr lang="en-US" sz="1200" spc="40" dirty="0">
                <a:highlight>
                  <a:srgbClr val="FFFF00"/>
                </a:highlight>
                <a:cs typeface="Calibri Light"/>
              </a:rPr>
              <a:t> </a:t>
            </a:r>
            <a:r>
              <a:rPr lang="en-US" sz="1200" dirty="0">
                <a:highlight>
                  <a:srgbClr val="FFFF00"/>
                </a:highlight>
                <a:cs typeface="Calibri Light"/>
              </a:rPr>
              <a:t>and p</a:t>
            </a:r>
            <a:r>
              <a:rPr lang="en-US" sz="1200" spc="-5" dirty="0">
                <a:highlight>
                  <a:srgbClr val="FFFF00"/>
                </a:highlight>
                <a:cs typeface="Calibri Light"/>
              </a:rPr>
              <a:t>i</a:t>
            </a:r>
            <a:r>
              <a:rPr lang="en-US" sz="1200" dirty="0">
                <a:highlight>
                  <a:srgbClr val="FFFF00"/>
                </a:highlight>
                <a:cs typeface="Calibri Light"/>
              </a:rPr>
              <a:t>n</a:t>
            </a:r>
            <a:r>
              <a:rPr lang="en-US" sz="1200" spc="-5" dirty="0">
                <a:highlight>
                  <a:srgbClr val="FFFF00"/>
                </a:highlight>
                <a:cs typeface="Calibri Light"/>
              </a:rPr>
              <a:t>c</a:t>
            </a:r>
            <a:r>
              <a:rPr lang="en-US" sz="1200" dirty="0">
                <a:highlight>
                  <a:srgbClr val="FFFF00"/>
                </a:highlight>
                <a:cs typeface="Calibri Light"/>
              </a:rPr>
              <a:t>h n</a:t>
            </a:r>
            <a:r>
              <a:rPr lang="en-US" sz="1200" spc="-5" dirty="0">
                <a:highlight>
                  <a:srgbClr val="FFFF00"/>
                </a:highlight>
                <a:cs typeface="Calibri Light"/>
              </a:rPr>
              <a:t>o</a:t>
            </a:r>
            <a:r>
              <a:rPr lang="en-US" sz="1200" dirty="0">
                <a:highlight>
                  <a:srgbClr val="FFFF00"/>
                </a:highlight>
                <a:cs typeface="Calibri Light"/>
              </a:rPr>
              <a:t>se</a:t>
            </a:r>
            <a:r>
              <a:rPr lang="en-US" sz="1200" spc="-5" dirty="0">
                <a:highlight>
                  <a:srgbClr val="FFFF00"/>
                </a:highlight>
                <a:cs typeface="Calibri Light"/>
              </a:rPr>
              <a:t> clo</a:t>
            </a:r>
            <a:r>
              <a:rPr lang="en-US" sz="1200" dirty="0">
                <a:highlight>
                  <a:srgbClr val="FFFF00"/>
                </a:highlight>
                <a:cs typeface="Calibri Light"/>
              </a:rPr>
              <a:t>s</a:t>
            </a:r>
            <a:r>
              <a:rPr lang="en-US" sz="1200" spc="-5" dirty="0">
                <a:highlight>
                  <a:srgbClr val="FFFF00"/>
                </a:highlight>
                <a:cs typeface="Calibri Light"/>
              </a:rPr>
              <a:t>e</a:t>
            </a:r>
            <a:r>
              <a:rPr lang="en-US" sz="1200" dirty="0">
                <a:highlight>
                  <a:srgbClr val="FFFF00"/>
                </a:highlight>
                <a:cs typeface="Calibri Light"/>
              </a:rPr>
              <a:t>d</a:t>
            </a:r>
          </a:p>
          <a:p>
            <a:pPr marL="184150" indent="-171450">
              <a:buFont typeface="Arial"/>
              <a:buChar char="•"/>
              <a:tabLst>
                <a:tab pos="185253" algn="l"/>
              </a:tabLst>
            </a:pPr>
            <a:r>
              <a:rPr lang="en-US" sz="1200" spc="-40" dirty="0">
                <a:highlight>
                  <a:srgbClr val="FFFF00"/>
                </a:highlight>
                <a:cs typeface="Calibri Light"/>
              </a:rPr>
              <a:t>P</a:t>
            </a:r>
            <a:r>
              <a:rPr lang="en-US" sz="1200" spc="-5" dirty="0">
                <a:highlight>
                  <a:srgbClr val="FFFF00"/>
                </a:highlight>
                <a:cs typeface="Calibri Light"/>
              </a:rPr>
              <a:t>e</a:t>
            </a:r>
            <a:r>
              <a:rPr lang="en-US" sz="1200" dirty="0">
                <a:highlight>
                  <a:srgbClr val="FFFF00"/>
                </a:highlight>
                <a:cs typeface="Calibri Light"/>
              </a:rPr>
              <a:t>r</a:t>
            </a:r>
            <a:r>
              <a:rPr lang="en-US" sz="1200" spc="-45" dirty="0">
                <a:highlight>
                  <a:srgbClr val="FFFF00"/>
                </a:highlight>
                <a:cs typeface="Calibri Light"/>
              </a:rPr>
              <a:t>f</a:t>
            </a:r>
            <a:r>
              <a:rPr lang="en-US" sz="1200" spc="-5" dirty="0">
                <a:highlight>
                  <a:srgbClr val="FFFF00"/>
                </a:highlight>
                <a:cs typeface="Calibri Light"/>
              </a:rPr>
              <a:t>o</a:t>
            </a:r>
            <a:r>
              <a:rPr lang="en-US" sz="1200" dirty="0">
                <a:highlight>
                  <a:srgbClr val="FFFF00"/>
                </a:highlight>
                <a:cs typeface="Calibri Light"/>
              </a:rPr>
              <a:t>rm</a:t>
            </a:r>
            <a:r>
              <a:rPr lang="en-US" sz="1200" spc="-5" dirty="0">
                <a:highlight>
                  <a:srgbClr val="FFFF00"/>
                </a:highlight>
                <a:cs typeface="Calibri Light"/>
              </a:rPr>
              <a:t> </a:t>
            </a:r>
            <a:r>
              <a:rPr lang="en-US" sz="1200" dirty="0">
                <a:highlight>
                  <a:srgbClr val="FFFF00"/>
                </a:highlight>
                <a:cs typeface="Calibri Light"/>
              </a:rPr>
              <a:t>2</a:t>
            </a:r>
            <a:r>
              <a:rPr lang="en-US" sz="1200" spc="10" dirty="0">
                <a:highlight>
                  <a:srgbClr val="FFFF00"/>
                </a:highlight>
                <a:cs typeface="Calibri Light"/>
              </a:rPr>
              <a:t> </a:t>
            </a:r>
            <a:r>
              <a:rPr lang="en-US" sz="1200" spc="-25" dirty="0">
                <a:highlight>
                  <a:srgbClr val="FFFF00"/>
                </a:highlight>
                <a:cs typeface="Calibri Light"/>
              </a:rPr>
              <a:t>r</a:t>
            </a:r>
            <a:r>
              <a:rPr lang="en-US" sz="1200" spc="-5" dirty="0">
                <a:highlight>
                  <a:srgbClr val="FFFF00"/>
                </a:highlight>
                <a:cs typeface="Calibri Light"/>
              </a:rPr>
              <a:t>e</a:t>
            </a:r>
            <a:r>
              <a:rPr lang="en-US" sz="1200" dirty="0">
                <a:highlight>
                  <a:srgbClr val="FFFF00"/>
                </a:highlight>
                <a:cs typeface="Calibri Light"/>
              </a:rPr>
              <a:t>s</a:t>
            </a:r>
            <a:r>
              <a:rPr lang="en-US" sz="1200" spc="-5" dirty="0">
                <a:highlight>
                  <a:srgbClr val="FFFF00"/>
                </a:highlight>
                <a:cs typeface="Calibri Light"/>
              </a:rPr>
              <a:t>c</a:t>
            </a:r>
            <a:r>
              <a:rPr lang="en-US" sz="1200" dirty="0">
                <a:highlight>
                  <a:srgbClr val="FFFF00"/>
                </a:highlight>
                <a:cs typeface="Calibri Light"/>
              </a:rPr>
              <a:t>ue</a:t>
            </a:r>
            <a:r>
              <a:rPr lang="en-US" sz="1200" spc="-5" dirty="0">
                <a:highlight>
                  <a:srgbClr val="FFFF00"/>
                </a:highlight>
                <a:cs typeface="Calibri Light"/>
              </a:rPr>
              <a:t> </a:t>
            </a:r>
            <a:r>
              <a:rPr lang="en-US" sz="1200" dirty="0">
                <a:highlight>
                  <a:srgbClr val="FFFF00"/>
                </a:highlight>
                <a:cs typeface="Calibri Light"/>
              </a:rPr>
              <a:t>b</a:t>
            </a:r>
            <a:r>
              <a:rPr lang="en-US" sz="1200" spc="-25" dirty="0">
                <a:highlight>
                  <a:srgbClr val="FFFF00"/>
                </a:highlight>
                <a:cs typeface="Calibri Light"/>
              </a:rPr>
              <a:t>r</a:t>
            </a:r>
            <a:r>
              <a:rPr lang="en-US" sz="1200" spc="-5" dirty="0">
                <a:highlight>
                  <a:srgbClr val="FFFF00"/>
                </a:highlight>
                <a:cs typeface="Calibri Light"/>
              </a:rPr>
              <a:t>e</a:t>
            </a:r>
            <a:r>
              <a:rPr lang="en-US" sz="1200" spc="-15" dirty="0">
                <a:highlight>
                  <a:srgbClr val="FFFF00"/>
                </a:highlight>
                <a:cs typeface="Calibri Light"/>
              </a:rPr>
              <a:t>a</a:t>
            </a:r>
            <a:r>
              <a:rPr lang="en-US" sz="1200" dirty="0">
                <a:highlight>
                  <a:srgbClr val="FFFF00"/>
                </a:highlight>
                <a:cs typeface="Calibri Light"/>
              </a:rPr>
              <a:t>ths</a:t>
            </a:r>
            <a:r>
              <a:rPr lang="en-US" sz="1200" spc="-15" dirty="0">
                <a:highlight>
                  <a:srgbClr val="FFFF00"/>
                </a:highlight>
                <a:cs typeface="Calibri Light"/>
              </a:rPr>
              <a:t> </a:t>
            </a:r>
            <a:r>
              <a:rPr lang="en-US" sz="1200" dirty="0">
                <a:highlight>
                  <a:srgbClr val="FFFF00"/>
                </a:highlight>
                <a:cs typeface="Calibri Light"/>
              </a:rPr>
              <a:t>and </a:t>
            </a:r>
            <a:r>
              <a:rPr lang="en-US" sz="1200" spc="-25" dirty="0">
                <a:highlight>
                  <a:srgbClr val="FFFF00"/>
                </a:highlight>
                <a:cs typeface="Calibri Light"/>
              </a:rPr>
              <a:t>r</a:t>
            </a:r>
            <a:r>
              <a:rPr lang="en-US" sz="1200" spc="-5" dirty="0">
                <a:highlight>
                  <a:srgbClr val="FFFF00"/>
                </a:highlight>
                <a:cs typeface="Calibri Light"/>
              </a:rPr>
              <a:t>e</a:t>
            </a:r>
            <a:r>
              <a:rPr lang="en-US" sz="1200" dirty="0">
                <a:highlight>
                  <a:srgbClr val="FFFF00"/>
                </a:highlight>
                <a:cs typeface="Calibri Light"/>
              </a:rPr>
              <a:t>p</a:t>
            </a:r>
            <a:r>
              <a:rPr lang="en-US" sz="1200" spc="-5" dirty="0">
                <a:highlight>
                  <a:srgbClr val="FFFF00"/>
                </a:highlight>
                <a:cs typeface="Calibri Light"/>
              </a:rPr>
              <a:t>e</a:t>
            </a:r>
            <a:r>
              <a:rPr lang="en-US" sz="1200" spc="-10" dirty="0">
                <a:highlight>
                  <a:srgbClr val="FFFF00"/>
                </a:highlight>
                <a:cs typeface="Calibri Light"/>
              </a:rPr>
              <a:t>a</a:t>
            </a:r>
            <a:r>
              <a:rPr lang="en-US" sz="1200" dirty="0">
                <a:highlight>
                  <a:srgbClr val="FFFF00"/>
                </a:highlight>
                <a:cs typeface="Calibri Light"/>
              </a:rPr>
              <a:t>t</a:t>
            </a:r>
            <a:r>
              <a:rPr lang="en-US" sz="1200" spc="-10" dirty="0">
                <a:highlight>
                  <a:srgbClr val="FFFF00"/>
                </a:highlight>
                <a:cs typeface="Calibri Light"/>
              </a:rPr>
              <a:t> </a:t>
            </a:r>
            <a:r>
              <a:rPr lang="en-US" sz="1200" dirty="0">
                <a:highlight>
                  <a:srgbClr val="FFFF00"/>
                </a:highlight>
                <a:cs typeface="Calibri Light"/>
              </a:rPr>
              <a:t>1</a:t>
            </a:r>
            <a:r>
              <a:rPr lang="en-US" sz="1200" spc="-5" dirty="0">
                <a:highlight>
                  <a:srgbClr val="FFFF00"/>
                </a:highlight>
                <a:cs typeface="Calibri Light"/>
              </a:rPr>
              <a:t> </a:t>
            </a:r>
            <a:r>
              <a:rPr lang="en-US" sz="1200" dirty="0">
                <a:highlight>
                  <a:srgbClr val="FFFF00"/>
                </a:highlight>
                <a:cs typeface="Calibri Light"/>
              </a:rPr>
              <a:t>b</a:t>
            </a:r>
            <a:r>
              <a:rPr lang="en-US" sz="1200" spc="-25" dirty="0">
                <a:highlight>
                  <a:srgbClr val="FFFF00"/>
                </a:highlight>
                <a:cs typeface="Calibri Light"/>
              </a:rPr>
              <a:t>r</a:t>
            </a:r>
            <a:r>
              <a:rPr lang="en-US" sz="1200" spc="-5" dirty="0">
                <a:highlight>
                  <a:srgbClr val="FFFF00"/>
                </a:highlight>
                <a:cs typeface="Calibri Light"/>
              </a:rPr>
              <a:t>e</a:t>
            </a:r>
            <a:r>
              <a:rPr lang="en-US" sz="1200" spc="-15" dirty="0">
                <a:highlight>
                  <a:srgbClr val="FFFF00"/>
                </a:highlight>
                <a:cs typeface="Calibri Light"/>
              </a:rPr>
              <a:t>a</a:t>
            </a:r>
            <a:r>
              <a:rPr lang="en-US" sz="1200" dirty="0">
                <a:highlight>
                  <a:srgbClr val="FFFF00"/>
                </a:highlight>
                <a:cs typeface="Calibri Light"/>
              </a:rPr>
              <a:t>th</a:t>
            </a:r>
            <a:r>
              <a:rPr lang="en-US" sz="1200" spc="-10" dirty="0">
                <a:highlight>
                  <a:srgbClr val="FFFF00"/>
                </a:highlight>
                <a:cs typeface="Calibri Light"/>
              </a:rPr>
              <a:t> </a:t>
            </a:r>
            <a:r>
              <a:rPr lang="en-US" sz="1200" spc="-15" dirty="0">
                <a:highlight>
                  <a:srgbClr val="FFFF00"/>
                </a:highlight>
                <a:cs typeface="Calibri Light"/>
              </a:rPr>
              <a:t>e</a:t>
            </a:r>
            <a:r>
              <a:rPr lang="en-US" sz="1200" spc="-20" dirty="0">
                <a:highlight>
                  <a:srgbClr val="FFFF00"/>
                </a:highlight>
                <a:cs typeface="Calibri Light"/>
              </a:rPr>
              <a:t>v</a:t>
            </a:r>
            <a:r>
              <a:rPr lang="en-US" sz="1200" spc="-5" dirty="0">
                <a:highlight>
                  <a:srgbClr val="FFFF00"/>
                </a:highlight>
                <a:cs typeface="Calibri Light"/>
              </a:rPr>
              <a:t>e</a:t>
            </a:r>
            <a:r>
              <a:rPr lang="en-US" sz="1200" spc="10" dirty="0">
                <a:highlight>
                  <a:srgbClr val="FFFF00"/>
                </a:highlight>
                <a:cs typeface="Calibri Light"/>
              </a:rPr>
              <a:t>r</a:t>
            </a:r>
            <a:r>
              <a:rPr lang="en-US" sz="1200" dirty="0">
                <a:highlight>
                  <a:srgbClr val="FFFF00"/>
                </a:highlight>
                <a:cs typeface="Calibri Light"/>
              </a:rPr>
              <a:t>y 5 s</a:t>
            </a:r>
            <a:r>
              <a:rPr lang="en-US" sz="1200" spc="-5" dirty="0">
                <a:highlight>
                  <a:srgbClr val="FFFF00"/>
                </a:highlight>
                <a:cs typeface="Calibri Light"/>
              </a:rPr>
              <a:t>e</a:t>
            </a:r>
            <a:r>
              <a:rPr lang="en-US" sz="1200" spc="-20" dirty="0">
                <a:highlight>
                  <a:srgbClr val="FFFF00"/>
                </a:highlight>
                <a:cs typeface="Calibri Light"/>
              </a:rPr>
              <a:t>c</a:t>
            </a:r>
            <a:r>
              <a:rPr lang="en-US" sz="1200" spc="-5" dirty="0">
                <a:highlight>
                  <a:srgbClr val="FFFF00"/>
                </a:highlight>
                <a:cs typeface="Calibri Light"/>
              </a:rPr>
              <a:t>o</a:t>
            </a:r>
            <a:r>
              <a:rPr lang="en-US" sz="1200" dirty="0">
                <a:highlight>
                  <a:srgbClr val="FFFF00"/>
                </a:highlight>
                <a:cs typeface="Calibri Light"/>
              </a:rPr>
              <a:t>nds</a:t>
            </a:r>
            <a:r>
              <a:rPr lang="en-US" sz="1200" spc="10" dirty="0">
                <a:highlight>
                  <a:srgbClr val="FFFF00"/>
                </a:highlight>
                <a:cs typeface="Calibri Light"/>
              </a:rPr>
              <a:t> </a:t>
            </a:r>
            <a:r>
              <a:rPr lang="en-US" sz="1200" spc="-45" dirty="0">
                <a:highlight>
                  <a:srgbClr val="FFFF00"/>
                </a:highlight>
                <a:cs typeface="Calibri Light"/>
              </a:rPr>
              <a:t>f</a:t>
            </a:r>
            <a:r>
              <a:rPr lang="en-US" sz="1200" spc="-5" dirty="0">
                <a:highlight>
                  <a:srgbClr val="FFFF00"/>
                </a:highlight>
                <a:cs typeface="Calibri Light"/>
              </a:rPr>
              <a:t>o</a:t>
            </a:r>
            <a:r>
              <a:rPr lang="en-US" sz="1200" dirty="0">
                <a:highlight>
                  <a:srgbClr val="FFFF00"/>
                </a:highlight>
                <a:cs typeface="Calibri Light"/>
              </a:rPr>
              <a:t>r 1</a:t>
            </a:r>
            <a:r>
              <a:rPr lang="en-US" sz="1200" spc="-5" dirty="0">
                <a:highlight>
                  <a:srgbClr val="FFFF00"/>
                </a:highlight>
                <a:cs typeface="Calibri Light"/>
              </a:rPr>
              <a:t> mi</a:t>
            </a:r>
            <a:r>
              <a:rPr lang="en-US" sz="1200" dirty="0">
                <a:highlight>
                  <a:srgbClr val="FFFF00"/>
                </a:highlight>
                <a:cs typeface="Calibri Light"/>
              </a:rPr>
              <a:t>nu</a:t>
            </a:r>
            <a:r>
              <a:rPr lang="en-US" sz="1200" spc="-10" dirty="0">
                <a:highlight>
                  <a:srgbClr val="FFFF00"/>
                </a:highlight>
                <a:cs typeface="Calibri Light"/>
              </a:rPr>
              <a:t>t</a:t>
            </a:r>
            <a:r>
              <a:rPr lang="en-US" sz="1200" dirty="0">
                <a:highlight>
                  <a:srgbClr val="FFFF00"/>
                </a:highlight>
                <a:cs typeface="Calibri Light"/>
              </a:rPr>
              <a:t>e</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67FB886-F5B1-419F-BC83-E56B9B737A97}" type="slidenum">
              <a:rPr lang="en-US" smtClean="0"/>
              <a:t>3</a:t>
            </a:fld>
            <a:endParaRPr lang="en-US"/>
          </a:p>
        </p:txBody>
      </p:sp>
    </p:spTree>
    <p:extLst>
      <p:ext uri="{BB962C8B-B14F-4D97-AF65-F5344CB8AC3E}">
        <p14:creationId xmlns:p14="http://schemas.microsoft.com/office/powerpoint/2010/main" val="177371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Spray is FDA-approved – it is a pre-filled, needle-free device that requires no assembly and is sprayed into one nostril while the person lays on their back</a:t>
            </a:r>
            <a:endParaRPr lang="en-US" sz="1200">
              <a:effectLst/>
              <a:latin typeface="Arial" panose="020B0604020202020204" pitchFamily="34" charset="0"/>
            </a:endParaRP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25</a:t>
            </a:fld>
            <a:endParaRPr lang="en-US"/>
          </a:p>
        </p:txBody>
      </p:sp>
    </p:spTree>
    <p:extLst>
      <p:ext uri="{BB962C8B-B14F-4D97-AF65-F5344CB8AC3E}">
        <p14:creationId xmlns:p14="http://schemas.microsoft.com/office/powerpoint/2010/main" val="3858469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a:cs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27</a:t>
            </a:fld>
            <a:endParaRPr lang="en-US"/>
          </a:p>
        </p:txBody>
      </p:sp>
    </p:spTree>
    <p:extLst>
      <p:ext uri="{BB962C8B-B14F-4D97-AF65-F5344CB8AC3E}">
        <p14:creationId xmlns:p14="http://schemas.microsoft.com/office/powerpoint/2010/main" val="3965627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30</a:t>
            </a:fld>
            <a:endParaRPr lang="en-US"/>
          </a:p>
        </p:txBody>
      </p:sp>
    </p:spTree>
    <p:extLst>
      <p:ext uri="{BB962C8B-B14F-4D97-AF65-F5344CB8AC3E}">
        <p14:creationId xmlns:p14="http://schemas.microsoft.com/office/powerpoint/2010/main" val="160915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60F35-A25B-426E-8EEA-E3CC2D8E59CF}" type="slidenum">
              <a:rPr lang="en-US" smtClean="0"/>
              <a:t>4</a:t>
            </a:fld>
            <a:endParaRPr lang="en-US"/>
          </a:p>
        </p:txBody>
      </p:sp>
    </p:spTree>
    <p:extLst>
      <p:ext uri="{BB962C8B-B14F-4D97-AF65-F5344CB8AC3E}">
        <p14:creationId xmlns:p14="http://schemas.microsoft.com/office/powerpoint/2010/main" val="611808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89105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p:txBody>
      </p:sp>
    </p:spTree>
    <p:extLst>
      <p:ext uri="{BB962C8B-B14F-4D97-AF65-F5344CB8AC3E}">
        <p14:creationId xmlns:p14="http://schemas.microsoft.com/office/powerpoint/2010/main" val="2852481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34</a:t>
            </a:fld>
            <a:endParaRPr lang="en-US"/>
          </a:p>
        </p:txBody>
      </p:sp>
    </p:spTree>
    <p:extLst>
      <p:ext uri="{BB962C8B-B14F-4D97-AF65-F5344CB8AC3E}">
        <p14:creationId xmlns:p14="http://schemas.microsoft.com/office/powerpoint/2010/main" val="3162178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2689">
              <a:spcBef>
                <a:spcPts val="370"/>
              </a:spcBef>
              <a:buClr>
                <a:srgbClr val="4472C4"/>
              </a:buClr>
              <a:tabLst>
                <a:tab pos="185253" algn="l"/>
              </a:tabLst>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Slang</a:t>
            </a:r>
            <a:r>
              <a:rPr lang="en-US" sz="1200" dirty="0">
                <a:latin typeface="+mn-lt"/>
                <a:cs typeface="Calibri"/>
              </a:rPr>
              <a:t> terms include: OCs, Oxy, perks, </a:t>
            </a:r>
            <a:r>
              <a:rPr lang="en-US" sz="1200" dirty="0" err="1">
                <a:latin typeface="+mn-lt"/>
                <a:cs typeface="Calibri"/>
              </a:rPr>
              <a:t>vics</a:t>
            </a:r>
            <a:r>
              <a:rPr lang="en-US" sz="1200" dirty="0">
                <a:latin typeface="+mn-lt"/>
                <a:cs typeface="Calibri"/>
              </a:rPr>
              <a:t>, smack, junk, black tar, </a:t>
            </a:r>
            <a:r>
              <a:rPr lang="en-US" sz="1200" dirty="0">
                <a:latin typeface="+mn-lt"/>
                <a:ea typeface="+mn-lt"/>
                <a:cs typeface="+mn-lt"/>
              </a:rPr>
              <a:t>ills, skittles, blues, rails, </a:t>
            </a:r>
            <a:r>
              <a:rPr lang="en-US" sz="1200" dirty="0" err="1">
                <a:latin typeface="+mn-lt"/>
                <a:ea typeface="+mn-lt"/>
                <a:cs typeface="+mn-lt"/>
              </a:rPr>
              <a:t>feddy</a:t>
            </a:r>
            <a:r>
              <a:rPr lang="en-US" sz="1200" dirty="0">
                <a:latin typeface="+mn-lt"/>
                <a:ea typeface="+mn-lt"/>
                <a:cs typeface="+mn-lt"/>
              </a:rPr>
              <a:t>. </a:t>
            </a:r>
          </a:p>
          <a:p>
            <a:pPr marL="171450" indent="-171450">
              <a:buFont typeface="Arial" panose="020B0604020202020204" pitchFamily="34" charset="0"/>
              <a:buChar char="•"/>
              <a:defRPr/>
            </a:pPr>
            <a:r>
              <a:rPr lang="en-US" sz="1200" dirty="0">
                <a:latin typeface="+mn-lt"/>
                <a:ea typeface="+mn-lt"/>
                <a:cs typeface="+mn-lt"/>
              </a:rPr>
              <a:t>(</a:t>
            </a:r>
            <a:r>
              <a:rPr lang="en-US" sz="1200" i="1" dirty="0">
                <a:latin typeface="+mn-lt"/>
                <a:ea typeface="+mn-lt"/>
                <a:cs typeface="+mn-lt"/>
              </a:rPr>
              <a:t>NOTE: there may be others that are more localized, consider adding for your area</a:t>
            </a:r>
            <a:r>
              <a:rPr lang="en-US" sz="1200" dirty="0">
                <a:latin typeface="+mn-lt"/>
                <a:ea typeface="+mn-lt"/>
                <a:cs typeface="+mn-lt"/>
              </a:rPr>
              <a:t>.) </a:t>
            </a:r>
          </a:p>
          <a:p>
            <a:pPr marL="171450" indent="-171450">
              <a:buFont typeface="Arial" panose="020B0604020202020204" pitchFamily="34" charset="0"/>
              <a:buChar char="•"/>
              <a:defRPr/>
            </a:pPr>
            <a:r>
              <a:rPr lang="en-US" dirty="0">
                <a:hlinkClick r:id="rId3"/>
              </a:rPr>
              <a:t>https://store.samhsa. gov/sites/default/files/d7/</a:t>
            </a:r>
            <a:r>
              <a:rPr lang="en-US" dirty="0" err="1">
                <a:hlinkClick r:id="rId3"/>
              </a:rPr>
              <a:t>priv</a:t>
            </a:r>
            <a:r>
              <a:rPr lang="en-US" dirty="0">
                <a:hlinkClick r:id="rId3"/>
              </a:rPr>
              <a:t>/sma18-4742.pdf</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67FB886-F5B1-419F-BC83-E56B9B737A97}" type="slidenum">
              <a:rPr lang="en-US" smtClean="0"/>
              <a:t>5</a:t>
            </a:fld>
            <a:endParaRPr lang="en-US"/>
          </a:p>
        </p:txBody>
      </p:sp>
    </p:spTree>
    <p:extLst>
      <p:ext uri="{BB962C8B-B14F-4D97-AF65-F5344CB8AC3E}">
        <p14:creationId xmlns:p14="http://schemas.microsoft.com/office/powerpoint/2010/main" val="386197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6</a:t>
            </a:fld>
            <a:endParaRPr lang="en-US"/>
          </a:p>
        </p:txBody>
      </p:sp>
    </p:spTree>
    <p:extLst>
      <p:ext uri="{BB962C8B-B14F-4D97-AF65-F5344CB8AC3E}">
        <p14:creationId xmlns:p14="http://schemas.microsoft.com/office/powerpoint/2010/main" val="44272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mn-lt"/>
              </a:rPr>
              <a:t>The opioid epidemic has hit tribal communities especially hard.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mn-lt"/>
              </a:rPr>
              <a:t>“The overdose crisis is national, but the impact is personal”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effectLst/>
                <a:latin typeface="+mn-lt"/>
              </a:rPr>
              <a:t>Source: HHS - https://www.hhs.gov/overdose-prevention/#:~:text=The%20overdose%20crisis%20is%20national,removing%20barriers%20to%20effective%20interventions.</a:t>
            </a:r>
            <a:endParaRPr lang="en-GB" sz="1800" dirty="0">
              <a:solidFill>
                <a:schemeClr val="tx1"/>
              </a:solidFill>
              <a:effectLst/>
              <a:latin typeface="+mn-l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Calibri Light"/>
              </a:rPr>
              <a:t>On average, 250 Americans die every day from an opioid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cs typeface="Calibri Light"/>
              </a:rPr>
              <a:t>Source:  overdose</a:t>
            </a:r>
            <a:r>
              <a:rPr lang="en-US" sz="1800" dirty="0">
                <a:effectLst/>
                <a:latin typeface="Segoe UI" panose="020B0502040204020203" pitchFamily="34" charset="0"/>
              </a:rPr>
              <a:t>https://www.cdc.gov/injury/budget/opioidoverdosepolicy/TribalCommunities.html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highlight>
                <a:srgbClr val="FFFF00"/>
              </a:highligh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highlight>
                  <a:srgbClr val="FFFF00"/>
                </a:highlight>
                <a:cs typeface="Calibri Light"/>
              </a:rPr>
              <a:t>American Indian and Alaska Native (AI/AN) populations had the second highest overdose rates from all opioids in 2017 (15.7 deaths/100,000 population) among racial/ethnic groups in the US. AI/AN populations also had the second highest overdose death rates from heroin (5.2) and third highest from synthetic opioids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highlight>
                  <a:srgbClr val="FFFF00"/>
                </a:highlight>
                <a:ea typeface="+mn-lt"/>
                <a:cs typeface="Calibri Light"/>
              </a:rPr>
              <a:t>Source: https://www.ihs.gov/opioids/opioidresponse/data/#:~:text=According%20to%20the%20most%20recent,ethnic%20groups%20in%20the</a:t>
            </a:r>
            <a:r>
              <a:rPr lang="en-US" sz="2800" b="0" dirty="0">
                <a:highlight>
                  <a:srgbClr val="FFFF00"/>
                </a:highlight>
                <a:ea typeface="+mn-lt"/>
                <a:cs typeface="Calibri Light"/>
              </a:rPr>
              <a:t>%20US.</a:t>
            </a:r>
            <a:endParaRPr lang="en-US" sz="2800" b="0" dirty="0">
              <a:highlight>
                <a:srgbClr val="FFFF00"/>
              </a:highligh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effectLst/>
              </a:rPr>
              <a:t>From 2019 to 2020, overdose death rates increased by 39% among  American Indian or Alaska Native persons</a:t>
            </a:r>
            <a:r>
              <a:rPr lang="en-US" sz="1800" b="0" i="0" dirty="0">
                <a:solidFill>
                  <a:schemeClr val="tx1"/>
                </a:solidFill>
                <a:effectLst/>
                <a:latin typeface="+mn-lt"/>
                <a:cs typeface="Calibri Ligh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latin typeface="Segoe UI" panose="020B0502040204020203" pitchFamily="34" charset="0"/>
              </a:rPr>
              <a:t>Source: https://www.cdc.gov/mmwr/volumes/71/wr/mm7129e2.htm#:~:text=From%202019%20to%202020%2C%20overdose,increased%2C%20particularly%20among%20Black%20persons)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0000"/>
                </a:solidFill>
                <a:effectLst/>
                <a:latin typeface="Open Sans" panose="020B0606030504020204" pitchFamily="34" charset="0"/>
              </a:rPr>
              <a:t>Overdose death rates for AI/AN women 25–44 years of age were nearly two times that of White women 25–44 years of 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000000"/>
                </a:solidFill>
                <a:effectLst/>
                <a:latin typeface="Open Sans" panose="020B0606030504020204" pitchFamily="34" charset="0"/>
              </a:rPr>
              <a:t>Source: https://www.cdc.gov/media/releases/2022/s0719-overdose-rates-vs.html)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260F35-A25B-426E-8EEA-E3CC2D8E59CF}" type="slidenum">
              <a:rPr lang="en-US" smtClean="0"/>
              <a:t>7</a:t>
            </a:fld>
            <a:endParaRPr lang="en-US"/>
          </a:p>
        </p:txBody>
      </p:sp>
    </p:spTree>
    <p:extLst>
      <p:ext uri="{BB962C8B-B14F-4D97-AF65-F5344CB8AC3E}">
        <p14:creationId xmlns:p14="http://schemas.microsoft.com/office/powerpoint/2010/main" val="50774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We are learning about Naloxone because it is an essential tool to save a life.</a:t>
            </a:r>
            <a:br>
              <a:rPr lang="en-US" sz="1800" dirty="0">
                <a:effectLst/>
                <a:latin typeface="Segoe UI" panose="020B0502040204020203" pitchFamily="34" charset="0"/>
              </a:rPr>
            </a:b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anyone can experience an overdose. We all make mistakes, and sometimes we grab the wrong medication or misread instructions. </a:t>
            </a:r>
          </a:p>
          <a:p>
            <a:pPr marL="171450" indent="-171450">
              <a:buFont typeface="Arial" panose="020B0604020202020204" pitchFamily="34" charset="0"/>
              <a:buChar char="•"/>
            </a:pPr>
            <a:r>
              <a:rPr lang="en-US" dirty="0"/>
              <a:t>Sometimes family members may not know they are at a higher risk of an overdose, like if they have chronic health problems like COPD.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a great deal of stigma around persons with Substance Use Disorder, or SUD. This may stem from a belief that SUD is a personal choice or a moral failing rather than a chronic, treatable disease from which patients can recover and continue to lead healthy lives. This stigma also contributes to negative attitudes toward Naloxone and the false belief that naloxone is only needed for persons with OUD. This continues to be a major barrier to naloxone distribution and harm reduction efforts to prevent opioid overdose. </a:t>
            </a:r>
            <a:endParaRPr lang="en-US" dirty="0">
              <a:cs typeface="Calibri"/>
            </a:endParaRP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Did you know : </a:t>
            </a: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Most people who died by overdose had no evidence of substance use treatment before their deaths</a:t>
            </a: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Some conditions in the places where people live, work, and play can widen these disparities. For instance, rural areas and low income areas have higher rates of overdose deaths. </a:t>
            </a: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Comprehensive, community-based prevention and response efforts should incorporate proven, culturally responsive actions that address disparities in drug overdose deaths and the inequities that contribute to them.</a:t>
            </a:r>
          </a:p>
          <a:p>
            <a:pPr marL="742950" lvl="1" indent="-285750">
              <a:buFont typeface="Arial"/>
              <a:buChar char="•"/>
            </a:pPr>
            <a:r>
              <a:rPr lang="en-US" b="1" i="1" dirty="0">
                <a:latin typeface="+mn-lt"/>
              </a:rPr>
              <a:t>https://www.cdc.gov/vitalsigns/overdose-death-disparities/index.html</a:t>
            </a:r>
            <a:endParaRPr lang="en-US" b="1" i="1" dirty="0"/>
          </a:p>
        </p:txBody>
      </p:sp>
    </p:spTree>
    <p:extLst>
      <p:ext uri="{BB962C8B-B14F-4D97-AF65-F5344CB8AC3E}">
        <p14:creationId xmlns:p14="http://schemas.microsoft.com/office/powerpoint/2010/main" val="145045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9</a:t>
            </a:fld>
            <a:endParaRPr lang="en-US"/>
          </a:p>
        </p:txBody>
      </p:sp>
    </p:spTree>
    <p:extLst>
      <p:ext uri="{BB962C8B-B14F-4D97-AF65-F5344CB8AC3E}">
        <p14:creationId xmlns:p14="http://schemas.microsoft.com/office/powerpoint/2010/main" val="330821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a:defRPr/>
            </a:pPr>
            <a:r>
              <a:rPr lang="en-US">
                <a:latin typeface="Calibri Light"/>
                <a:cs typeface="Calibri Light"/>
              </a:rPr>
              <a:t>As we talked about in the last slide, overdoses can unfortunately occur in anyone. They are accidents. We should learn what happens during an overdose. </a:t>
            </a:r>
          </a:p>
          <a:p>
            <a:pPr>
              <a:defRPr/>
            </a:pPr>
            <a:endParaRPr lang="en-US">
              <a:latin typeface="Calibri Light"/>
              <a:cs typeface="Calibri Light"/>
            </a:endParaRPr>
          </a:p>
          <a:p>
            <a:pPr marL="0" marR="0" lvl="0" indent="0" algn="l" defTabSz="914400">
              <a:lnSpc>
                <a:spcPct val="100000"/>
              </a:lnSpc>
              <a:spcBef>
                <a:spcPts val="0"/>
              </a:spcBef>
              <a:spcAft>
                <a:spcPts val="0"/>
              </a:spcAft>
              <a:buClrTx/>
              <a:buSzTx/>
              <a:buFontTx/>
              <a:buNone/>
              <a:tabLst/>
              <a:defRPr/>
            </a:pPr>
            <a:r>
              <a:rPr lang="en-US" sz="1200">
                <a:latin typeface="Calibri Light"/>
                <a:cs typeface="Calibri Light"/>
              </a:rPr>
              <a:t>*</a:t>
            </a:r>
            <a:r>
              <a:rPr lang="en-US" sz="1200" spc="-15">
                <a:latin typeface="Calibri Light"/>
                <a:cs typeface="Calibri Light"/>
              </a:rPr>
              <a:t>Opi</a:t>
            </a:r>
            <a:r>
              <a:rPr lang="en-US" sz="1200" spc="-5">
                <a:latin typeface="Calibri Light"/>
                <a:cs typeface="Calibri Light"/>
              </a:rPr>
              <a:t>o</a:t>
            </a:r>
            <a:r>
              <a:rPr lang="en-US" sz="1200" spc="-15">
                <a:latin typeface="Calibri Light"/>
                <a:cs typeface="Calibri Light"/>
              </a:rPr>
              <a:t>ids</a:t>
            </a:r>
            <a:r>
              <a:rPr lang="en-US" sz="1200" spc="-10">
                <a:latin typeface="Calibri Light"/>
                <a:cs typeface="Calibri Light"/>
              </a:rPr>
              <a:t> </a:t>
            </a:r>
            <a:r>
              <a:rPr lang="en-US" sz="1200" spc="-15">
                <a:latin typeface="Calibri Light"/>
                <a:cs typeface="Calibri Light"/>
              </a:rPr>
              <a:t>supp</a:t>
            </a:r>
            <a:r>
              <a:rPr lang="en-US" sz="1200" spc="-50">
                <a:latin typeface="Calibri Light"/>
                <a:cs typeface="Calibri Light"/>
              </a:rPr>
              <a:t>r</a:t>
            </a:r>
            <a:r>
              <a:rPr lang="en-US" sz="1200" spc="-15">
                <a:latin typeface="Calibri Light"/>
                <a:cs typeface="Calibri Light"/>
              </a:rPr>
              <a:t>es</a:t>
            </a:r>
            <a:r>
              <a:rPr lang="en-US" sz="1200" spc="-10">
                <a:latin typeface="Calibri Light"/>
                <a:cs typeface="Calibri Light"/>
              </a:rPr>
              <a:t>s </a:t>
            </a:r>
            <a:r>
              <a:rPr lang="en-US" sz="1200" spc="-15">
                <a:latin typeface="Calibri Light"/>
                <a:cs typeface="Calibri Light"/>
              </a:rPr>
              <a:t>th</a:t>
            </a:r>
            <a:r>
              <a:rPr lang="en-US" sz="1200">
                <a:latin typeface="Calibri Light"/>
                <a:cs typeface="Calibri Light"/>
              </a:rPr>
              <a:t>e </a:t>
            </a:r>
            <a:r>
              <a:rPr lang="en-US" sz="1200" spc="-15">
                <a:latin typeface="Calibri Light"/>
                <a:cs typeface="Calibri Light"/>
              </a:rPr>
              <a:t>u</a:t>
            </a:r>
            <a:r>
              <a:rPr lang="en-US" sz="1200" spc="-50">
                <a:latin typeface="Calibri Light"/>
                <a:cs typeface="Calibri Light"/>
              </a:rPr>
              <a:t>r</a:t>
            </a:r>
            <a:r>
              <a:rPr lang="en-US" sz="1200" spc="-25">
                <a:latin typeface="Calibri Light"/>
                <a:cs typeface="Calibri Light"/>
              </a:rPr>
              <a:t>g</a:t>
            </a:r>
            <a:r>
              <a:rPr lang="en-US" sz="1200">
                <a:latin typeface="Calibri Light"/>
                <a:cs typeface="Calibri Light"/>
              </a:rPr>
              <a:t>e </a:t>
            </a:r>
            <a:r>
              <a:rPr lang="en-US" sz="1200" spc="-35">
                <a:latin typeface="Calibri Light"/>
                <a:cs typeface="Calibri Light"/>
              </a:rPr>
              <a:t>t</a:t>
            </a:r>
            <a:r>
              <a:rPr lang="en-US" sz="1200">
                <a:latin typeface="Calibri Light"/>
                <a:cs typeface="Calibri Light"/>
              </a:rPr>
              <a:t>o</a:t>
            </a:r>
            <a:r>
              <a:rPr lang="en-US" sz="1200" spc="-20">
                <a:latin typeface="Calibri Light"/>
                <a:cs typeface="Calibri Light"/>
              </a:rPr>
              <a:t> </a:t>
            </a:r>
            <a:r>
              <a:rPr lang="en-US" sz="1200" spc="-15">
                <a:latin typeface="Calibri Light"/>
                <a:cs typeface="Calibri Light"/>
              </a:rPr>
              <a:t>b</a:t>
            </a:r>
            <a:r>
              <a:rPr lang="en-US" sz="1200" spc="-50">
                <a:latin typeface="Calibri Light"/>
                <a:cs typeface="Calibri Light"/>
              </a:rPr>
              <a:t>r</a:t>
            </a:r>
            <a:r>
              <a:rPr lang="en-US" sz="1200" spc="-15">
                <a:latin typeface="Calibri Light"/>
                <a:cs typeface="Calibri Light"/>
              </a:rPr>
              <a:t>e</a:t>
            </a:r>
            <a:r>
              <a:rPr lang="en-US" sz="1200" spc="-45">
                <a:latin typeface="Calibri Light"/>
                <a:cs typeface="Calibri Light"/>
              </a:rPr>
              <a:t>a</a:t>
            </a:r>
            <a:r>
              <a:rPr lang="en-US" sz="1200" spc="-15">
                <a:latin typeface="Calibri Light"/>
                <a:cs typeface="Calibri Light"/>
              </a:rPr>
              <a:t>th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a:cs typeface="Calibri Light"/>
              </a:rPr>
              <a:t>*</a:t>
            </a:r>
            <a:r>
              <a:rPr lang="en-US" sz="1200" spc="-5">
                <a:latin typeface="Calibri Light"/>
                <a:cs typeface="Calibri Light"/>
              </a:rPr>
              <a:t>C</a:t>
            </a:r>
            <a:r>
              <a:rPr lang="en-US" sz="1200" spc="-20">
                <a:latin typeface="Calibri Light"/>
                <a:cs typeface="Calibri Light"/>
              </a:rPr>
              <a:t>a</a:t>
            </a:r>
            <a:r>
              <a:rPr lang="en-US" sz="1200" spc="-15">
                <a:latin typeface="Calibri Light"/>
                <a:cs typeface="Calibri Light"/>
              </a:rPr>
              <a:t>rb</a:t>
            </a:r>
            <a:r>
              <a:rPr lang="en-US" sz="1200" spc="-5">
                <a:latin typeface="Calibri Light"/>
                <a:cs typeface="Calibri Light"/>
              </a:rPr>
              <a:t>o</a:t>
            </a:r>
            <a:r>
              <a:rPr lang="en-US" sz="1200">
                <a:latin typeface="Calibri Light"/>
                <a:cs typeface="Calibri Light"/>
              </a:rPr>
              <a:t>n </a:t>
            </a:r>
            <a:r>
              <a:rPr lang="en-US" sz="1200" spc="-15">
                <a:latin typeface="Calibri Light"/>
                <a:cs typeface="Calibri Light"/>
              </a:rPr>
              <a:t>d</a:t>
            </a:r>
            <a:r>
              <a:rPr lang="en-US" sz="1200" spc="-5">
                <a:latin typeface="Calibri Light"/>
                <a:cs typeface="Calibri Light"/>
              </a:rPr>
              <a:t>i</a:t>
            </a:r>
            <a:r>
              <a:rPr lang="en-US" sz="1200" spc="-55">
                <a:latin typeface="Calibri Light"/>
                <a:cs typeface="Calibri Light"/>
              </a:rPr>
              <a:t>o</a:t>
            </a:r>
            <a:r>
              <a:rPr lang="en-US" sz="1200">
                <a:latin typeface="Calibri Light"/>
                <a:cs typeface="Calibri Light"/>
              </a:rPr>
              <a:t>x</a:t>
            </a:r>
            <a:r>
              <a:rPr lang="en-US" sz="1200" spc="-15">
                <a:latin typeface="Calibri Light"/>
                <a:cs typeface="Calibri Light"/>
              </a:rPr>
              <a:t>id</a:t>
            </a:r>
            <a:r>
              <a:rPr lang="en-US" sz="1200">
                <a:latin typeface="Calibri Light"/>
                <a:cs typeface="Calibri Light"/>
              </a:rPr>
              <a:t>e</a:t>
            </a:r>
            <a:r>
              <a:rPr lang="en-US" sz="1200" spc="-15">
                <a:latin typeface="Calibri Light"/>
                <a:cs typeface="Calibri Light"/>
              </a:rPr>
              <a:t> l</a:t>
            </a:r>
            <a:r>
              <a:rPr lang="en-US" sz="1200" spc="-25">
                <a:latin typeface="Calibri Light"/>
                <a:cs typeface="Calibri Light"/>
              </a:rPr>
              <a:t>e</a:t>
            </a:r>
            <a:r>
              <a:rPr lang="en-US" sz="1200" spc="-40">
                <a:latin typeface="Calibri Light"/>
                <a:cs typeface="Calibri Light"/>
              </a:rPr>
              <a:t>v</a:t>
            </a:r>
            <a:r>
              <a:rPr lang="en-US" sz="1200">
                <a:latin typeface="Calibri Light"/>
                <a:cs typeface="Calibri Light"/>
              </a:rPr>
              <a:t>e</a:t>
            </a:r>
            <a:r>
              <a:rPr lang="en-US" sz="1200" spc="-15">
                <a:latin typeface="Calibri Light"/>
                <a:cs typeface="Calibri Light"/>
              </a:rPr>
              <a:t>ls in</a:t>
            </a:r>
            <a:r>
              <a:rPr lang="en-US" sz="1200" spc="-5">
                <a:latin typeface="Calibri Light"/>
                <a:cs typeface="Calibri Light"/>
              </a:rPr>
              <a:t>c</a:t>
            </a:r>
            <a:r>
              <a:rPr lang="en-US" sz="1200" spc="-50">
                <a:latin typeface="Calibri Light"/>
                <a:cs typeface="Calibri Light"/>
              </a:rPr>
              <a:t>r</a:t>
            </a:r>
            <a:r>
              <a:rPr lang="en-US" sz="1200">
                <a:latin typeface="Calibri Light"/>
                <a:cs typeface="Calibri Light"/>
              </a:rPr>
              <a:t>e</a:t>
            </a:r>
            <a:r>
              <a:rPr lang="en-US" sz="1200" spc="-20">
                <a:latin typeface="Calibri Light"/>
                <a:cs typeface="Calibri Light"/>
              </a:rPr>
              <a:t>as</a:t>
            </a:r>
            <a:r>
              <a:rPr lang="en-US" sz="120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a:cs typeface="Calibri Light"/>
              </a:rPr>
              <a:t>*</a:t>
            </a:r>
            <a:r>
              <a:rPr lang="en-US" sz="1200" spc="-15">
                <a:latin typeface="Calibri Light"/>
                <a:cs typeface="Calibri Light"/>
              </a:rPr>
              <a:t>O</a:t>
            </a:r>
            <a:r>
              <a:rPr lang="en-US" sz="1200">
                <a:latin typeface="Calibri Light"/>
                <a:cs typeface="Calibri Light"/>
              </a:rPr>
              <a:t>x</a:t>
            </a:r>
            <a:r>
              <a:rPr lang="en-US" sz="1200" spc="-55">
                <a:latin typeface="Calibri Light"/>
                <a:cs typeface="Calibri Light"/>
              </a:rPr>
              <a:t>y</a:t>
            </a:r>
            <a:r>
              <a:rPr lang="en-US" sz="1200" spc="-25">
                <a:latin typeface="Calibri Light"/>
                <a:cs typeface="Calibri Light"/>
              </a:rPr>
              <a:t>g</a:t>
            </a:r>
            <a:r>
              <a:rPr lang="en-US" sz="1200" spc="-15">
                <a:latin typeface="Calibri Light"/>
                <a:cs typeface="Calibri Light"/>
              </a:rPr>
              <a:t>en l</a:t>
            </a:r>
            <a:r>
              <a:rPr lang="en-US" sz="1200" spc="-10">
                <a:latin typeface="Calibri Light"/>
                <a:cs typeface="Calibri Light"/>
              </a:rPr>
              <a:t>e</a:t>
            </a:r>
            <a:r>
              <a:rPr lang="en-US" sz="1200" spc="-40">
                <a:latin typeface="Calibri Light"/>
                <a:cs typeface="Calibri Light"/>
              </a:rPr>
              <a:t>v</a:t>
            </a:r>
            <a:r>
              <a:rPr lang="en-US" sz="1200" spc="-15">
                <a:latin typeface="Calibri Light"/>
                <a:cs typeface="Calibri Light"/>
              </a:rPr>
              <a:t>el</a:t>
            </a:r>
            <a:r>
              <a:rPr lang="en-US" sz="1200" spc="-10">
                <a:latin typeface="Calibri Light"/>
                <a:cs typeface="Calibri Light"/>
              </a:rPr>
              <a:t>s</a:t>
            </a:r>
            <a:r>
              <a:rPr lang="en-US" sz="1200" spc="-20">
                <a:latin typeface="Calibri Light"/>
                <a:cs typeface="Calibri Light"/>
              </a:rPr>
              <a:t> </a:t>
            </a:r>
            <a:r>
              <a:rPr lang="en-US" sz="1200" spc="-15">
                <a:latin typeface="Calibri Light"/>
                <a:cs typeface="Calibri Light"/>
              </a:rPr>
              <a:t>d</a:t>
            </a:r>
            <a:r>
              <a:rPr lang="en-US" sz="1200">
                <a:latin typeface="Calibri Light"/>
                <a:cs typeface="Calibri Light"/>
              </a:rPr>
              <a:t>e</a:t>
            </a:r>
            <a:r>
              <a:rPr lang="en-US" sz="1200" spc="-5">
                <a:latin typeface="Calibri Light"/>
                <a:cs typeface="Calibri Light"/>
              </a:rPr>
              <a:t>c</a:t>
            </a:r>
            <a:r>
              <a:rPr lang="en-US" sz="1200" spc="-50">
                <a:latin typeface="Calibri Light"/>
                <a:cs typeface="Calibri Light"/>
              </a:rPr>
              <a:t>r</a:t>
            </a:r>
            <a:r>
              <a:rPr lang="en-US" sz="1200" spc="-15">
                <a:latin typeface="Calibri Light"/>
                <a:cs typeface="Calibri Light"/>
              </a:rPr>
              <a:t>e</a:t>
            </a:r>
            <a:r>
              <a:rPr lang="en-US" sz="1200" spc="-20">
                <a:latin typeface="Calibri Light"/>
                <a:cs typeface="Calibri Light"/>
              </a:rPr>
              <a:t>as</a:t>
            </a:r>
            <a:r>
              <a:rPr lang="en-US" sz="120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a:cs typeface="Calibri Light"/>
              </a:rPr>
              <a:t>*</a:t>
            </a:r>
            <a:r>
              <a:rPr lang="en-US" sz="1200" spc="-35">
                <a:latin typeface="Calibri Light"/>
                <a:cs typeface="Calibri Light"/>
              </a:rPr>
              <a:t>P</a:t>
            </a:r>
            <a:r>
              <a:rPr lang="en-US" sz="1200" spc="-60">
                <a:latin typeface="Calibri Light"/>
                <a:cs typeface="Calibri Light"/>
              </a:rPr>
              <a:t>r</a:t>
            </a:r>
            <a:r>
              <a:rPr lang="en-US" sz="1200" spc="-5">
                <a:latin typeface="Calibri Light"/>
                <a:cs typeface="Calibri Light"/>
              </a:rPr>
              <a:t>oc</a:t>
            </a:r>
            <a:r>
              <a:rPr lang="en-US" sz="1200">
                <a:latin typeface="Calibri Light"/>
                <a:cs typeface="Calibri Light"/>
              </a:rPr>
              <a:t>e</a:t>
            </a:r>
            <a:r>
              <a:rPr lang="en-US" sz="1200" spc="-15">
                <a:latin typeface="Calibri Light"/>
                <a:cs typeface="Calibri Light"/>
              </a:rPr>
              <a:t>s</a:t>
            </a:r>
            <a:r>
              <a:rPr lang="en-US" sz="1200" spc="-10">
                <a:latin typeface="Calibri Light"/>
                <a:cs typeface="Calibri Light"/>
              </a:rPr>
              <a:t>s </a:t>
            </a:r>
            <a:r>
              <a:rPr lang="en-US" sz="1200" spc="-45">
                <a:latin typeface="Calibri Light"/>
                <a:cs typeface="Calibri Light"/>
              </a:rPr>
              <a:t>t</a:t>
            </a:r>
            <a:r>
              <a:rPr lang="en-US" sz="1200" spc="-20">
                <a:latin typeface="Calibri Light"/>
                <a:cs typeface="Calibri Light"/>
              </a:rPr>
              <a:t>a</a:t>
            </a:r>
            <a:r>
              <a:rPr lang="en-US" sz="1200" spc="-105">
                <a:latin typeface="Calibri Light"/>
                <a:cs typeface="Calibri Light"/>
              </a:rPr>
              <a:t>k</a:t>
            </a:r>
            <a:r>
              <a:rPr lang="en-US" sz="1200">
                <a:latin typeface="Calibri Light"/>
                <a:cs typeface="Calibri Light"/>
              </a:rPr>
              <a:t>e</a:t>
            </a:r>
            <a:r>
              <a:rPr lang="en-US" sz="1200" spc="-10">
                <a:latin typeface="Calibri Light"/>
                <a:cs typeface="Calibri Light"/>
              </a:rPr>
              <a:t>s t</a:t>
            </a:r>
            <a:r>
              <a:rPr lang="en-US" sz="1200" spc="-15">
                <a:latin typeface="Calibri Light"/>
                <a:cs typeface="Calibri Light"/>
              </a:rPr>
              <a:t>i</a:t>
            </a:r>
            <a:r>
              <a:rPr lang="en-US" sz="1200" spc="-5">
                <a:latin typeface="Calibri Light"/>
                <a:cs typeface="Calibri Light"/>
              </a:rPr>
              <a:t>m</a:t>
            </a:r>
            <a:r>
              <a:rPr lang="en-US" sz="120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a:cs typeface="Calibri Light"/>
              </a:rPr>
              <a:t>*T</a:t>
            </a:r>
            <a:r>
              <a:rPr lang="en-US" sz="1200" spc="-15">
                <a:latin typeface="Calibri Light"/>
                <a:cs typeface="Calibri Light"/>
              </a:rPr>
              <a:t>he</a:t>
            </a:r>
            <a:r>
              <a:rPr lang="en-US" sz="1200" spc="-50">
                <a:latin typeface="Calibri Light"/>
                <a:cs typeface="Calibri Light"/>
              </a:rPr>
              <a:t>r</a:t>
            </a:r>
            <a:r>
              <a:rPr lang="en-US" sz="1200">
                <a:latin typeface="Calibri Light"/>
                <a:cs typeface="Calibri Light"/>
              </a:rPr>
              <a:t>e</a:t>
            </a:r>
            <a:r>
              <a:rPr lang="en-US" sz="1200" spc="-5">
                <a:latin typeface="Calibri Light"/>
                <a:cs typeface="Calibri Light"/>
              </a:rPr>
              <a:t> </a:t>
            </a:r>
            <a:r>
              <a:rPr lang="en-US" sz="1200" spc="-15">
                <a:latin typeface="Calibri Light"/>
                <a:cs typeface="Calibri Light"/>
              </a:rPr>
              <a:t>i</a:t>
            </a:r>
            <a:r>
              <a:rPr lang="en-US" sz="1200" spc="-10">
                <a:latin typeface="Calibri Light"/>
                <a:cs typeface="Calibri Light"/>
              </a:rPr>
              <a:t>s</a:t>
            </a:r>
            <a:r>
              <a:rPr lang="en-US" sz="1200" spc="-20">
                <a:latin typeface="Calibri Light"/>
                <a:cs typeface="Calibri Light"/>
              </a:rPr>
              <a:t> </a:t>
            </a:r>
            <a:r>
              <a:rPr lang="en-US" sz="1200" spc="-10">
                <a:latin typeface="Calibri Light"/>
                <a:cs typeface="Calibri Light"/>
              </a:rPr>
              <a:t>t</a:t>
            </a:r>
            <a:r>
              <a:rPr lang="en-US" sz="1200" spc="-15">
                <a:latin typeface="Calibri Light"/>
                <a:cs typeface="Calibri Light"/>
              </a:rPr>
              <a:t>i</a:t>
            </a:r>
            <a:r>
              <a:rPr lang="en-US" sz="1200" spc="-5">
                <a:latin typeface="Calibri Light"/>
                <a:cs typeface="Calibri Light"/>
              </a:rPr>
              <a:t>m</a:t>
            </a:r>
            <a:r>
              <a:rPr lang="en-US" sz="1200">
                <a:latin typeface="Calibri Light"/>
                <a:cs typeface="Calibri Light"/>
              </a:rPr>
              <a:t>e</a:t>
            </a:r>
            <a:r>
              <a:rPr lang="en-US" sz="1200" spc="-5">
                <a:latin typeface="Calibri Light"/>
                <a:cs typeface="Calibri Light"/>
              </a:rPr>
              <a:t> </a:t>
            </a:r>
            <a:r>
              <a:rPr lang="en-US" sz="1200" spc="-35">
                <a:latin typeface="Calibri Light"/>
                <a:cs typeface="Calibri Light"/>
              </a:rPr>
              <a:t>t</a:t>
            </a:r>
            <a:r>
              <a:rPr lang="en-US" sz="1200">
                <a:latin typeface="Calibri Light"/>
                <a:cs typeface="Calibri Light"/>
              </a:rPr>
              <a:t>o</a:t>
            </a:r>
            <a:r>
              <a:rPr lang="en-US" sz="1200" spc="-20">
                <a:latin typeface="Calibri Light"/>
                <a:cs typeface="Calibri Light"/>
              </a:rPr>
              <a:t> </a:t>
            </a:r>
            <a:r>
              <a:rPr lang="en-US" sz="1200" spc="-50">
                <a:latin typeface="Calibri Light"/>
                <a:cs typeface="Calibri Light"/>
              </a:rPr>
              <a:t>r</a:t>
            </a:r>
            <a:r>
              <a:rPr lang="en-US" sz="1200" spc="-15">
                <a:latin typeface="Calibri Light"/>
                <a:cs typeface="Calibri Light"/>
              </a:rPr>
              <a:t>esp</a:t>
            </a:r>
            <a:r>
              <a:rPr lang="en-US" sz="1200" spc="-5">
                <a:latin typeface="Calibri Light"/>
                <a:cs typeface="Calibri Light"/>
              </a:rPr>
              <a:t>o</a:t>
            </a:r>
            <a:r>
              <a:rPr lang="en-US" sz="1200" spc="-15">
                <a:latin typeface="Calibri Light"/>
                <a:cs typeface="Calibri Light"/>
              </a:rPr>
              <a:t>nd,</a:t>
            </a:r>
            <a:r>
              <a:rPr lang="en-US" sz="1200" spc="-10">
                <a:latin typeface="Calibri Light"/>
                <a:cs typeface="Calibri Light"/>
              </a:rPr>
              <a:t> but</a:t>
            </a:r>
            <a:r>
              <a:rPr lang="en-US" sz="1200" spc="-15">
                <a:latin typeface="Calibri Light"/>
                <a:cs typeface="Calibri Light"/>
              </a:rPr>
              <a:t> n</a:t>
            </a:r>
            <a:r>
              <a:rPr lang="en-US" sz="1200">
                <a:latin typeface="Calibri Light"/>
                <a:cs typeface="Calibri Light"/>
              </a:rPr>
              <a:t>o</a:t>
            </a:r>
            <a:r>
              <a:rPr lang="en-US" sz="1200" spc="-10">
                <a:latin typeface="Calibri Light"/>
                <a:cs typeface="Calibri Light"/>
              </a:rPr>
              <a:t> t</a:t>
            </a:r>
            <a:r>
              <a:rPr lang="en-US" sz="1200" spc="-15">
                <a:latin typeface="Calibri Light"/>
                <a:cs typeface="Calibri Light"/>
              </a:rPr>
              <a:t>i</a:t>
            </a:r>
            <a:r>
              <a:rPr lang="en-US" sz="1200" spc="-5">
                <a:latin typeface="Calibri Light"/>
                <a:cs typeface="Calibri Light"/>
              </a:rPr>
              <a:t>m</a:t>
            </a:r>
            <a:r>
              <a:rPr lang="en-US" sz="1200">
                <a:latin typeface="Calibri Light"/>
                <a:cs typeface="Calibri Light"/>
              </a:rPr>
              <a:t>e</a:t>
            </a:r>
            <a:r>
              <a:rPr lang="en-US" sz="1200" spc="-5">
                <a:latin typeface="Calibri Light"/>
                <a:cs typeface="Calibri Light"/>
              </a:rPr>
              <a:t> </a:t>
            </a:r>
            <a:r>
              <a:rPr lang="en-US" sz="1200" spc="-35">
                <a:latin typeface="Calibri Light"/>
                <a:cs typeface="Calibri Light"/>
              </a:rPr>
              <a:t>t</a:t>
            </a:r>
            <a:r>
              <a:rPr lang="en-US" sz="1200">
                <a:latin typeface="Calibri Light"/>
                <a:cs typeface="Calibri Light"/>
              </a:rPr>
              <a:t>o</a:t>
            </a:r>
            <a:r>
              <a:rPr lang="en-US" sz="1200" spc="-10">
                <a:latin typeface="Calibri Light"/>
                <a:cs typeface="Calibri Light"/>
              </a:rPr>
              <a:t> </a:t>
            </a:r>
            <a:r>
              <a:rPr lang="en-US" sz="1200" spc="-45">
                <a:latin typeface="Calibri Light"/>
                <a:cs typeface="Calibri Light"/>
              </a:rPr>
              <a:t>w</a:t>
            </a:r>
            <a:r>
              <a:rPr lang="en-US" sz="1200" spc="-20">
                <a:latin typeface="Calibri Light"/>
                <a:cs typeface="Calibri Light"/>
              </a:rPr>
              <a:t>a</a:t>
            </a:r>
            <a:r>
              <a:rPr lang="en-US" sz="1200" spc="-40">
                <a:latin typeface="Calibri Light"/>
                <a:cs typeface="Calibri Light"/>
              </a:rPr>
              <a:t>s</a:t>
            </a:r>
            <a:r>
              <a:rPr lang="en-US" sz="1200" spc="-35">
                <a:latin typeface="Calibri Light"/>
                <a:cs typeface="Calibri Light"/>
              </a:rPr>
              <a:t>t</a:t>
            </a:r>
            <a:r>
              <a:rPr lang="en-US" sz="1200">
                <a:latin typeface="Calibri Light"/>
                <a:cs typeface="Calibri Light"/>
              </a:rPr>
              <a:t>e</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395C5C9-164C-46B3-A87E-7660D39D3106}" type="datetime2">
              <a:rPr lang="en-US" smtClean="0"/>
              <a:t>Wednesday, March 15, 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pPr algn="l"/>
            <a:r>
              <a:rPr lang="en-US"/>
              <a:t>Sample Footer Text</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42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6" name="Footer Placeholder 5"/>
          <p:cNvSpPr>
            <a:spLocks noGrp="1"/>
          </p:cNvSpPr>
          <p:nvPr>
            <p:ph type="ftr" sz="quarter" idx="11"/>
          </p:nvPr>
        </p:nvSpPr>
        <p:spPr/>
        <p:txBody>
          <a:bodyPr/>
          <a:lstStyle/>
          <a:p>
            <a:pPr algn="l"/>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17336123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550097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2531371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29600526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8" name="Footer Placeholder 7"/>
          <p:cNvSpPr>
            <a:spLocks noGrp="1"/>
          </p:cNvSpPr>
          <p:nvPr>
            <p:ph type="ftr" sz="quarter" idx="11"/>
          </p:nvPr>
        </p:nvSpPr>
        <p:spPr/>
        <p:txBody>
          <a:bodyPr/>
          <a:lstStyle/>
          <a:p>
            <a:pPr algn="l"/>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41039498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DEA2CF1-0EB2-4673-802D-3371233E4A77}" type="datetime2">
              <a:rPr lang="en-US" smtClean="0"/>
              <a:t>Wednesday, March 15, 2023</a:t>
            </a:fld>
            <a:endParaRPr lang="en-US"/>
          </a:p>
        </p:txBody>
      </p:sp>
      <p:sp>
        <p:nvSpPr>
          <p:cNvPr id="8" name="Footer Placeholder 7"/>
          <p:cNvSpPr>
            <a:spLocks noGrp="1"/>
          </p:cNvSpPr>
          <p:nvPr>
            <p:ph type="ftr" sz="quarter" idx="11"/>
          </p:nvPr>
        </p:nvSpPr>
        <p:spPr>
          <a:xfrm>
            <a:off x="561111" y="6391838"/>
            <a:ext cx="3644282" cy="304801"/>
          </a:xfrm>
        </p:spPr>
        <p:txBody>
          <a:bodyPr/>
          <a:lstStyle/>
          <a:p>
            <a:pPr algn="l"/>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359726564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B75179A-1E2B-41AB-B400-4F1B4022FAEE}" type="datetime2">
              <a:rPr lang="en-US" smtClean="0"/>
              <a:t>Wednesday, March 15,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51969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05681D0F-6595-4F14-8EF3-954CD87C797B}" type="datetime2">
              <a:rPr lang="en-US" smtClean="0"/>
              <a:t>Wednesday, March 15,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84331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CFF8A-AAF8-4A12-8A91-9CA0EAF6CBB9}" type="datetime2">
              <a:rPr lang="en-US" smtClean="0"/>
              <a:t>Wednesday, March 15, 2023</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757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C25C3-021A-4B0B-8F70-0C181FE1CF45}" type="datetime2">
              <a:rPr lang="en-US" smtClean="0"/>
              <a:t>Wednesday, March 15, 2023</a:t>
            </a:fld>
            <a:endParaRPr lang="en-US"/>
          </a:p>
        </p:txBody>
      </p:sp>
      <p:sp>
        <p:nvSpPr>
          <p:cNvPr id="5" name="Footer Placeholder 4"/>
          <p:cNvSpPr>
            <a:spLocks noGrp="1"/>
          </p:cNvSpPr>
          <p:nvPr>
            <p:ph type="ftr" sz="quarter" idx="11"/>
          </p:nvPr>
        </p:nvSpPr>
        <p:spPr/>
        <p:txBody>
          <a:bodyPr/>
          <a:lstStyle/>
          <a:p>
            <a:pPr algn="l"/>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5751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23D88D-8CEC-4ED9-A53B-5596187D9A16}" type="datetime2">
              <a:rPr lang="en-US" smtClean="0"/>
              <a:t>Wednesday, March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41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CCD382-DFDA-4722-A27A-59C21AD112F2}" type="datetime2">
              <a:rPr lang="en-US" smtClean="0"/>
              <a:t>Wednesday, March 15, 2023</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0191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22F2A30D-1C09-413F-AAB1-38F366000715}" type="datetime2">
              <a:rPr lang="en-US" smtClean="0"/>
              <a:t>Wednesday, March 15, 2023</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5834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Wednesday, March 15, 2023</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2855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F5FDCC-6AAC-4A08-B9E0-3793AB5E64C3}" type="datetime2">
              <a:rPr lang="en-US" smtClean="0"/>
              <a:t>Wednesday, March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3873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9FE94D-439C-40F1-900E-BC07940E3988}" type="datetime2">
              <a:rPr lang="en-US" smtClean="0"/>
              <a:t>Wednesday, March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8655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DEA2CF1-0EB2-4673-802D-3371233E4A77}" type="datetime2">
              <a:rPr lang="en-US" smtClean="0"/>
              <a:t>Wednesday, March 15, 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algn="l"/>
            <a:r>
              <a:rPr lang="en-US"/>
              <a:t>Sample Footer Text</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254512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5.svg"/><Relationship Id="rId4" Type="http://schemas.openxmlformats.org/officeDocument/2006/relationships/diagramLayout" Target="../diagrams/layout3.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13" Type="http://schemas.microsoft.com/office/2007/relationships/diagramDrawing" Target="../diagrams/drawing4.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svg"/><Relationship Id="rId11" Type="http://schemas.openxmlformats.org/officeDocument/2006/relationships/diagramQuickStyle" Target="../diagrams/quickStyle4.xml"/><Relationship Id="rId5" Type="http://schemas.openxmlformats.org/officeDocument/2006/relationships/image" Target="../media/image23.png"/><Relationship Id="rId10" Type="http://schemas.openxmlformats.org/officeDocument/2006/relationships/diagramLayout" Target="../diagrams/layout4.xml"/><Relationship Id="rId4" Type="http://schemas.openxmlformats.org/officeDocument/2006/relationships/image" Target="../media/image27.svg"/><Relationship Id="rId9" Type="http://schemas.openxmlformats.org/officeDocument/2006/relationships/diagramData" Target="../diagrams/data4.xml"/><Relationship Id="rId1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6.jpeg"/><Relationship Id="rId7" Type="http://schemas.openxmlformats.org/officeDocument/2006/relationships/diagramQuickStyle" Target="../diagrams/quickStyle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7.jpeg"/><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jpeg"/><Relationship Id="rId7" Type="http://schemas.openxmlformats.org/officeDocument/2006/relationships/diagramColors" Target="../diagrams/colors9.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men holding hands">
            <a:extLst>
              <a:ext uri="{FF2B5EF4-FFF2-40B4-BE49-F238E27FC236}">
                <a16:creationId xmlns:a16="http://schemas.microsoft.com/office/drawing/2014/main" id="{CD94BA81-F578-F7DC-D12C-81436204AD87}"/>
              </a:ext>
            </a:extLst>
          </p:cNvPr>
          <p:cNvPicPr>
            <a:picLocks noChangeAspect="1"/>
          </p:cNvPicPr>
          <p:nvPr/>
        </p:nvPicPr>
        <p:blipFill rotWithShape="1">
          <a:blip r:embed="rId2" cstate="hqprint">
            <a:duotone>
              <a:prstClr val="black"/>
              <a:schemeClr val="accent5">
                <a:tint val="45000"/>
                <a:satMod val="400000"/>
              </a:schemeClr>
            </a:duotone>
            <a:alphaModFix amt="25000"/>
            <a:extLst>
              <a:ext uri="{28A0092B-C50C-407E-A947-70E740481C1C}">
                <a14:useLocalDpi xmlns:a14="http://schemas.microsoft.com/office/drawing/2010/main" val="0"/>
              </a:ext>
            </a:extLst>
          </a:blip>
          <a:srcRect/>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2D20724E-FE7E-365C-8D64-7E75468A1404}"/>
              </a:ext>
            </a:extLst>
          </p:cNvPr>
          <p:cNvSpPr>
            <a:spLocks noGrp="1"/>
          </p:cNvSpPr>
          <p:nvPr>
            <p:ph type="ctrTitle"/>
          </p:nvPr>
        </p:nvSpPr>
        <p:spPr>
          <a:xfrm>
            <a:off x="1154954" y="2099733"/>
            <a:ext cx="8827245" cy="2677648"/>
          </a:xfrm>
        </p:spPr>
        <p:txBody>
          <a:bodyPr>
            <a:normAutofit/>
          </a:bodyPr>
          <a:lstStyle/>
          <a:p>
            <a:r>
              <a:rPr lang="en-US" b="1" dirty="0">
                <a:latin typeface="Century Gothic"/>
                <a:cs typeface="Arial"/>
              </a:rPr>
              <a:t>First Responder </a:t>
            </a:r>
            <a:br>
              <a:rPr lang="en-US" b="1" dirty="0">
                <a:latin typeface="Century Gothic"/>
                <a:cs typeface="Arial"/>
              </a:rPr>
            </a:br>
            <a:r>
              <a:rPr lang="en-US" b="1" dirty="0">
                <a:latin typeface="Century Gothic"/>
                <a:cs typeface="Arial"/>
              </a:rPr>
              <a:t>Naloxone Training</a:t>
            </a:r>
          </a:p>
        </p:txBody>
      </p:sp>
      <p:sp>
        <p:nvSpPr>
          <p:cNvPr id="3" name="Subtitle 2">
            <a:extLst>
              <a:ext uri="{FF2B5EF4-FFF2-40B4-BE49-F238E27FC236}">
                <a16:creationId xmlns:a16="http://schemas.microsoft.com/office/drawing/2014/main" id="{5964C992-0EE8-240E-C68D-B07CD912DE9B}"/>
              </a:ext>
            </a:extLst>
          </p:cNvPr>
          <p:cNvSpPr>
            <a:spLocks noGrp="1"/>
          </p:cNvSpPr>
          <p:nvPr>
            <p:ph type="subTitle" idx="1"/>
          </p:nvPr>
        </p:nvSpPr>
        <p:spPr>
          <a:xfrm>
            <a:off x="1154954" y="4777380"/>
            <a:ext cx="8827245" cy="861420"/>
          </a:xfrm>
        </p:spPr>
        <p:txBody>
          <a:bodyPr>
            <a:normAutofit/>
          </a:bodyPr>
          <a:lstStyle/>
          <a:p>
            <a:r>
              <a:rPr lang="en-US" dirty="0"/>
              <a:t>Insert presenter's Name</a:t>
            </a:r>
          </a:p>
        </p:txBody>
      </p:sp>
    </p:spTree>
    <p:extLst>
      <p:ext uri="{BB962C8B-B14F-4D97-AF65-F5344CB8AC3E}">
        <p14:creationId xmlns:p14="http://schemas.microsoft.com/office/powerpoint/2010/main" val="394859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973668"/>
            <a:ext cx="8761413" cy="706964"/>
          </a:xfrm>
          <a:prstGeom prst="rect">
            <a:avLst/>
          </a:prstGeom>
        </p:spPr>
        <p:txBody>
          <a:bodyPr vert="horz" lIns="91440" tIns="45720" rIns="91440" bIns="45720" rtlCol="0">
            <a:normAutofit/>
          </a:bodyPr>
          <a:lstStyle/>
          <a:p>
            <a:pPr marL="12700" algn="ctr"/>
            <a:r>
              <a:rPr lang="en-US" b="1" spc="-5" dirty="0">
                <a:solidFill>
                  <a:srgbClr val="EBEBEB"/>
                </a:solidFill>
              </a:rPr>
              <a:t>What is an opioid o</a:t>
            </a:r>
            <a:r>
              <a:rPr lang="en-US" b="1" spc="-40" dirty="0">
                <a:solidFill>
                  <a:srgbClr val="EBEBEB"/>
                </a:solidFill>
              </a:rPr>
              <a:t>v</a:t>
            </a:r>
            <a:r>
              <a:rPr lang="en-US" b="1" dirty="0">
                <a:solidFill>
                  <a:srgbClr val="EBEBEB"/>
                </a:solidFill>
              </a:rPr>
              <a:t>e</a:t>
            </a:r>
            <a:r>
              <a:rPr lang="en-US" b="1" spc="-65" dirty="0">
                <a:solidFill>
                  <a:srgbClr val="EBEBEB"/>
                </a:solidFill>
              </a:rPr>
              <a:t>r</a:t>
            </a:r>
            <a:r>
              <a:rPr lang="en-US" b="1" dirty="0">
                <a:solidFill>
                  <a:srgbClr val="EBEBEB"/>
                </a:solidFill>
              </a:rPr>
              <a:t>d</a:t>
            </a:r>
            <a:r>
              <a:rPr lang="en-US" b="1" spc="-5" dirty="0">
                <a:solidFill>
                  <a:srgbClr val="EBEBEB"/>
                </a:solidFill>
              </a:rPr>
              <a:t>o</a:t>
            </a:r>
            <a:r>
              <a:rPr lang="en-US" b="1" spc="-20" dirty="0">
                <a:solidFill>
                  <a:srgbClr val="EBEBEB"/>
                </a:solidFill>
              </a:rPr>
              <a:t>s</a:t>
            </a:r>
            <a:r>
              <a:rPr lang="en-US" b="1" dirty="0">
                <a:solidFill>
                  <a:srgbClr val="EBEBEB"/>
                </a:solidFill>
              </a:rPr>
              <a:t>e? </a:t>
            </a:r>
            <a:endParaRPr lang="en-US" b="1" spc="-15" dirty="0">
              <a:solidFill>
                <a:srgbClr val="EBEBEB"/>
              </a:solidFill>
            </a:endParaRPr>
          </a:p>
        </p:txBody>
      </p:sp>
      <p:graphicFrame>
        <p:nvGraphicFramePr>
          <p:cNvPr id="37" name="Diagram 36" descr="1. A person takes more opioids than their body can handle&#10;2. Breathing slows as the opioid suppresses the urge to breath&#10;3. Breathing stops and carbon dioxide builds up in the body&#10;4. Oxygen levels decrease, which leads to brain damage&#10;5. Their heart stops">
            <a:extLst>
              <a:ext uri="{FF2B5EF4-FFF2-40B4-BE49-F238E27FC236}">
                <a16:creationId xmlns:a16="http://schemas.microsoft.com/office/drawing/2014/main" id="{1572C85B-BC8F-401E-A4EF-2C34244AE75F}"/>
              </a:ext>
            </a:extLst>
          </p:cNvPr>
          <p:cNvGraphicFramePr/>
          <p:nvPr>
            <p:extLst>
              <p:ext uri="{D42A27DB-BD31-4B8C-83A1-F6EECF244321}">
                <p14:modId xmlns:p14="http://schemas.microsoft.com/office/powerpoint/2010/main" val="1337066131"/>
              </p:ext>
            </p:extLst>
          </p:nvPr>
        </p:nvGraphicFramePr>
        <p:xfrm>
          <a:off x="147769" y="2563957"/>
          <a:ext cx="11896461" cy="3582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321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415809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5" normalizeH="0" baseline="0" noProof="0" dirty="0">
                <a:ln>
                  <a:noFill/>
                </a:ln>
                <a:solidFill>
                  <a:schemeClr val="bg1"/>
                </a:solidFill>
                <a:effectLst/>
                <a:uLnTx/>
                <a:uFillTx/>
                <a:latin typeface="+mn-lt"/>
                <a:ea typeface="+mn-ea"/>
                <a:cs typeface="+mn-cs"/>
              </a:rPr>
              <a:t>Who is at risk?</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extBox 8">
            <a:extLst>
              <a:ext uri="{FF2B5EF4-FFF2-40B4-BE49-F238E27FC236}">
                <a16:creationId xmlns:a16="http://schemas.microsoft.com/office/drawing/2014/main" id="{75599401-F988-43C7-AEC4-8C64EBCCF5AA}"/>
              </a:ext>
            </a:extLst>
          </p:cNvPr>
          <p:cNvSpPr txBox="1"/>
          <p:nvPr/>
        </p:nvSpPr>
        <p:spPr>
          <a:xfrm>
            <a:off x="2520214" y="3995413"/>
            <a:ext cx="1397249" cy="830997"/>
          </a:xfrm>
          <a:prstGeom prst="rect">
            <a:avLst/>
          </a:prstGeom>
          <a:noFill/>
        </p:spPr>
        <p:txBody>
          <a:bodyPr wrap="square" rtlCol="0">
            <a:spAutoFit/>
          </a:bodyPr>
          <a:lstStyle/>
          <a:p>
            <a:r>
              <a:rPr lang="en-US" sz="2400" b="1">
                <a:solidFill>
                  <a:schemeClr val="bg1"/>
                </a:solidFill>
              </a:rPr>
              <a:t>Topic 4	</a:t>
            </a:r>
            <a:endParaRPr lang="en-US" sz="2400"/>
          </a:p>
        </p:txBody>
      </p:sp>
    </p:spTree>
    <p:extLst>
      <p:ext uri="{BB962C8B-B14F-4D97-AF65-F5344CB8AC3E}">
        <p14:creationId xmlns:p14="http://schemas.microsoft.com/office/powerpoint/2010/main" val="80106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BC34-13BB-77B0-46AE-0233E6C4E8F6}"/>
              </a:ext>
            </a:extLst>
          </p:cNvPr>
          <p:cNvSpPr>
            <a:spLocks noGrp="1"/>
          </p:cNvSpPr>
          <p:nvPr>
            <p:ph type="title"/>
          </p:nvPr>
        </p:nvSpPr>
        <p:spPr>
          <a:xfrm>
            <a:off x="486310" y="817777"/>
            <a:ext cx="11219379" cy="1159417"/>
          </a:xfrm>
        </p:spPr>
        <p:txBody>
          <a:bodyPr/>
          <a:lstStyle/>
          <a:p>
            <a:pPr algn="ctr"/>
            <a:r>
              <a:rPr lang="en-US" b="1" dirty="0">
                <a:latin typeface="+mn-lt"/>
              </a:rPr>
              <a:t>Keep the circle strong</a:t>
            </a:r>
            <a:br>
              <a:rPr lang="en-US" b="1" dirty="0">
                <a:latin typeface="+mn-lt"/>
              </a:rPr>
            </a:br>
            <a:r>
              <a:rPr lang="en-US" dirty="0">
                <a:latin typeface="+mn-lt"/>
              </a:rPr>
              <a:t>Know who is at risk</a:t>
            </a:r>
          </a:p>
        </p:txBody>
      </p:sp>
      <p:pic>
        <p:nvPicPr>
          <p:cNvPr id="10" name="Picture 4" descr="Native American family saying grace before eating.">
            <a:extLst>
              <a:ext uri="{FF2B5EF4-FFF2-40B4-BE49-F238E27FC236}">
                <a16:creationId xmlns:a16="http://schemas.microsoft.com/office/drawing/2014/main" id="{E374F420-C140-B5EC-64F7-3A9818460D35}"/>
              </a:ext>
            </a:extLst>
          </p:cNvPr>
          <p:cNvPicPr>
            <a:picLocks noChangeAspect="1"/>
          </p:cNvPicPr>
          <p:nvPr/>
        </p:nvPicPr>
        <p:blipFill>
          <a:blip r:embed="rId3"/>
          <a:stretch>
            <a:fillRect/>
          </a:stretch>
        </p:blipFill>
        <p:spPr>
          <a:xfrm>
            <a:off x="161650" y="2288901"/>
            <a:ext cx="4452527" cy="4404717"/>
          </a:xfrm>
          <a:prstGeom prst="rect">
            <a:avLst/>
          </a:prstGeom>
        </p:spPr>
      </p:pic>
      <p:sp>
        <p:nvSpPr>
          <p:cNvPr id="14" name="TextBox 13">
            <a:extLst>
              <a:ext uri="{FF2B5EF4-FFF2-40B4-BE49-F238E27FC236}">
                <a16:creationId xmlns:a16="http://schemas.microsoft.com/office/drawing/2014/main" id="{A64FD16B-E999-DE21-456D-E9C6966972A6}"/>
              </a:ext>
            </a:extLst>
          </p:cNvPr>
          <p:cNvSpPr txBox="1"/>
          <p:nvPr/>
        </p:nvSpPr>
        <p:spPr>
          <a:xfrm>
            <a:off x="4614177" y="2587975"/>
            <a:ext cx="7314121" cy="40011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B31166"/>
                </a:solidFill>
                <a:cs typeface="Calibri"/>
              </a:rPr>
              <a:t>An opioid overdose can happen to anyone! </a:t>
            </a:r>
          </a:p>
        </p:txBody>
      </p:sp>
      <p:sp>
        <p:nvSpPr>
          <p:cNvPr id="6" name="Text Placeholder 5">
            <a:extLst>
              <a:ext uri="{FF2B5EF4-FFF2-40B4-BE49-F238E27FC236}">
                <a16:creationId xmlns:a16="http://schemas.microsoft.com/office/drawing/2014/main" id="{BDC83204-46B9-9472-8AE9-8CA52535DD48}"/>
              </a:ext>
            </a:extLst>
          </p:cNvPr>
          <p:cNvSpPr>
            <a:spLocks noGrp="1"/>
          </p:cNvSpPr>
          <p:nvPr>
            <p:ph type="body" sz="half" idx="4294967295"/>
          </p:nvPr>
        </p:nvSpPr>
        <p:spPr>
          <a:xfrm>
            <a:off x="5102225" y="3173714"/>
            <a:ext cx="3441700" cy="3409950"/>
          </a:xfrm>
        </p:spPr>
        <p:txBody>
          <a:bodyPr vert="horz" lIns="91440" tIns="45720" rIns="91440" bIns="45720" rtlCol="0" anchor="t">
            <a:noAutofit/>
          </a:bodyPr>
          <a:lstStyle/>
          <a:p>
            <a:pPr marL="298450" indent="-285750">
              <a:spcBef>
                <a:spcPts val="1225"/>
              </a:spcBef>
            </a:pPr>
            <a:r>
              <a:rPr lang="en-US" sz="1600" dirty="0">
                <a:solidFill>
                  <a:schemeClr val="tx1"/>
                </a:solidFill>
                <a:cs typeface="Calibri"/>
              </a:rPr>
              <a:t>Chronic health issues (asthma, COPD, sleep apnea, dementia)</a:t>
            </a:r>
            <a:endParaRPr lang="en-US" sz="1600" dirty="0">
              <a:solidFill>
                <a:schemeClr val="tx1"/>
              </a:solidFill>
              <a:ea typeface="+mn-lt"/>
              <a:cs typeface="+mn-lt"/>
            </a:endParaRPr>
          </a:p>
          <a:p>
            <a:pPr marL="298450" indent="-285750">
              <a:spcBef>
                <a:spcPts val="1225"/>
              </a:spcBef>
            </a:pPr>
            <a:r>
              <a:rPr lang="en-US" sz="1600" dirty="0">
                <a:solidFill>
                  <a:schemeClr val="tx1"/>
                </a:solidFill>
                <a:cs typeface="Calibri"/>
              </a:rPr>
              <a:t>Use high dose opioid medications</a:t>
            </a:r>
            <a:endParaRPr lang="en-US" sz="1600" dirty="0">
              <a:solidFill>
                <a:schemeClr val="tx1"/>
              </a:solidFill>
              <a:ea typeface="+mn-lt"/>
              <a:cs typeface="+mn-lt"/>
            </a:endParaRPr>
          </a:p>
          <a:p>
            <a:pPr marL="298450" indent="-285750">
              <a:spcBef>
                <a:spcPts val="1225"/>
              </a:spcBef>
            </a:pPr>
            <a:r>
              <a:rPr lang="en-US" sz="1600" dirty="0">
                <a:solidFill>
                  <a:schemeClr val="tx1"/>
                </a:solidFill>
                <a:cs typeface="Calibri"/>
              </a:rPr>
              <a:t>Elders</a:t>
            </a:r>
          </a:p>
          <a:p>
            <a:pPr marL="298450" indent="-285750">
              <a:spcBef>
                <a:spcPts val="1225"/>
              </a:spcBef>
            </a:pPr>
            <a:r>
              <a:rPr lang="en-US" sz="1600" dirty="0">
                <a:solidFill>
                  <a:schemeClr val="tx1"/>
                </a:solidFill>
                <a:cs typeface="Calibri"/>
              </a:rPr>
              <a:t>Intellectual or physical impairments</a:t>
            </a:r>
            <a:endParaRPr lang="en-US" sz="1600" dirty="0">
              <a:solidFill>
                <a:schemeClr val="tx1"/>
              </a:solidFill>
              <a:ea typeface="+mn-lt"/>
              <a:cs typeface="+mn-lt"/>
            </a:endParaRPr>
          </a:p>
          <a:p>
            <a:pPr marL="184150" indent="-171450">
              <a:spcBef>
                <a:spcPts val="1225"/>
              </a:spcBef>
            </a:pPr>
            <a:endParaRPr lang="en-US" sz="1200" dirty="0">
              <a:solidFill>
                <a:schemeClr val="tx1"/>
              </a:solidFill>
              <a:cs typeface="Calibri"/>
            </a:endParaRPr>
          </a:p>
        </p:txBody>
      </p:sp>
      <p:sp>
        <p:nvSpPr>
          <p:cNvPr id="8" name="Text Placeholder 7">
            <a:extLst>
              <a:ext uri="{FF2B5EF4-FFF2-40B4-BE49-F238E27FC236}">
                <a16:creationId xmlns:a16="http://schemas.microsoft.com/office/drawing/2014/main" id="{94EE0FA6-3B6A-F7D3-16F0-95C18BAC65AD}"/>
              </a:ext>
            </a:extLst>
          </p:cNvPr>
          <p:cNvSpPr>
            <a:spLocks noGrp="1"/>
          </p:cNvSpPr>
          <p:nvPr>
            <p:ph type="body" sz="half" idx="4294967295"/>
          </p:nvPr>
        </p:nvSpPr>
        <p:spPr>
          <a:xfrm>
            <a:off x="8543925" y="3106184"/>
            <a:ext cx="3486425" cy="2866700"/>
          </a:xfrm>
        </p:spPr>
        <p:txBody>
          <a:bodyPr>
            <a:noAutofit/>
          </a:bodyPr>
          <a:lstStyle/>
          <a:p>
            <a:pPr marL="298450" indent="-285750">
              <a:spcBef>
                <a:spcPts val="1225"/>
              </a:spcBef>
            </a:pPr>
            <a:r>
              <a:rPr lang="en-US" sz="1600" dirty="0">
                <a:solidFill>
                  <a:schemeClr val="tx1"/>
                </a:solidFill>
                <a:cs typeface="Calibri"/>
              </a:rPr>
              <a:t>Uses multiple sedating medications </a:t>
            </a:r>
          </a:p>
          <a:p>
            <a:pPr marL="298450" indent="-285750">
              <a:spcBef>
                <a:spcPts val="1225"/>
              </a:spcBef>
            </a:pPr>
            <a:r>
              <a:rPr lang="en-US" sz="1600" dirty="0">
                <a:solidFill>
                  <a:schemeClr val="tx1"/>
                </a:solidFill>
                <a:cs typeface="Calibri"/>
              </a:rPr>
              <a:t>Recently underwent detox or incarceration</a:t>
            </a:r>
            <a:endParaRPr lang="en-US" sz="1600" dirty="0">
              <a:solidFill>
                <a:schemeClr val="tx1"/>
              </a:solidFill>
              <a:ea typeface="+mn-lt"/>
              <a:cs typeface="+mn-lt"/>
            </a:endParaRPr>
          </a:p>
          <a:p>
            <a:pPr marL="298450" indent="-285750">
              <a:spcBef>
                <a:spcPts val="1225"/>
              </a:spcBef>
            </a:pPr>
            <a:r>
              <a:rPr lang="en-US" sz="1600" dirty="0">
                <a:solidFill>
                  <a:schemeClr val="tx1"/>
                </a:solidFill>
                <a:cs typeface="Calibri"/>
              </a:rPr>
              <a:t>Curious young child</a:t>
            </a:r>
            <a:endParaRPr lang="en-US" sz="1600" dirty="0">
              <a:solidFill>
                <a:schemeClr val="tx1"/>
              </a:solidFill>
              <a:ea typeface="+mn-lt"/>
              <a:cs typeface="Calibri"/>
            </a:endParaRPr>
          </a:p>
          <a:p>
            <a:pPr marL="298450" indent="-285750">
              <a:spcBef>
                <a:spcPts val="1225"/>
              </a:spcBef>
            </a:pPr>
            <a:r>
              <a:rPr lang="en-US" sz="1600" dirty="0">
                <a:solidFill>
                  <a:schemeClr val="tx1"/>
                </a:solidFill>
                <a:ea typeface="+mn-lt"/>
                <a:cs typeface="Calibri"/>
              </a:rPr>
              <a:t>Use drugs via intravenous injection</a:t>
            </a:r>
            <a:endParaRPr lang="en-US" sz="1600" dirty="0">
              <a:solidFill>
                <a:schemeClr val="tx1"/>
              </a:solidFill>
              <a:ea typeface="+mn-lt"/>
              <a:cs typeface="+mn-lt"/>
            </a:endParaRPr>
          </a:p>
          <a:p>
            <a:pPr marL="298450" indent="-285750">
              <a:spcBef>
                <a:spcPts val="1225"/>
              </a:spcBef>
            </a:pPr>
            <a:r>
              <a:rPr lang="en-US" sz="1600" dirty="0">
                <a:solidFill>
                  <a:schemeClr val="tx1"/>
                </a:solidFill>
                <a:cs typeface="Calibri"/>
              </a:rPr>
              <a:t>History of substance use</a:t>
            </a:r>
            <a:endParaRPr lang="en-US" sz="1600" dirty="0">
              <a:solidFill>
                <a:schemeClr val="tx1"/>
              </a:solidFill>
            </a:endParaRPr>
          </a:p>
        </p:txBody>
      </p:sp>
      <p:sp>
        <p:nvSpPr>
          <p:cNvPr id="3" name="TextBox 2">
            <a:extLst>
              <a:ext uri="{FF2B5EF4-FFF2-40B4-BE49-F238E27FC236}">
                <a16:creationId xmlns:a16="http://schemas.microsoft.com/office/drawing/2014/main" id="{B57DD09E-E1E1-574A-817B-E894A27038EB}"/>
              </a:ext>
            </a:extLst>
          </p:cNvPr>
          <p:cNvSpPr txBox="1"/>
          <p:nvPr/>
        </p:nvSpPr>
        <p:spPr>
          <a:xfrm>
            <a:off x="4981903" y="6158513"/>
            <a:ext cx="7367752" cy="369332"/>
          </a:xfrm>
          <a:prstGeom prst="rect">
            <a:avLst/>
          </a:prstGeom>
          <a:noFill/>
        </p:spPr>
        <p:txBody>
          <a:bodyPr wrap="square" rtlCol="0">
            <a:spAutoFit/>
          </a:bodyPr>
          <a:lstStyle/>
          <a:p>
            <a:r>
              <a:rPr lang="en-US">
                <a:solidFill>
                  <a:srgbClr val="B31166"/>
                </a:solidFill>
                <a:cs typeface="Calibri"/>
              </a:rPr>
              <a:t>In nearly 40% of overdose deaths, someone else was present</a:t>
            </a:r>
          </a:p>
        </p:txBody>
      </p:sp>
    </p:spTree>
    <p:extLst>
      <p:ext uri="{BB962C8B-B14F-4D97-AF65-F5344CB8AC3E}">
        <p14:creationId xmlns:p14="http://schemas.microsoft.com/office/powerpoint/2010/main" val="564345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56936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How do we know an overdose is occurring?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Signs of an overdose</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TextBox 8">
            <a:extLst>
              <a:ext uri="{FF2B5EF4-FFF2-40B4-BE49-F238E27FC236}">
                <a16:creationId xmlns:a16="http://schemas.microsoft.com/office/drawing/2014/main" id="{75599401-F988-43C7-AEC4-8C64EBCCF5AA}"/>
              </a:ext>
            </a:extLst>
          </p:cNvPr>
          <p:cNvSpPr txBox="1"/>
          <p:nvPr/>
        </p:nvSpPr>
        <p:spPr>
          <a:xfrm>
            <a:off x="2520214" y="3995413"/>
            <a:ext cx="1365985" cy="461665"/>
          </a:xfrm>
          <a:prstGeom prst="rect">
            <a:avLst/>
          </a:prstGeom>
          <a:noFill/>
        </p:spPr>
        <p:txBody>
          <a:bodyPr wrap="square" lIns="91440" tIns="45720" rIns="91440" bIns="45720" rtlCol="0" anchor="t">
            <a:spAutoFit/>
          </a:bodyPr>
          <a:lstStyle/>
          <a:p>
            <a:r>
              <a:rPr lang="en-US" sz="2400" b="1">
                <a:solidFill>
                  <a:schemeClr val="bg1"/>
                </a:solidFill>
              </a:rPr>
              <a:t>Topic 5</a:t>
            </a:r>
            <a:endParaRPr lang="en-US" sz="2400">
              <a:solidFill>
                <a:schemeClr val="bg1"/>
              </a:solidFill>
            </a:endParaRPr>
          </a:p>
        </p:txBody>
      </p:sp>
    </p:spTree>
    <p:extLst>
      <p:ext uri="{BB962C8B-B14F-4D97-AF65-F5344CB8AC3E}">
        <p14:creationId xmlns:p14="http://schemas.microsoft.com/office/powerpoint/2010/main" val="4118072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F0D03CA2-1619-472C-8EDE-16D3E10ED4FB}"/>
              </a:ext>
            </a:extLst>
          </p:cNvPr>
          <p:cNvSpPr txBox="1">
            <a:spLocks noGrp="1"/>
          </p:cNvSpPr>
          <p:nvPr>
            <p:ph type="title"/>
          </p:nvPr>
        </p:nvSpPr>
        <p:spPr>
          <a:xfrm>
            <a:off x="1155649" y="2314804"/>
            <a:ext cx="2793158" cy="1746246"/>
          </a:xfrm>
          <a:prstGeom prst="rect">
            <a:avLst/>
          </a:prstGeom>
        </p:spPr>
        <p:txBody>
          <a:bodyPr vert="horz" wrap="square" lIns="0" tIns="83438" rIns="0" bIns="0" rtlCol="0" anchor="ctr">
            <a:spAutoFit/>
          </a:bodyPr>
          <a:lstStyle/>
          <a:p>
            <a:pPr marL="12700" algn="ctr"/>
            <a:r>
              <a:rPr lang="en-US" sz="2800" b="1" dirty="0">
                <a:solidFill>
                  <a:schemeClr val="bg1"/>
                </a:solidFill>
              </a:rPr>
              <a:t>What are the signs of an overdose?</a:t>
            </a:r>
            <a:r>
              <a:rPr lang="en-US" sz="2800" b="1" dirty="0"/>
              <a:t/>
            </a:r>
            <a:br>
              <a:rPr lang="en-US" sz="2800" b="1" dirty="0"/>
            </a:br>
            <a:endParaRPr lang="en-US" dirty="0">
              <a:solidFill>
                <a:schemeClr val="bg1"/>
              </a:solidFill>
            </a:endParaRPr>
          </a:p>
        </p:txBody>
      </p:sp>
      <p:pic>
        <p:nvPicPr>
          <p:cNvPr id="23" name="Picture 22" descr="- Pinpoint pupils&#10;- Cold or clammy skin&#10;- Gurgling or choking noises&#10;- Unresponsive or can't wake up&#10;- Slow heart rate, low blood pressure&#10;- Slow or shallow breathing&#10;- Blue lips or fingers" title="Overdose sign icons">
            <a:extLst>
              <a:ext uri="{FF2B5EF4-FFF2-40B4-BE49-F238E27FC236}">
                <a16:creationId xmlns:a16="http://schemas.microsoft.com/office/drawing/2014/main" id="{BB1EABDA-AC11-CFF4-410B-E791C9543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346" y="522515"/>
            <a:ext cx="7364112" cy="6291943"/>
          </a:xfrm>
          <a:prstGeom prst="rect">
            <a:avLst/>
          </a:prstGeom>
        </p:spPr>
      </p:pic>
    </p:spTree>
    <p:extLst>
      <p:ext uri="{BB962C8B-B14F-4D97-AF65-F5344CB8AC3E}">
        <p14:creationId xmlns:p14="http://schemas.microsoft.com/office/powerpoint/2010/main" val="82621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480222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What is naloxone?</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75599401-F988-43C7-AEC4-8C64EBCCF5AA}"/>
              </a:ext>
            </a:extLst>
          </p:cNvPr>
          <p:cNvSpPr txBox="1"/>
          <p:nvPr/>
        </p:nvSpPr>
        <p:spPr>
          <a:xfrm>
            <a:off x="2520214" y="3995413"/>
            <a:ext cx="1391385" cy="46166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panose="020B0502020202020204"/>
                <a:ea typeface="+mn-ea"/>
                <a:cs typeface="+mn-cs"/>
              </a:rPr>
              <a:t>Topic 6</a:t>
            </a:r>
            <a:endParaRPr kumimoji="0" lang="en-US" sz="24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0843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1152779"/>
            <a:ext cx="9974601" cy="638251"/>
          </a:xfrm>
          <a:prstGeom prst="rect">
            <a:avLst/>
          </a:prstGeom>
        </p:spPr>
        <p:txBody>
          <a:bodyPr vert="horz" wrap="square" lIns="0" tIns="83438" rIns="0" bIns="0" rtlCol="0" anchor="ctr">
            <a:spAutoFit/>
          </a:bodyPr>
          <a:lstStyle/>
          <a:p>
            <a:pPr algn="ctr"/>
            <a:r>
              <a:rPr lang="en-US" sz="3600" b="1" dirty="0">
                <a:solidFill>
                  <a:schemeClr val="bg1"/>
                </a:solidFill>
              </a:rPr>
              <a:t>What is </a:t>
            </a:r>
            <a:r>
              <a:rPr lang="en-US" b="1" dirty="0">
                <a:solidFill>
                  <a:schemeClr val="bg1"/>
                </a:solidFill>
              </a:rPr>
              <a:t>naloxone</a:t>
            </a:r>
            <a:r>
              <a:rPr lang="en-US" sz="3600" b="1" dirty="0">
                <a:solidFill>
                  <a:schemeClr val="bg1"/>
                </a:solidFill>
              </a:rPr>
              <a:t> and how does it work?</a:t>
            </a:r>
            <a:endParaRPr lang="en-US" dirty="0">
              <a:solidFill>
                <a:schemeClr val="bg1"/>
              </a:solidFill>
              <a:cs typeface="Calibri" panose="020F0502020204030204" pitchFamily="34" charset="0"/>
            </a:endParaRPr>
          </a:p>
        </p:txBody>
      </p:sp>
      <p:sp>
        <p:nvSpPr>
          <p:cNvPr id="17" name="TextBox 16">
            <a:extLst>
              <a:ext uri="{FF2B5EF4-FFF2-40B4-BE49-F238E27FC236}">
                <a16:creationId xmlns:a16="http://schemas.microsoft.com/office/drawing/2014/main" id="{53B9916C-C2E5-4EC0-AD57-7099B98E7B83}"/>
              </a:ext>
            </a:extLst>
          </p:cNvPr>
          <p:cNvSpPr txBox="1"/>
          <p:nvPr/>
        </p:nvSpPr>
        <p:spPr>
          <a:xfrm>
            <a:off x="274840" y="2521539"/>
            <a:ext cx="3803532" cy="4031873"/>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a:ln>
                  <a:noFill/>
                </a:ln>
                <a:effectLst/>
                <a:uLnTx/>
                <a:uFillTx/>
                <a:latin typeface="Century Gothic" panose="020B0502020202020204"/>
                <a:ea typeface="+mn-lt"/>
                <a:cs typeface="Calibri"/>
              </a:rPr>
              <a:t>Naloxone</a:t>
            </a:r>
            <a:r>
              <a:rPr kumimoji="0" lang="en-US" sz="1600" b="0" i="0" u="none" strike="noStrike" kern="1200" cap="none" spc="-10" normalizeH="0" baseline="0" noProof="0">
                <a:ln>
                  <a:noFill/>
                </a:ln>
                <a:effectLst/>
                <a:uLnTx/>
                <a:uFillTx/>
                <a:latin typeface="Century Gothic" panose="020B0502020202020204"/>
                <a:ea typeface="+mn-lt"/>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 normalizeH="0" baseline="0" noProof="0">
              <a:ln>
                <a:noFill/>
              </a:ln>
              <a:solidFill>
                <a:prstClr val="black"/>
              </a:solidFill>
              <a:effectLst/>
              <a:uLnTx/>
              <a:uFillTx/>
              <a:latin typeface="Century Gothic" panose="020B0502020202020204"/>
              <a:ea typeface="+mn-lt"/>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10" normalizeH="0" baseline="0" noProof="0">
                <a:ln>
                  <a:noFill/>
                </a:ln>
                <a:effectLst/>
                <a:uLnTx/>
                <a:uFillTx/>
                <a:latin typeface="Century Gothic" panose="020B0502020202020204"/>
                <a:ea typeface="+mn-lt"/>
                <a:cs typeface="Calibri"/>
              </a:rPr>
              <a:t>Is a life-saving medication</a:t>
            </a:r>
            <a:endParaRPr lang="en-US" sz="1600" b="0" i="0" u="none" strike="noStrike" kern="1200" cap="none" spc="-10" normalizeH="0" baseline="0" noProof="0">
              <a:ln>
                <a:noFill/>
              </a:ln>
              <a:effectLst/>
              <a:uLnTx/>
              <a:uFillTx/>
              <a:latin typeface="Century Gothic" panose="020B0502020202020204"/>
              <a:ea typeface="+mn-lt"/>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10" normalizeH="0" baseline="0" noProof="0">
              <a:ln>
                <a:noFill/>
              </a:ln>
              <a:solidFill>
                <a:prstClr val="black"/>
              </a:solidFill>
              <a:effectLst/>
              <a:uLnTx/>
              <a:uFillTx/>
              <a:latin typeface="Century Gothic" panose="020B0502020202020204"/>
              <a:ea typeface="+mn-lt"/>
              <a:cs typeface="Calibri"/>
            </a:endParaRPr>
          </a:p>
          <a:p>
            <a:pPr marL="285750" indent="-285750">
              <a:buFont typeface="Wingdings" panose="05000000000000000000" pitchFamily="2" charset="2"/>
              <a:buChar char="ü"/>
              <a:defRPr/>
            </a:pPr>
            <a:r>
              <a:rPr kumimoji="0" lang="en-US" sz="1600" b="0" i="0" u="none" strike="noStrike" kern="1200" cap="none" spc="-10" normalizeH="0" baseline="0" noProof="0">
                <a:ln>
                  <a:noFill/>
                </a:ln>
                <a:effectLst/>
                <a:uLnTx/>
                <a:uFillTx/>
                <a:latin typeface="Century Gothic" panose="020B0502020202020204"/>
                <a:ea typeface="+mn-lt"/>
                <a:cs typeface="Calibri"/>
              </a:rPr>
              <a:t>Can be given as a nasal spray</a:t>
            </a:r>
            <a:r>
              <a:rPr lang="en-US" sz="1600" spc="-10">
                <a:latin typeface="Century Gothic" panose="020B0502020202020204"/>
                <a:ea typeface="+mn-lt"/>
                <a:cs typeface="Calibri"/>
              </a:rPr>
              <a:t> </a:t>
            </a:r>
            <a:endParaRPr lang="en-US" sz="1600" b="0" i="0" u="none" strike="noStrike" kern="1200" cap="none" spc="-10" normalizeH="0" baseline="0" noProof="0">
              <a:ln>
                <a:noFill/>
              </a:ln>
              <a:effectLst/>
              <a:uLnTx/>
              <a:uFillTx/>
              <a:latin typeface="Century Gothic" panose="020B0502020202020204"/>
              <a:ea typeface="+mn-lt"/>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10" normalizeH="0" baseline="0" noProof="0">
              <a:ln>
                <a:noFill/>
              </a:ln>
              <a:solidFill>
                <a:prstClr val="black"/>
              </a:solidFill>
              <a:effectLst/>
              <a:uLnTx/>
              <a:uFillTx/>
              <a:latin typeface="Century Gothic" panose="020B0502020202020204"/>
              <a:ea typeface="+mn-lt"/>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10" normalizeH="0" baseline="0" noProof="0">
                <a:ln>
                  <a:noFill/>
                </a:ln>
                <a:effectLst/>
                <a:uLnTx/>
                <a:uFillTx/>
                <a:latin typeface="Century Gothic" panose="020B0502020202020204"/>
                <a:ea typeface="+mn-lt"/>
                <a:cs typeface="Calibri"/>
              </a:rPr>
              <a:t>Reverses overdoses from all types of opioids (</a:t>
            </a:r>
            <a:r>
              <a:rPr kumimoji="0" lang="en-US" sz="1600" b="0" i="0" u="none" strike="noStrike" kern="1200" cap="none" spc="-30" normalizeH="0" baseline="0" noProof="0">
                <a:ln>
                  <a:noFill/>
                </a:ln>
                <a:effectLst/>
                <a:uLnTx/>
                <a:uFillTx/>
                <a:latin typeface="Century Gothic" panose="020B0502020202020204"/>
                <a:ea typeface="+mn-ea"/>
                <a:cs typeface="Calibri"/>
              </a:rPr>
              <a:t>heroin, fentanyl, and prescription medications)</a:t>
            </a:r>
            <a:endParaRPr lang="en-US" sz="1600" b="0" i="0" u="none" strike="noStrike" kern="1200" cap="none" spc="-30" normalizeH="0" baseline="0" noProof="0">
              <a:ln>
                <a:noFill/>
              </a:ln>
              <a:effectLst/>
              <a:uLnTx/>
              <a:uFillTx/>
              <a:latin typeface="Century Gothic" panose="020B050202020202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Calibri"/>
            </a:endParaRPr>
          </a:p>
          <a:p>
            <a:pPr marL="285750" indent="-285750">
              <a:buFont typeface="Wingdings" panose="05000000000000000000" pitchFamily="2" charset="2"/>
              <a:buChar char="ü"/>
              <a:defRPr/>
            </a:pPr>
            <a:r>
              <a:rPr kumimoji="0" lang="en-US" sz="1600" b="0" i="0" u="none" strike="noStrike" kern="1200" cap="none" spc="0" normalizeH="0" baseline="0" noProof="0">
                <a:ln>
                  <a:noFill/>
                </a:ln>
                <a:effectLst/>
                <a:uLnTx/>
                <a:uFillTx/>
                <a:latin typeface="Century Gothic" panose="020B0502020202020204"/>
                <a:ea typeface="+mn-ea"/>
                <a:cs typeface="Calibri"/>
              </a:rPr>
              <a:t>Can be given e</a:t>
            </a:r>
            <a:r>
              <a:rPr kumimoji="0" lang="en-US" sz="1600" b="0" i="1" u="none" strike="noStrike" kern="1200" cap="none" spc="0" normalizeH="0" baseline="0" noProof="0">
                <a:ln>
                  <a:noFill/>
                </a:ln>
                <a:effectLst/>
                <a:uLnTx/>
                <a:uFillTx/>
                <a:latin typeface="Century Gothic" panose="020B0502020202020204"/>
                <a:ea typeface="+mn-ea"/>
                <a:cs typeface="Calibri"/>
              </a:rPr>
              <a:t>ven if </a:t>
            </a:r>
            <a:r>
              <a:rPr lang="en-US" sz="1600" i="1">
                <a:latin typeface="Century Gothic" panose="020B0502020202020204"/>
                <a:cs typeface="Calibri"/>
              </a:rPr>
              <a:t>there is uncertainty if </a:t>
            </a:r>
            <a:r>
              <a:rPr kumimoji="0" lang="en-US" sz="1600" b="0" i="1" u="none" strike="noStrike" kern="1200" cap="none" spc="0" normalizeH="0" baseline="0" noProof="0">
                <a:ln>
                  <a:noFill/>
                </a:ln>
                <a:effectLst/>
                <a:uLnTx/>
                <a:uFillTx/>
                <a:latin typeface="Century Gothic" panose="020B0502020202020204"/>
                <a:ea typeface="+mn-ea"/>
                <a:cs typeface="Calibri"/>
              </a:rPr>
              <a:t>an overdose is occurring</a:t>
            </a:r>
            <a:endParaRPr lang="en-US" sz="1600" b="0" i="1" u="none" strike="noStrike" kern="1200" cap="none" spc="0" normalizeH="0" baseline="0" noProof="0">
              <a:ln>
                <a:noFill/>
              </a:ln>
              <a:effectLst/>
              <a:uLnTx/>
              <a:uFillTx/>
              <a:latin typeface="Century Gothic" panose="020B0502020202020204"/>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effectLst/>
                <a:uLnTx/>
                <a:uFillTx/>
                <a:latin typeface="Century Gothic" panose="020B0502020202020204"/>
                <a:ea typeface="+mn-ea"/>
                <a:cs typeface="Calibri"/>
              </a:rPr>
              <a:t>Lasts 30-90 minutes, giving you time to call for help</a:t>
            </a:r>
            <a:endParaRPr kumimoji="0" lang="en-US" sz="1600" b="0" i="0" u="none" strike="noStrike" kern="1200" cap="none" spc="-30" normalizeH="0" baseline="0" noProof="0">
              <a:ln>
                <a:noFill/>
              </a:ln>
              <a:effectLst/>
              <a:uLnTx/>
              <a:uFillTx/>
              <a:latin typeface="Century Gothic" panose="020B0502020202020204"/>
              <a:ea typeface="+mn-ea"/>
              <a:cs typeface="Calibri"/>
            </a:endParaRPr>
          </a:p>
        </p:txBody>
      </p:sp>
      <p:pic>
        <p:nvPicPr>
          <p:cNvPr id="31" name="Graphic 30" descr="Mercury with solid fill">
            <a:extLst>
              <a:ext uri="{FF2B5EF4-FFF2-40B4-BE49-F238E27FC236}">
                <a16:creationId xmlns:a16="http://schemas.microsoft.com/office/drawing/2014/main" id="{BFAB1C2E-36BD-4CA0-8F40-B3B9219F4A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22884" y="3074910"/>
            <a:ext cx="878484" cy="878484"/>
          </a:xfrm>
          <a:prstGeom prst="rect">
            <a:avLst/>
          </a:prstGeom>
        </p:spPr>
      </p:pic>
      <p:pic>
        <p:nvPicPr>
          <p:cNvPr id="3" name="Graphic 3" descr="Lightning bolt with solid fill">
            <a:extLst>
              <a:ext uri="{FF2B5EF4-FFF2-40B4-BE49-F238E27FC236}">
                <a16:creationId xmlns:a16="http://schemas.microsoft.com/office/drawing/2014/main" id="{7D413828-27A1-3DB3-6AFE-F5DCDDE44D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23757" y="3812970"/>
            <a:ext cx="873579" cy="1499506"/>
          </a:xfrm>
          <a:prstGeom prst="rect">
            <a:avLst/>
          </a:prstGeom>
        </p:spPr>
      </p:pic>
      <p:sp>
        <p:nvSpPr>
          <p:cNvPr id="50" name="TextBox 49">
            <a:extLst>
              <a:ext uri="{FF2B5EF4-FFF2-40B4-BE49-F238E27FC236}">
                <a16:creationId xmlns:a16="http://schemas.microsoft.com/office/drawing/2014/main" id="{440CE528-B771-4C3A-8E5C-72C4D5C8A6E3}"/>
              </a:ext>
            </a:extLst>
          </p:cNvPr>
          <p:cNvSpPr txBox="1"/>
          <p:nvPr/>
        </p:nvSpPr>
        <p:spPr>
          <a:xfrm>
            <a:off x="4090971" y="5318853"/>
            <a:ext cx="2558265" cy="107721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F2978"/>
                </a:solidFill>
                <a:effectLst/>
                <a:uLnTx/>
                <a:uFillTx/>
                <a:latin typeface="Century Gothic" panose="020B0502020202020204"/>
                <a:ea typeface="+mn-ea"/>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Opioid sits on a receptor in your brain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Overdose occurring</a:t>
            </a:r>
          </a:p>
        </p:txBody>
      </p:sp>
      <p:pic>
        <p:nvPicPr>
          <p:cNvPr id="42" name="Picture 2" descr="Naloxone moving towards brain receptor.">
            <a:extLst>
              <a:ext uri="{FF2B5EF4-FFF2-40B4-BE49-F238E27FC236}">
                <a16:creationId xmlns:a16="http://schemas.microsoft.com/office/drawing/2014/main" id="{6861EA53-EE95-4496-8276-5A9A89277367}"/>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6649236" y="2766737"/>
            <a:ext cx="608924" cy="612683"/>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descr="Arrow showing motion of naloxone towards brain receptor.">
            <a:extLst>
              <a:ext uri="{FF2B5EF4-FFF2-40B4-BE49-F238E27FC236}">
                <a16:creationId xmlns:a16="http://schemas.microsoft.com/office/drawing/2014/main" id="{95DDDE71-D67E-4ED4-8108-441479BB857C}"/>
              </a:ext>
            </a:extLst>
          </p:cNvPr>
          <p:cNvCxnSpPr>
            <a:cxnSpLocks/>
            <a:stCxn id="42" idx="3"/>
          </p:cNvCxnSpPr>
          <p:nvPr/>
        </p:nvCxnSpPr>
        <p:spPr>
          <a:xfrm>
            <a:off x="7258160" y="3073079"/>
            <a:ext cx="357555" cy="2883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Graphic 36" descr="Mercury with solid fill">
            <a:extLst>
              <a:ext uri="{FF2B5EF4-FFF2-40B4-BE49-F238E27FC236}">
                <a16:creationId xmlns:a16="http://schemas.microsoft.com/office/drawing/2014/main" id="{95867742-D833-4AE1-A0A2-ED954832112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55717" y="3185503"/>
            <a:ext cx="914400" cy="914400"/>
          </a:xfrm>
          <a:prstGeom prst="rect">
            <a:avLst/>
          </a:prstGeom>
        </p:spPr>
      </p:pic>
      <p:pic>
        <p:nvPicPr>
          <p:cNvPr id="18" name="Graphic 3" descr="Lightning bolt with solid fill">
            <a:extLst>
              <a:ext uri="{FF2B5EF4-FFF2-40B4-BE49-F238E27FC236}">
                <a16:creationId xmlns:a16="http://schemas.microsoft.com/office/drawing/2014/main" id="{7C72E538-F813-4FBC-9012-F29DFE60841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86759" y="3948243"/>
            <a:ext cx="873579" cy="1499506"/>
          </a:xfrm>
          <a:prstGeom prst="rect">
            <a:avLst/>
          </a:prstGeom>
        </p:spPr>
      </p:pic>
      <p:sp>
        <p:nvSpPr>
          <p:cNvPr id="51" name="TextBox 50">
            <a:extLst>
              <a:ext uri="{FF2B5EF4-FFF2-40B4-BE49-F238E27FC236}">
                <a16:creationId xmlns:a16="http://schemas.microsoft.com/office/drawing/2014/main" id="{5A338F89-44BB-4464-9DB7-7C69E05A9F43}"/>
              </a:ext>
            </a:extLst>
          </p:cNvPr>
          <p:cNvSpPr txBox="1"/>
          <p:nvPr/>
        </p:nvSpPr>
        <p:spPr>
          <a:xfrm>
            <a:off x="6601468" y="5323163"/>
            <a:ext cx="260885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F2978"/>
                </a:solidFill>
                <a:effectLst/>
                <a:uLnTx/>
                <a:uFillTx/>
                <a:latin typeface="Century Gothic" panose="020B0502020202020204"/>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Naloxone enters your body</a:t>
            </a:r>
            <a:r>
              <a:rPr lang="en-US" sz="1600">
                <a:solidFill>
                  <a:prstClr val="black"/>
                </a:solidFill>
                <a:latin typeface="Century Gothic" panose="020B0502020202020204"/>
              </a:rPr>
              <a:t> </a:t>
            </a: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and knocks the opioid away</a:t>
            </a:r>
          </a:p>
        </p:txBody>
      </p:sp>
      <p:pic>
        <p:nvPicPr>
          <p:cNvPr id="43" name="Picture 2" descr="Naloxone attaching to brain receptor in place of opioid.">
            <a:extLst>
              <a:ext uri="{FF2B5EF4-FFF2-40B4-BE49-F238E27FC236}">
                <a16:creationId xmlns:a16="http://schemas.microsoft.com/office/drawing/2014/main" id="{7446DA94-F078-48E7-878B-F4041F525CB0}"/>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10170087" y="3033843"/>
            <a:ext cx="91439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3" descr="Lightning bolt with solid fill">
            <a:extLst>
              <a:ext uri="{FF2B5EF4-FFF2-40B4-BE49-F238E27FC236}">
                <a16:creationId xmlns:a16="http://schemas.microsoft.com/office/drawing/2014/main" id="{AA82F40E-4CBE-4383-B08C-DFA4D9E5635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10901" y="3885950"/>
            <a:ext cx="873579" cy="1499506"/>
          </a:xfrm>
          <a:prstGeom prst="rect">
            <a:avLst/>
          </a:prstGeom>
        </p:spPr>
      </p:pic>
      <p:pic>
        <p:nvPicPr>
          <p:cNvPr id="33" name="Graphic 32" descr="Mercury with solid fill">
            <a:extLst>
              <a:ext uri="{FF2B5EF4-FFF2-40B4-BE49-F238E27FC236}">
                <a16:creationId xmlns:a16="http://schemas.microsoft.com/office/drawing/2014/main" id="{011388F6-90A3-4AD2-9076-360675190F3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24100" y="4414365"/>
            <a:ext cx="914400" cy="908797"/>
          </a:xfrm>
          <a:prstGeom prst="rect">
            <a:avLst/>
          </a:prstGeom>
        </p:spPr>
      </p:pic>
      <p:sp>
        <p:nvSpPr>
          <p:cNvPr id="52" name="TextBox 51">
            <a:extLst>
              <a:ext uri="{FF2B5EF4-FFF2-40B4-BE49-F238E27FC236}">
                <a16:creationId xmlns:a16="http://schemas.microsoft.com/office/drawing/2014/main" id="{E01FAD14-503B-44B8-832E-9EB00AC7E10F}"/>
              </a:ext>
            </a:extLst>
          </p:cNvPr>
          <p:cNvSpPr txBox="1"/>
          <p:nvPr/>
        </p:nvSpPr>
        <p:spPr>
          <a:xfrm>
            <a:off x="9056134" y="5323162"/>
            <a:ext cx="2978879" cy="132343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F2978"/>
                </a:solidFill>
                <a:effectLst/>
                <a:uLnTx/>
                <a:uFillTx/>
                <a:latin typeface="Century Gothic" panose="020B0502020202020204"/>
                <a:ea typeface="+mn-ea"/>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Naloxone sits on the receptor, allowing your body to breathe again</a:t>
            </a: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Calibri"/>
              </a:rPr>
              <a:t>Overdose stopped</a:t>
            </a:r>
          </a:p>
        </p:txBody>
      </p:sp>
      <p:pic>
        <p:nvPicPr>
          <p:cNvPr id="24" name="Picture 2" title="Naloxone symbol">
            <a:extLst>
              <a:ext uri="{FF2B5EF4-FFF2-40B4-BE49-F238E27FC236}">
                <a16:creationId xmlns:a16="http://schemas.microsoft.com/office/drawing/2014/main" id="{2ECA7912-73E9-4311-A6EA-07E41EA7F480}"/>
              </a:ext>
              <a:ext uri="{C183D7F6-B498-43B3-948B-1728B52AA6E4}">
                <adec:decorative xmlns:adec="http://schemas.microsoft.com/office/drawing/2017/decorative" xmlns="" val="1"/>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683036" y="2421974"/>
            <a:ext cx="471918" cy="47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24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1F13-D7B6-936E-9E5B-B83DEFCA33D0}"/>
              </a:ext>
            </a:extLst>
          </p:cNvPr>
          <p:cNvSpPr>
            <a:spLocks noGrp="1"/>
          </p:cNvSpPr>
          <p:nvPr>
            <p:ph type="title"/>
          </p:nvPr>
        </p:nvSpPr>
        <p:spPr/>
        <p:txBody>
          <a:bodyPr/>
          <a:lstStyle/>
          <a:p>
            <a:pPr algn="ctr"/>
            <a:r>
              <a:rPr lang="en-US" b="1" spc="-35">
                <a:solidFill>
                  <a:schemeClr val="bg1"/>
                </a:solidFill>
              </a:rPr>
              <a:t>    Naloxone Myths Debunked</a:t>
            </a:r>
            <a:endParaRPr lang="en-US">
              <a:solidFill>
                <a:schemeClr val="bg1"/>
              </a:solidFill>
              <a:latin typeface="Calibri"/>
              <a:cs typeface="Calibri"/>
            </a:endParaRPr>
          </a:p>
        </p:txBody>
      </p:sp>
      <p:graphicFrame>
        <p:nvGraphicFramePr>
          <p:cNvPr id="16" name="Content Placeholder 5" descr="Myth: Naloxone encourages drug use, increases addiction, can be misused&#10;Facts: Naloxone is non-addictive and does not lead to more or riskier drug use&#10;There is no risk if there is no opioid in the blood stream.&#10;Myth: Naloxone will cause harm&#10;Facts: Naloxone is safe to use and can be given to elders, pregnant women and children&#10;Naloxone can be given even if you are unsure if an overdose is occurring&#10;Myth: Only first responders can save a life of a person experiencing an overdose&#10;Facts: Bystanders can act to prevent overdose deaths&#10;Most states have laws to protect person overdosing and bystanders">
            <a:extLst>
              <a:ext uri="{FF2B5EF4-FFF2-40B4-BE49-F238E27FC236}">
                <a16:creationId xmlns:a16="http://schemas.microsoft.com/office/drawing/2014/main" id="{AE6DB8F0-4B7C-008D-5F1E-EA5DD778E366}"/>
              </a:ext>
            </a:extLst>
          </p:cNvPr>
          <p:cNvGraphicFramePr>
            <a:graphicFrameLocks noGrp="1"/>
          </p:cNvGraphicFramePr>
          <p:nvPr>
            <p:ph idx="4294967295"/>
            <p:extLst>
              <p:ext uri="{D42A27DB-BD31-4B8C-83A1-F6EECF244321}">
                <p14:modId xmlns:p14="http://schemas.microsoft.com/office/powerpoint/2010/main" val="4028921043"/>
              </p:ext>
            </p:extLst>
          </p:nvPr>
        </p:nvGraphicFramePr>
        <p:xfrm>
          <a:off x="370305" y="2298701"/>
          <a:ext cx="11468099" cy="4934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55D45893-65AE-49C3-809B-9DD7D23B6BF1}"/>
              </a:ext>
            </a:extLst>
          </p:cNvPr>
          <p:cNvSpPr txBox="1"/>
          <p:nvPr/>
        </p:nvSpPr>
        <p:spPr>
          <a:xfrm>
            <a:off x="409215" y="4128074"/>
            <a:ext cx="951217" cy="595281"/>
          </a:xfrm>
          <a:prstGeom prst="rect">
            <a:avLst/>
          </a:prstGeom>
          <a:solidFill>
            <a:schemeClr val="bg1">
              <a:alpha val="90000"/>
            </a:schemeClr>
          </a:solidFill>
          <a:ln w="19050" cap="rnd" cmpd="sng" algn="ctr">
            <a:solidFill>
              <a:schemeClr val="accent4">
                <a:lumMod val="60000"/>
                <a:lumOff val="40000"/>
              </a:schemeClr>
            </a:solidFill>
            <a:prstDash val="solid"/>
          </a:ln>
          <a:effectLst/>
        </p:spPr>
        <p:txBody>
          <a:bodyPr spcFirstLastPara="0" vert="horz" wrap="square" lIns="26670" tIns="17780" rIns="26670" bIns="17780" numCol="1" spcCol="1270" anchor="ctr" anchorCtr="0">
            <a:noAutofit/>
          </a:bodyPr>
          <a:lstStyle>
            <a:lvl1pPr>
              <a:defRPr sz="1400" b="1">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9943A">
                    <a:lumMod val="50000"/>
                  </a:srgbClr>
                </a:solidFill>
                <a:effectLst/>
                <a:uLnTx/>
                <a:uFillTx/>
                <a:latin typeface="Century Gothic" panose="020B0502020202020204"/>
                <a:ea typeface="+mn-ea"/>
                <a:cs typeface="Calibri" panose="020F0502020204030204" pitchFamily="34" charset="0"/>
              </a:rPr>
              <a:t>Facts</a:t>
            </a:r>
            <a:endParaRPr kumimoji="0" lang="en-US" sz="1400" b="1" i="0" u="none" strike="noStrike" kern="1200" cap="none" spc="0" normalizeH="0" baseline="0" noProof="0">
              <a:ln>
                <a:noFill/>
              </a:ln>
              <a:solidFill>
                <a:srgbClr val="E9943A">
                  <a:lumMod val="50000"/>
                </a:srgbClr>
              </a:solidFill>
              <a:effectLst/>
              <a:uLnTx/>
              <a:uFillTx/>
              <a:latin typeface="Century Gothic" panose="020B0502020202020204"/>
              <a:ea typeface="+mn-ea"/>
              <a:cs typeface="Calibri" panose="020F0502020204030204" pitchFamily="34" charset="0"/>
            </a:endParaRPr>
          </a:p>
        </p:txBody>
      </p:sp>
      <p:sp>
        <p:nvSpPr>
          <p:cNvPr id="6" name="TextBox 5">
            <a:extLst>
              <a:ext uri="{FF2B5EF4-FFF2-40B4-BE49-F238E27FC236}">
                <a16:creationId xmlns:a16="http://schemas.microsoft.com/office/drawing/2014/main" id="{AA1FA191-5B0F-46DA-8838-CB312B11359B}"/>
              </a:ext>
            </a:extLst>
          </p:cNvPr>
          <p:cNvSpPr txBox="1"/>
          <p:nvPr/>
        </p:nvSpPr>
        <p:spPr>
          <a:xfrm>
            <a:off x="213194" y="2522049"/>
            <a:ext cx="951217" cy="595281"/>
          </a:xfrm>
          <a:prstGeom prst="rect">
            <a:avLst/>
          </a:prstGeom>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spcFirstLastPara="0" vert="horz" wrap="square" lIns="30480" tIns="20320" rIns="30480" bIns="20320" numCol="1" spcCol="1270" anchor="ctr" anchorCtr="0">
            <a:noAutofit/>
          </a:bodyPr>
          <a:lstStyle>
            <a:lvl1pPr>
              <a:defRPr sz="1600">
                <a:latin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33D6F">
                    <a:lumMod val="75000"/>
                  </a:srgbClr>
                </a:solidFill>
                <a:effectLst/>
                <a:uLnTx/>
                <a:uFillTx/>
                <a:latin typeface="Century Gothic" panose="020B0502020202020204"/>
                <a:ea typeface="+mn-ea"/>
                <a:cs typeface="Calibri" panose="020F0502020204030204" pitchFamily="34" charset="0"/>
              </a:rPr>
              <a:t>Myth</a:t>
            </a:r>
          </a:p>
        </p:txBody>
      </p:sp>
    </p:spTree>
    <p:extLst>
      <p:ext uri="{BB962C8B-B14F-4D97-AF65-F5344CB8AC3E}">
        <p14:creationId xmlns:p14="http://schemas.microsoft.com/office/powerpoint/2010/main" val="234910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433587" y="1129981"/>
            <a:ext cx="732482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45" normalizeH="0" baseline="0" noProof="0" dirty="0">
                <a:ln>
                  <a:noFill/>
                </a:ln>
                <a:solidFill>
                  <a:schemeClr val="bg1"/>
                </a:solidFill>
                <a:effectLst/>
                <a:uLnTx/>
                <a:uFillTx/>
                <a:latin typeface="+mj-lt"/>
                <a:ea typeface="+mn-ea"/>
                <a:cs typeface="Calibri Light"/>
              </a:rPr>
              <a:t>W</a:t>
            </a:r>
            <a:r>
              <a:rPr kumimoji="0" lang="en-US" sz="3600" b="1" i="0" u="none" strike="noStrike" kern="1200" cap="none" spc="-25" normalizeH="0" baseline="0" noProof="0" dirty="0">
                <a:ln>
                  <a:noFill/>
                </a:ln>
                <a:solidFill>
                  <a:schemeClr val="bg1"/>
                </a:solidFill>
                <a:effectLst/>
                <a:uLnTx/>
                <a:uFillTx/>
                <a:latin typeface="+mj-lt"/>
                <a:ea typeface="+mn-ea"/>
                <a:cs typeface="Calibri Light"/>
              </a:rPr>
              <a:t>h</a:t>
            </a:r>
            <a:r>
              <a:rPr kumimoji="0" lang="en-US" sz="3600" b="1" i="0" u="none" strike="noStrike" kern="1200" cap="none" spc="-60" normalizeH="0" baseline="0" noProof="0" dirty="0">
                <a:ln>
                  <a:noFill/>
                </a:ln>
                <a:solidFill>
                  <a:schemeClr val="bg1"/>
                </a:solidFill>
                <a:effectLst/>
                <a:uLnTx/>
                <a:uFillTx/>
                <a:latin typeface="+mj-lt"/>
                <a:ea typeface="+mn-ea"/>
                <a:cs typeface="Calibri Light"/>
              </a:rPr>
              <a:t>a</a:t>
            </a:r>
            <a:r>
              <a:rPr kumimoji="0" lang="en-US" sz="3600" b="1" i="0" u="none" strike="noStrike" kern="1200" cap="none" spc="-15" normalizeH="0" baseline="0" noProof="0" dirty="0">
                <a:ln>
                  <a:noFill/>
                </a:ln>
                <a:solidFill>
                  <a:schemeClr val="bg1"/>
                </a:solidFill>
                <a:effectLst/>
                <a:uLnTx/>
                <a:uFillTx/>
                <a:latin typeface="+mj-lt"/>
                <a:ea typeface="+mn-ea"/>
                <a:cs typeface="Calibri Light"/>
              </a:rPr>
              <a:t>t</a:t>
            </a:r>
            <a:r>
              <a:rPr kumimoji="0" lang="en-US" sz="3600" b="1" i="0" u="none" strike="noStrike" kern="1200" cap="none" spc="0" normalizeH="0" baseline="0" noProof="0" dirty="0">
                <a:ln>
                  <a:noFill/>
                </a:ln>
                <a:solidFill>
                  <a:schemeClr val="bg1"/>
                </a:solidFill>
                <a:effectLst/>
                <a:uLnTx/>
                <a:uFillTx/>
                <a:latin typeface="+mj-lt"/>
                <a:ea typeface="+mn-ea"/>
                <a:cs typeface="Calibri Light"/>
              </a:rPr>
              <a:t> d</a:t>
            </a:r>
            <a:r>
              <a:rPr kumimoji="0" lang="en-US" sz="3600" b="1" i="0" u="none" strike="noStrike" kern="1200" cap="none" spc="-20" normalizeH="0" baseline="0" noProof="0" dirty="0">
                <a:ln>
                  <a:noFill/>
                </a:ln>
                <a:solidFill>
                  <a:schemeClr val="bg1"/>
                </a:solidFill>
                <a:effectLst/>
                <a:uLnTx/>
                <a:uFillTx/>
                <a:latin typeface="+mj-lt"/>
                <a:ea typeface="+mn-ea"/>
                <a:cs typeface="Calibri Light"/>
              </a:rPr>
              <a:t>oes</a:t>
            </a:r>
            <a:r>
              <a:rPr kumimoji="0" lang="en-US" sz="3600" b="1" i="0" u="none" strike="noStrike" kern="1200" cap="none" spc="5" normalizeH="0" baseline="0" noProof="0" dirty="0">
                <a:ln>
                  <a:noFill/>
                </a:ln>
                <a:solidFill>
                  <a:schemeClr val="bg1"/>
                </a:solidFill>
                <a:effectLst/>
                <a:uLnTx/>
                <a:uFillTx/>
                <a:latin typeface="+mj-lt"/>
                <a:ea typeface="+mn-ea"/>
                <a:cs typeface="Calibri Light"/>
              </a:rPr>
              <a:t> </a:t>
            </a:r>
            <a:r>
              <a:rPr kumimoji="0" lang="en-US" sz="3600" b="1" i="0" u="none" strike="noStrike" kern="1200" cap="none" spc="-35" normalizeH="0" baseline="0" noProof="0" dirty="0">
                <a:ln>
                  <a:noFill/>
                </a:ln>
                <a:solidFill>
                  <a:schemeClr val="bg1"/>
                </a:solidFill>
                <a:effectLst/>
                <a:uLnTx/>
                <a:uFillTx/>
                <a:latin typeface="+mj-lt"/>
                <a:ea typeface="+mn-ea"/>
                <a:cs typeface="Calibri Light"/>
              </a:rPr>
              <a:t>n</a:t>
            </a:r>
            <a:r>
              <a:rPr kumimoji="0" lang="en-US" sz="3600" b="1" i="0" u="none" strike="noStrike" kern="1200" cap="none" spc="-20" normalizeH="0" baseline="0" noProof="0" dirty="0">
                <a:ln>
                  <a:noFill/>
                </a:ln>
                <a:solidFill>
                  <a:schemeClr val="bg1"/>
                </a:solidFill>
                <a:effectLst/>
                <a:uLnTx/>
                <a:uFillTx/>
                <a:latin typeface="+mj-lt"/>
                <a:ea typeface="+mn-ea"/>
                <a:cs typeface="Calibri Light"/>
              </a:rPr>
              <a:t>a</a:t>
            </a:r>
            <a:r>
              <a:rPr kumimoji="0" lang="en-US" sz="3600" b="1" i="0" u="none" strike="noStrike" kern="1200" cap="none" spc="-10" normalizeH="0" baseline="0" noProof="0" dirty="0">
                <a:ln>
                  <a:noFill/>
                </a:ln>
                <a:solidFill>
                  <a:schemeClr val="bg1"/>
                </a:solidFill>
                <a:effectLst/>
                <a:uLnTx/>
                <a:uFillTx/>
                <a:latin typeface="+mj-lt"/>
                <a:ea typeface="+mn-ea"/>
                <a:cs typeface="Calibri Light"/>
              </a:rPr>
              <a:t>l</a:t>
            </a:r>
            <a:r>
              <a:rPr kumimoji="0" lang="en-US" sz="3600" b="1" i="0" u="none" strike="noStrike" kern="1200" cap="none" spc="-110" normalizeH="0" baseline="0" noProof="0" dirty="0">
                <a:ln>
                  <a:noFill/>
                </a:ln>
                <a:solidFill>
                  <a:schemeClr val="bg1"/>
                </a:solidFill>
                <a:effectLst/>
                <a:uLnTx/>
                <a:uFillTx/>
                <a:latin typeface="+mj-lt"/>
                <a:ea typeface="+mn-ea"/>
                <a:cs typeface="Calibri Light"/>
              </a:rPr>
              <a:t>o</a:t>
            </a:r>
            <a:r>
              <a:rPr kumimoji="0" lang="en-US" sz="3600" b="1" i="0" u="none" strike="noStrike" kern="1200" cap="none" spc="-120" normalizeH="0" baseline="0" noProof="0" dirty="0">
                <a:ln>
                  <a:noFill/>
                </a:ln>
                <a:solidFill>
                  <a:schemeClr val="bg1"/>
                </a:solidFill>
                <a:effectLst/>
                <a:uLnTx/>
                <a:uFillTx/>
                <a:latin typeface="+mj-lt"/>
                <a:ea typeface="+mn-ea"/>
                <a:cs typeface="Calibri Light"/>
              </a:rPr>
              <a:t>x</a:t>
            </a:r>
            <a:r>
              <a:rPr kumimoji="0" lang="en-US" sz="3600" b="1" i="0" u="none" strike="noStrike" kern="1200" cap="none" spc="-25" normalizeH="0" baseline="0" noProof="0" dirty="0">
                <a:ln>
                  <a:noFill/>
                </a:ln>
                <a:solidFill>
                  <a:schemeClr val="bg1"/>
                </a:solidFill>
                <a:effectLst/>
                <a:uLnTx/>
                <a:uFillTx/>
                <a:latin typeface="+mj-lt"/>
                <a:ea typeface="+mn-ea"/>
                <a:cs typeface="Calibri Light"/>
              </a:rPr>
              <a:t>one</a:t>
            </a:r>
            <a:r>
              <a:rPr kumimoji="0" lang="en-US" sz="3600" b="1" i="0" u="none" strike="noStrike" kern="1200" cap="none" spc="5" normalizeH="0" baseline="0" noProof="0" dirty="0">
                <a:ln>
                  <a:noFill/>
                </a:ln>
                <a:solidFill>
                  <a:schemeClr val="bg1"/>
                </a:solidFill>
                <a:effectLst/>
                <a:uLnTx/>
                <a:uFillTx/>
                <a:latin typeface="+mj-lt"/>
                <a:ea typeface="+mn-ea"/>
                <a:cs typeface="Calibri Light"/>
              </a:rPr>
              <a:t> r</a:t>
            </a:r>
            <a:r>
              <a:rPr kumimoji="0" lang="en-US" sz="3600" b="1" i="0" u="none" strike="noStrike" kern="1200" cap="none" spc="-50" normalizeH="0" baseline="0" noProof="0" dirty="0">
                <a:ln>
                  <a:noFill/>
                </a:ln>
                <a:solidFill>
                  <a:schemeClr val="bg1"/>
                </a:solidFill>
                <a:effectLst/>
                <a:uLnTx/>
                <a:uFillTx/>
                <a:latin typeface="+mj-lt"/>
                <a:ea typeface="+mn-ea"/>
                <a:cs typeface="Calibri Light"/>
              </a:rPr>
              <a:t>ev</a:t>
            </a:r>
            <a:r>
              <a:rPr kumimoji="0" lang="en-US" sz="3600" b="1" i="0" u="none" strike="noStrike" kern="1200" cap="none" spc="-30" normalizeH="0" baseline="0" noProof="0" dirty="0">
                <a:ln>
                  <a:noFill/>
                </a:ln>
                <a:solidFill>
                  <a:schemeClr val="bg1"/>
                </a:solidFill>
                <a:effectLst/>
                <a:uLnTx/>
                <a:uFillTx/>
                <a:latin typeface="+mj-lt"/>
                <a:ea typeface="+mn-ea"/>
                <a:cs typeface="Calibri Light"/>
              </a:rPr>
              <a:t>e</a:t>
            </a:r>
            <a:r>
              <a:rPr kumimoji="0" lang="en-US" sz="3600" b="1" i="0" u="none" strike="noStrike" kern="1200" cap="none" spc="-105" normalizeH="0" baseline="0" noProof="0" dirty="0">
                <a:ln>
                  <a:noFill/>
                </a:ln>
                <a:solidFill>
                  <a:schemeClr val="bg1"/>
                </a:solidFill>
                <a:effectLst/>
                <a:uLnTx/>
                <a:uFillTx/>
                <a:latin typeface="+mj-lt"/>
                <a:ea typeface="+mn-ea"/>
                <a:cs typeface="Calibri Light"/>
              </a:rPr>
              <a:t>r</a:t>
            </a:r>
            <a:r>
              <a:rPr kumimoji="0" lang="en-US" sz="3600" b="1" i="0" u="none" strike="noStrike" kern="1200" cap="none" spc="-30" normalizeH="0" baseline="0" noProof="0" dirty="0">
                <a:ln>
                  <a:noFill/>
                </a:ln>
                <a:solidFill>
                  <a:schemeClr val="bg1"/>
                </a:solidFill>
                <a:effectLst/>
                <a:uLnTx/>
                <a:uFillTx/>
                <a:latin typeface="+mj-lt"/>
                <a:ea typeface="+mn-ea"/>
                <a:cs typeface="Calibri Light"/>
              </a:rPr>
              <a:t>se?</a:t>
            </a:r>
            <a:endParaRPr kumimoji="0" lang="en-US" sz="3600" b="1" i="0" u="none" strike="noStrike" kern="1200" cap="none" spc="0" normalizeH="0" baseline="0" noProof="0" dirty="0">
              <a:ln>
                <a:noFill/>
              </a:ln>
              <a:solidFill>
                <a:schemeClr val="bg1"/>
              </a:solidFill>
              <a:effectLst/>
              <a:uLnTx/>
              <a:uFillTx/>
              <a:latin typeface="+mj-lt"/>
              <a:ea typeface="+mn-ea"/>
              <a:cs typeface="Calibri Light"/>
            </a:endParaRPr>
          </a:p>
        </p:txBody>
      </p:sp>
      <p:sp>
        <p:nvSpPr>
          <p:cNvPr id="6" name="object 6"/>
          <p:cNvSpPr txBox="1"/>
          <p:nvPr/>
        </p:nvSpPr>
        <p:spPr>
          <a:xfrm>
            <a:off x="9817863" y="6472595"/>
            <a:ext cx="141605" cy="139571"/>
          </a:xfrm>
          <a:prstGeom prst="rect">
            <a:avLst/>
          </a:prstGeom>
        </p:spPr>
        <p:txBody>
          <a:bodyPr vert="horz" wrap="square" lIns="0" tIns="0" rIns="0" bIns="0" rtlCol="0">
            <a:spAutoFit/>
          </a:bodyPr>
          <a:lstStyle/>
          <a:p>
            <a:pPr marL="12700"/>
            <a:r>
              <a:rPr sz="900" spc="-5">
                <a:solidFill>
                  <a:srgbClr val="8A8A8A"/>
                </a:solidFill>
                <a:latin typeface="Calibri"/>
                <a:cs typeface="Calibri"/>
              </a:rPr>
              <a:t>13</a:t>
            </a:r>
            <a:endParaRPr sz="900">
              <a:latin typeface="Calibri"/>
              <a:cs typeface="Calibri"/>
            </a:endParaRPr>
          </a:p>
        </p:txBody>
      </p:sp>
      <p:graphicFrame>
        <p:nvGraphicFramePr>
          <p:cNvPr id="7" name="Diagram 6" descr="Does reverse:&#10;Opioids&#10;Morphine&#10;Codeine&#10;Oxycodone&#10;Hydrocodone&#10;Fentanyl&#10;Hydromorphone&#10;Oxymorphone&#10;Heroin&#10;Does not reverse:&#10;Cocaine&#10;Methamphetamines&#10;Diazepam&#10;Alprazolam&#10;Alcohol">
            <a:extLst>
              <a:ext uri="{FF2B5EF4-FFF2-40B4-BE49-F238E27FC236}">
                <a16:creationId xmlns:a16="http://schemas.microsoft.com/office/drawing/2014/main" id="{4B039EC6-70DC-44A8-A8F0-6428F5B2F144}"/>
              </a:ext>
            </a:extLst>
          </p:cNvPr>
          <p:cNvGraphicFramePr/>
          <p:nvPr>
            <p:extLst>
              <p:ext uri="{D42A27DB-BD31-4B8C-83A1-F6EECF244321}">
                <p14:modId xmlns:p14="http://schemas.microsoft.com/office/powerpoint/2010/main" val="1272531024"/>
              </p:ext>
            </p:extLst>
          </p:nvPr>
        </p:nvGraphicFramePr>
        <p:xfrm>
          <a:off x="1027391" y="1740396"/>
          <a:ext cx="10311007" cy="4815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title="Naloxone symbol">
            <a:extLst>
              <a:ext uri="{FF2B5EF4-FFF2-40B4-BE49-F238E27FC236}">
                <a16:creationId xmlns:a16="http://schemas.microsoft.com/office/drawing/2014/main" id="{E661D48B-AF45-A951-8A95-FA357DA6FDC4}"/>
              </a:ext>
              <a:ext uri="{C183D7F6-B498-43B3-948B-1728B52AA6E4}">
                <adec:decorative xmlns:adec="http://schemas.microsoft.com/office/drawing/2017/decorative" xmlns="" val="1"/>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670052" y="2186940"/>
            <a:ext cx="780046" cy="78486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title="X symbol">
            <a:extLst>
              <a:ext uri="{FF2B5EF4-FFF2-40B4-BE49-F238E27FC236}">
                <a16:creationId xmlns:a16="http://schemas.microsoft.com/office/drawing/2014/main" id="{D45BE2CA-794A-B086-0009-F3FE204D5174}"/>
              </a:ext>
              <a:ext uri="{C183D7F6-B498-43B3-948B-1728B52AA6E4}">
                <adec:decorative xmlns:adec="http://schemas.microsoft.com/office/drawing/2017/decorative" xmlns="" val="1"/>
              </a:ext>
            </a:extLst>
          </p:cNvPr>
          <p:cNvSpPr/>
          <p:nvPr/>
        </p:nvSpPr>
        <p:spPr>
          <a:xfrm>
            <a:off x="6347661" y="2287804"/>
            <a:ext cx="780046" cy="6886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Graphic 4" descr="Badge Cross with solid fill">
            <a:extLst>
              <a:ext uri="{FF2B5EF4-FFF2-40B4-BE49-F238E27FC236}">
                <a16:creationId xmlns:a16="http://schemas.microsoft.com/office/drawing/2014/main" id="{E322D013-59EF-6D05-7624-BBE151D33C8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316580" y="2186940"/>
            <a:ext cx="914400" cy="914400"/>
          </a:xfrm>
          <a:prstGeom prst="rect">
            <a:avLst/>
          </a:prstGeom>
        </p:spPr>
      </p:pic>
    </p:spTree>
    <p:extLst>
      <p:ext uri="{BB962C8B-B14F-4D97-AF65-F5344CB8AC3E}">
        <p14:creationId xmlns:p14="http://schemas.microsoft.com/office/powerpoint/2010/main" val="157975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480222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schemeClr val="bg1"/>
                </a:solidFill>
                <a:effectLst/>
                <a:uLnTx/>
                <a:uFillTx/>
                <a:latin typeface="+mn-lt"/>
                <a:ea typeface="+mn-ea"/>
                <a:cs typeface="+mn-cs"/>
              </a:rPr>
              <a:t>Naloxone in action</a:t>
            </a:r>
          </a:p>
        </p:txBody>
      </p:sp>
      <p:sp>
        <p:nvSpPr>
          <p:cNvPr id="9" name="TextBox 8">
            <a:extLst>
              <a:ext uri="{FF2B5EF4-FFF2-40B4-BE49-F238E27FC236}">
                <a16:creationId xmlns:a16="http://schemas.microsoft.com/office/drawing/2014/main" id="{75599401-F988-43C7-AEC4-8C64EBCCF5AA}"/>
              </a:ext>
            </a:extLst>
          </p:cNvPr>
          <p:cNvSpPr txBox="1"/>
          <p:nvPr/>
        </p:nvSpPr>
        <p:spPr>
          <a:xfrm>
            <a:off x="2520214" y="3995413"/>
            <a:ext cx="1391385" cy="461665"/>
          </a:xfrm>
          <a:prstGeom prst="rect">
            <a:avLst/>
          </a:prstGeom>
          <a:noFill/>
        </p:spPr>
        <p:txBody>
          <a:bodyPr wrap="square" lIns="91440" tIns="45720" rIns="91440" bIns="45720" rtlCol="0" anchor="t">
            <a:spAutoFit/>
          </a:bodyPr>
          <a:lstStyle/>
          <a:p>
            <a:r>
              <a:rPr lang="en-US" sz="2400" b="1">
                <a:solidFill>
                  <a:schemeClr val="bg1"/>
                </a:solidFill>
              </a:rPr>
              <a:t>Topic 7</a:t>
            </a:r>
            <a:endParaRPr lang="en-US" sz="2400">
              <a:solidFill>
                <a:schemeClr val="bg1"/>
              </a:solidFill>
            </a:endParaRPr>
          </a:p>
        </p:txBody>
      </p:sp>
    </p:spTree>
    <p:extLst>
      <p:ext uri="{BB962C8B-B14F-4D97-AF65-F5344CB8AC3E}">
        <p14:creationId xmlns:p14="http://schemas.microsoft.com/office/powerpoint/2010/main" val="2944014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DAC3F1-9876-8B96-3E0A-8D541BA5ED3F}"/>
              </a:ext>
            </a:extLst>
          </p:cNvPr>
          <p:cNvSpPr txBox="1">
            <a:spLocks noGrp="1"/>
          </p:cNvSpPr>
          <p:nvPr>
            <p:ph type="title" idx="4294967295"/>
          </p:nvPr>
        </p:nvSpPr>
        <p:spPr>
          <a:xfrm flipH="1">
            <a:off x="559306" y="1033117"/>
            <a:ext cx="553669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First Responder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 Naloxone Training topics  </a:t>
            </a:r>
          </a:p>
        </p:txBody>
      </p:sp>
      <p:pic>
        <p:nvPicPr>
          <p:cNvPr id="1030" name="Picture 6" descr="Hands holding a small seedling.">
            <a:extLst>
              <a:ext uri="{FF2B5EF4-FFF2-40B4-BE49-F238E27FC236}">
                <a16:creationId xmlns:a16="http://schemas.microsoft.com/office/drawing/2014/main" id="{81CB55DC-D532-8631-4AAF-0FDBF9C85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31" y="2621915"/>
            <a:ext cx="4558643" cy="32029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title="Naloxone symbol">
            <a:extLst>
              <a:ext uri="{FF2B5EF4-FFF2-40B4-BE49-F238E27FC236}">
                <a16:creationId xmlns:a16="http://schemas.microsoft.com/office/drawing/2014/main" id="{0E140305-A570-0A41-E42A-BB79B024FDA7}"/>
              </a:ext>
              <a:ext uri="{C183D7F6-B498-43B3-948B-1728B52AA6E4}">
                <adec:decorative xmlns:adec="http://schemas.microsoft.com/office/drawing/2017/decorative" xmlns="" val="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98850" y="5405192"/>
            <a:ext cx="1098972" cy="1107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22075" y="1544595"/>
            <a:ext cx="5325761" cy="3785652"/>
          </a:xfrm>
          <a:prstGeom prst="rect">
            <a:avLst/>
          </a:prstGeom>
          <a:noFill/>
        </p:spPr>
        <p:txBody>
          <a:bodyPr wrap="square" rtlCol="0">
            <a:spAutoFit/>
          </a:bodyPr>
          <a:lstStyle/>
          <a:p>
            <a:pPr lvl="0">
              <a:lnSpc>
                <a:spcPct val="150000"/>
              </a:lnSpc>
              <a:buNone/>
            </a:pPr>
            <a:r>
              <a:rPr lang="en-US" sz="1600" b="1" dirty="0">
                <a:cs typeface="Calibri"/>
              </a:rPr>
              <a:t>1.   What our words mean: Key definitions</a:t>
            </a:r>
            <a:endParaRPr lang="en-US" sz="1600" b="1" dirty="0"/>
          </a:p>
          <a:p>
            <a:pPr lvl="0">
              <a:lnSpc>
                <a:spcPct val="150000"/>
              </a:lnSpc>
              <a:buNone/>
            </a:pPr>
            <a:r>
              <a:rPr lang="en-US" sz="1600" b="1" dirty="0">
                <a:cs typeface="Calibri"/>
              </a:rPr>
              <a:t>2.   Why should I learn about naloxone?</a:t>
            </a:r>
          </a:p>
          <a:p>
            <a:pPr lvl="0">
              <a:lnSpc>
                <a:spcPct val="150000"/>
              </a:lnSpc>
              <a:buNone/>
            </a:pPr>
            <a:r>
              <a:rPr lang="en-US" sz="1600" b="1" dirty="0">
                <a:cs typeface="Calibri"/>
              </a:rPr>
              <a:t>3.   What's an opioid overdose?</a:t>
            </a:r>
          </a:p>
          <a:p>
            <a:pPr lvl="0">
              <a:lnSpc>
                <a:spcPct val="150000"/>
              </a:lnSpc>
              <a:buNone/>
            </a:pPr>
            <a:r>
              <a:rPr lang="en-US" sz="1600" b="1" dirty="0">
                <a:cs typeface="Calibri"/>
              </a:rPr>
              <a:t>4.   Who is at risk?</a:t>
            </a:r>
          </a:p>
          <a:p>
            <a:pPr lvl="0">
              <a:lnSpc>
                <a:spcPct val="150000"/>
              </a:lnSpc>
              <a:buNone/>
            </a:pPr>
            <a:r>
              <a:rPr lang="en-US" sz="1600" b="1" dirty="0">
                <a:cs typeface="Calibri"/>
              </a:rPr>
              <a:t>5.   How do we know an overdose is occurring?</a:t>
            </a:r>
          </a:p>
          <a:p>
            <a:pPr lvl="0">
              <a:lnSpc>
                <a:spcPct val="150000"/>
              </a:lnSpc>
              <a:buNone/>
            </a:pPr>
            <a:r>
              <a:rPr lang="en-US" sz="1600" b="1" dirty="0">
                <a:cs typeface="Calibri"/>
              </a:rPr>
              <a:t>6.   What is naloxone and how can it stop overdose?</a:t>
            </a:r>
          </a:p>
          <a:p>
            <a:pPr lvl="0">
              <a:lnSpc>
                <a:spcPct val="150000"/>
              </a:lnSpc>
              <a:buNone/>
            </a:pPr>
            <a:r>
              <a:rPr lang="en-US" sz="1600" b="1" dirty="0">
                <a:cs typeface="Calibri"/>
              </a:rPr>
              <a:t>7.   Naloxone in action</a:t>
            </a:r>
          </a:p>
          <a:p>
            <a:pPr lvl="0">
              <a:lnSpc>
                <a:spcPct val="150000"/>
              </a:lnSpc>
              <a:buNone/>
            </a:pPr>
            <a:r>
              <a:rPr lang="en-US" sz="1600" b="1" dirty="0">
                <a:cs typeface="Calibri"/>
              </a:rPr>
              <a:t>8.   Accessing and storing naloxone</a:t>
            </a:r>
          </a:p>
          <a:p>
            <a:pPr lvl="0">
              <a:lnSpc>
                <a:spcPct val="150000"/>
              </a:lnSpc>
              <a:buNone/>
            </a:pPr>
            <a:r>
              <a:rPr lang="en-US" sz="1600" b="1" dirty="0">
                <a:cs typeface="Calibri"/>
              </a:rPr>
              <a:t>9.   Putting it all together</a:t>
            </a:r>
          </a:p>
          <a:p>
            <a:pPr lvl="0">
              <a:lnSpc>
                <a:spcPct val="150000"/>
              </a:lnSpc>
              <a:buNone/>
            </a:pPr>
            <a:r>
              <a:rPr lang="en-US" sz="1600" b="1" dirty="0">
                <a:cs typeface="Calibri"/>
              </a:rPr>
              <a:t>10. Frequently asked questions</a:t>
            </a:r>
            <a:endParaRPr lang="en-US" sz="1600" b="1" dirty="0">
              <a:cs typeface="Calibri"/>
            </a:endParaRPr>
          </a:p>
        </p:txBody>
      </p:sp>
    </p:spTree>
    <p:extLst>
      <p:ext uri="{BB962C8B-B14F-4D97-AF65-F5344CB8AC3E}">
        <p14:creationId xmlns:p14="http://schemas.microsoft.com/office/powerpoint/2010/main" val="207506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458" y="372747"/>
            <a:ext cx="10860506" cy="1479557"/>
          </a:xfrm>
          <a:prstGeom prst="rect">
            <a:avLst/>
          </a:prstGeom>
        </p:spPr>
        <p:txBody>
          <a:bodyPr vert="horz" wrap="square" lIns="0" tIns="83361" rIns="0" bIns="0" rtlCol="0" anchor="ctr">
            <a:spAutoFit/>
          </a:bodyPr>
          <a:lstStyle/>
          <a:p>
            <a:pPr marL="12065" algn="ctr">
              <a:lnSpc>
                <a:spcPct val="150000"/>
              </a:lnSpc>
            </a:pPr>
            <a:r>
              <a:rPr lang="en-US" b="1" spc="-15" dirty="0"/>
              <a:t>Instructions</a:t>
            </a:r>
            <a:r>
              <a:rPr lang="en-US" sz="2800" spc="-15" dirty="0"/>
              <a:t>:</a:t>
            </a:r>
            <a:br>
              <a:rPr lang="en-US" sz="2800" spc="-15" dirty="0"/>
            </a:br>
            <a:r>
              <a:rPr lang="en-US" sz="2800" spc="-15" dirty="0"/>
              <a:t>Someone is unresponsive and overdose is suspected</a:t>
            </a:r>
          </a:p>
        </p:txBody>
      </p:sp>
      <p:pic>
        <p:nvPicPr>
          <p:cNvPr id="16" name="Graphic 15" title="Ambulance icon">
            <a:extLst>
              <a:ext uri="{FF2B5EF4-FFF2-40B4-BE49-F238E27FC236}">
                <a16:creationId xmlns:a16="http://schemas.microsoft.com/office/drawing/2014/main" id="{0C853C7E-2AA5-4AF5-95CC-203D775B03F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05081" y="2204902"/>
            <a:ext cx="938463" cy="938463"/>
          </a:xfrm>
          <a:prstGeom prst="rect">
            <a:avLst/>
          </a:prstGeom>
        </p:spPr>
      </p:pic>
      <p:pic>
        <p:nvPicPr>
          <p:cNvPr id="20" name="Graphic 19" title="Warning icon">
            <a:extLst>
              <a:ext uri="{FF2B5EF4-FFF2-40B4-BE49-F238E27FC236}">
                <a16:creationId xmlns:a16="http://schemas.microsoft.com/office/drawing/2014/main" id="{406B89F6-526F-4384-B599-04F245992B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030334" y="2238389"/>
            <a:ext cx="866274" cy="866274"/>
          </a:xfrm>
          <a:prstGeom prst="rect">
            <a:avLst/>
          </a:prstGeom>
        </p:spPr>
      </p:pic>
      <p:pic>
        <p:nvPicPr>
          <p:cNvPr id="15" name="Graphic 14" title="Lungs outline icon">
            <a:extLst>
              <a:ext uri="{FF2B5EF4-FFF2-40B4-BE49-F238E27FC236}">
                <a16:creationId xmlns:a16="http://schemas.microsoft.com/office/drawing/2014/main" id="{21FAE51E-E7FE-4DE6-8BCB-FC43FF19ED9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483398" y="2214326"/>
            <a:ext cx="914400" cy="914400"/>
          </a:xfrm>
          <a:prstGeom prst="rect">
            <a:avLst/>
          </a:prstGeom>
        </p:spPr>
      </p:pic>
      <p:graphicFrame>
        <p:nvGraphicFramePr>
          <p:cNvPr id="18" name="Content Placeholder 2" descr="Activate 911:&#10;Report someone is unresponsive or not breathing.&#10;Be safe! Check your surroundings.&#10;Be careful of things like needles or anything that can be harmful.&#10;Check for signs:&#10;Know the signs of an Opioid Overdose&#10;Are there witnesses that can tell you what happened?&#10;Support breathing:&#10;Open airways&#10;If certified - begin CPR&#10;Listen to the recommendations of the 911 dispatcher">
            <a:extLst>
              <a:ext uri="{FF2B5EF4-FFF2-40B4-BE49-F238E27FC236}">
                <a16:creationId xmlns:a16="http://schemas.microsoft.com/office/drawing/2014/main" id="{B14790A0-1ACF-D699-182C-BCA6BBAADC57}"/>
              </a:ext>
            </a:extLst>
          </p:cNvPr>
          <p:cNvGraphicFramePr>
            <a:graphicFrameLocks noGrp="1"/>
          </p:cNvGraphicFramePr>
          <p:nvPr>
            <p:ph sz="half" idx="1"/>
            <p:extLst>
              <p:ext uri="{D42A27DB-BD31-4B8C-83A1-F6EECF244321}">
                <p14:modId xmlns:p14="http://schemas.microsoft.com/office/powerpoint/2010/main" val="2811005808"/>
              </p:ext>
            </p:extLst>
          </p:nvPr>
        </p:nvGraphicFramePr>
        <p:xfrm>
          <a:off x="449056" y="3080782"/>
          <a:ext cx="10159178" cy="36565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object 8" title="Diagram of mouth to mouth resuscitation"/>
          <p:cNvSpPr/>
          <p:nvPr/>
        </p:nvSpPr>
        <p:spPr>
          <a:xfrm>
            <a:off x="10387140" y="4909067"/>
            <a:ext cx="1671803" cy="1414485"/>
          </a:xfrm>
          <a:prstGeom prst="rect">
            <a:avLst/>
          </a:prstGeom>
          <a:blipFill>
            <a:blip r:embed="rId14" cstate="print"/>
            <a:stretch>
              <a:fillRect/>
            </a:stretch>
          </a:blipFill>
        </p:spPr>
        <p:txBody>
          <a:bodyPr wrap="square" lIns="0" tIns="0" rIns="0" bIns="0" rtlCol="0"/>
          <a:lstStyle/>
          <a:p>
            <a:endParaRPr sz="1798"/>
          </a:p>
        </p:txBody>
      </p:sp>
    </p:spTree>
    <p:extLst>
      <p:ext uri="{BB962C8B-B14F-4D97-AF65-F5344CB8AC3E}">
        <p14:creationId xmlns:p14="http://schemas.microsoft.com/office/powerpoint/2010/main" val="225869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2945" y="527291"/>
            <a:ext cx="8183880" cy="1069138"/>
          </a:xfrm>
          <a:prstGeom prst="rect">
            <a:avLst/>
          </a:prstGeom>
        </p:spPr>
        <p:txBody>
          <a:bodyPr vert="horz" wrap="square" lIns="0" tIns="83438" rIns="0" bIns="0" rtlCol="0" anchor="ctr">
            <a:spAutoFit/>
          </a:bodyPr>
          <a:lstStyle/>
          <a:p>
            <a:pPr marL="12700" algn="ctr"/>
            <a:r>
              <a:rPr lang="en-US" sz="3200" b="1" spc="5"/>
              <a:t>Prepare to give </a:t>
            </a:r>
            <a:br>
              <a:rPr lang="en-US" sz="3200" b="1" spc="5"/>
            </a:br>
            <a:r>
              <a:rPr lang="en-US" sz="3200" spc="5"/>
              <a:t>N</a:t>
            </a:r>
            <a:r>
              <a:rPr lang="en-US" sz="3200" spc="-30"/>
              <a:t>a</a:t>
            </a:r>
            <a:r>
              <a:rPr lang="en-US" sz="3200" spc="-65"/>
              <a:t>loxone</a:t>
            </a:r>
            <a:r>
              <a:rPr lang="en-US" sz="3200" spc="-10"/>
              <a:t> </a:t>
            </a:r>
            <a:r>
              <a:rPr lang="en-US" sz="3200" spc="5"/>
              <a:t>N</a:t>
            </a:r>
            <a:r>
              <a:rPr lang="en-US" sz="3200" spc="-25"/>
              <a:t>asa</a:t>
            </a:r>
            <a:r>
              <a:rPr lang="en-US" sz="3200" spc="-10"/>
              <a:t>l </a:t>
            </a:r>
            <a:r>
              <a:rPr lang="en-US" sz="3200" spc="-25"/>
              <a:t>S</a:t>
            </a:r>
            <a:r>
              <a:rPr lang="en-US" sz="3200" spc="-20"/>
              <a:t>p</a:t>
            </a:r>
            <a:r>
              <a:rPr lang="en-US" sz="3200" spc="-75"/>
              <a:t>r</a:t>
            </a:r>
            <a:r>
              <a:rPr lang="en-US" sz="3200" spc="-90"/>
              <a:t>a</a:t>
            </a:r>
            <a:r>
              <a:rPr lang="en-US" sz="3200" spc="-15"/>
              <a:t>y</a:t>
            </a:r>
            <a:endParaRPr lang="en-US" sz="4400" spc="-15"/>
          </a:p>
        </p:txBody>
      </p:sp>
      <p:graphicFrame>
        <p:nvGraphicFramePr>
          <p:cNvPr id="3" name="Diagram 2" descr="1. Prepare the Naloxone Spray&#10;- Remove Naloxone from the box&#10;- Peel back the tab with the circle at the top right corner to open&#10;2. Position the person&#10;- Tilt the person's head back and use your hand to support their neck&#10;- Hold the naloxone with your first and middle fingers on either side of the nozzle and your thumb on the plunger&#10;- Gently insert the tip of the nozzle into one nostril, until your fingers on either side of the nozzle are against the bottom of the person's nose">
            <a:extLst>
              <a:ext uri="{FF2B5EF4-FFF2-40B4-BE49-F238E27FC236}">
                <a16:creationId xmlns:a16="http://schemas.microsoft.com/office/drawing/2014/main" id="{C4E034C5-39CB-4156-A9A6-D675AA771405}"/>
              </a:ext>
            </a:extLst>
          </p:cNvPr>
          <p:cNvGraphicFramePr/>
          <p:nvPr>
            <p:extLst>
              <p:ext uri="{D42A27DB-BD31-4B8C-83A1-F6EECF244321}">
                <p14:modId xmlns:p14="http://schemas.microsoft.com/office/powerpoint/2010/main" val="3336341742"/>
              </p:ext>
            </p:extLst>
          </p:nvPr>
        </p:nvGraphicFramePr>
        <p:xfrm>
          <a:off x="480193" y="2184935"/>
          <a:ext cx="11231613" cy="4369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6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3094" y="465738"/>
            <a:ext cx="8183880" cy="1192248"/>
          </a:xfrm>
          <a:prstGeom prst="rect">
            <a:avLst/>
          </a:prstGeom>
        </p:spPr>
        <p:txBody>
          <a:bodyPr vert="horz" wrap="square" lIns="0" tIns="83438" rIns="0" bIns="0" rtlCol="0" anchor="ctr">
            <a:spAutoFit/>
          </a:bodyPr>
          <a:lstStyle/>
          <a:p>
            <a:pPr marL="12700" algn="ctr"/>
            <a:r>
              <a:rPr lang="en-US" b="1" spc="5" dirty="0"/>
              <a:t>Administer: </a:t>
            </a:r>
            <a:r>
              <a:rPr lang="en-US" sz="3200" b="1" spc="5" dirty="0"/>
              <a:t/>
            </a:r>
            <a:br>
              <a:rPr lang="en-US" sz="3200" b="1" spc="5" dirty="0"/>
            </a:br>
            <a:r>
              <a:rPr lang="en-US" spc="5" dirty="0"/>
              <a:t>N</a:t>
            </a:r>
            <a:r>
              <a:rPr lang="en-US" spc="-30" dirty="0"/>
              <a:t>a</a:t>
            </a:r>
            <a:r>
              <a:rPr lang="en-US" spc="-65" dirty="0"/>
              <a:t>loxone</a:t>
            </a:r>
            <a:r>
              <a:rPr lang="en-US" spc="-10" dirty="0"/>
              <a:t> </a:t>
            </a:r>
            <a:r>
              <a:rPr lang="en-US" spc="5" dirty="0"/>
              <a:t>N</a:t>
            </a:r>
            <a:r>
              <a:rPr lang="en-US" spc="-25" dirty="0"/>
              <a:t>asa</a:t>
            </a:r>
            <a:r>
              <a:rPr lang="en-US" spc="-10" dirty="0"/>
              <a:t>l </a:t>
            </a:r>
            <a:r>
              <a:rPr lang="en-US" spc="-25" dirty="0"/>
              <a:t>S</a:t>
            </a:r>
            <a:r>
              <a:rPr lang="en-US" spc="-20" dirty="0"/>
              <a:t>p</a:t>
            </a:r>
            <a:r>
              <a:rPr lang="en-US" spc="-75" dirty="0"/>
              <a:t>r</a:t>
            </a:r>
            <a:r>
              <a:rPr lang="en-US" spc="-90" dirty="0"/>
              <a:t>a</a:t>
            </a:r>
            <a:r>
              <a:rPr lang="en-US" spc="-15" dirty="0"/>
              <a:t>y</a:t>
            </a:r>
          </a:p>
        </p:txBody>
      </p:sp>
      <p:pic>
        <p:nvPicPr>
          <p:cNvPr id="5" name="Picture 4" descr="Hand applying naloxone nasal spray to unconscious person.">
            <a:extLst>
              <a:ext uri="{FF2B5EF4-FFF2-40B4-BE49-F238E27FC236}">
                <a16:creationId xmlns:a16="http://schemas.microsoft.com/office/drawing/2014/main" id="{3BB905E2-97F7-08D2-6FA0-02E59A95801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71382" y="2185416"/>
            <a:ext cx="1619083" cy="1947672"/>
          </a:xfrm>
          <a:prstGeom prst="rect">
            <a:avLst/>
          </a:prstGeom>
        </p:spPr>
      </p:pic>
      <p:pic>
        <p:nvPicPr>
          <p:cNvPr id="7" name="Picture 6" descr="Close up of naloxone nasal spray being administered to unconscious person's nostril. ">
            <a:extLst>
              <a:ext uri="{FF2B5EF4-FFF2-40B4-BE49-F238E27FC236}">
                <a16:creationId xmlns:a16="http://schemas.microsoft.com/office/drawing/2014/main" id="{95190228-DF47-9672-7ACA-68C51B95C85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71382" y="4338885"/>
            <a:ext cx="1619083" cy="2193868"/>
          </a:xfrm>
          <a:prstGeom prst="rect">
            <a:avLst/>
          </a:prstGeom>
        </p:spPr>
      </p:pic>
      <p:graphicFrame>
        <p:nvGraphicFramePr>
          <p:cNvPr id="3" name="Diagram 2" descr="3. Press&#10;- Press the plunger firmly to spray the dose of naloxone into the person's nostril&#10;4. Observe and Repeat&#10;- Look for independent breathing&#10;- Repeat dose in other nostril within 2-3 minutes until independent breathing begins&#10;5. Recovery&#10;- The effect of Naloxone lasts 30-90 minutes&#10;- Roll person onto their side once independent breathing has begun&#10;- If overdose signs set in again, repeat dose to maintain overdose reversal">
            <a:extLst>
              <a:ext uri="{FF2B5EF4-FFF2-40B4-BE49-F238E27FC236}">
                <a16:creationId xmlns:a16="http://schemas.microsoft.com/office/drawing/2014/main" id="{370E0E40-B585-44D2-A44B-1FFACE31A720}"/>
              </a:ext>
            </a:extLst>
          </p:cNvPr>
          <p:cNvGraphicFramePr/>
          <p:nvPr>
            <p:extLst>
              <p:ext uri="{D42A27DB-BD31-4B8C-83A1-F6EECF244321}">
                <p14:modId xmlns:p14="http://schemas.microsoft.com/office/powerpoint/2010/main" val="3498559867"/>
              </p:ext>
            </p:extLst>
          </p:nvPr>
        </p:nvGraphicFramePr>
        <p:xfrm>
          <a:off x="3106555" y="2377439"/>
          <a:ext cx="8713268" cy="4360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8760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39098" y="629265"/>
            <a:ext cx="6072776" cy="162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12700" marR="0" lvl="0" indent="0" algn="ctr" defTabSz="457200" rtl="0" eaLnBrk="1" fontAlgn="auto" latinLnBrk="0" hangingPunct="1">
              <a:lnSpc>
                <a:spcPct val="100000"/>
              </a:lnSpc>
              <a:spcBef>
                <a:spcPct val="0"/>
              </a:spcBef>
              <a:spcAft>
                <a:spcPts val="600"/>
              </a:spcAft>
              <a:buClrTx/>
              <a:buSzTx/>
              <a:buFontTx/>
              <a:buNone/>
              <a:tabLst/>
              <a:defRPr/>
            </a:pPr>
            <a:r>
              <a:rPr kumimoji="0" lang="en-US" sz="3600" b="0" i="0" u="none" strike="noStrike" kern="1200" cap="none" spc="-45" normalizeH="0" baseline="0" noProof="0" dirty="0">
                <a:ln>
                  <a:noFill/>
                </a:ln>
                <a:solidFill>
                  <a:schemeClr val="tx1"/>
                </a:solidFill>
                <a:effectLst/>
                <a:uLnTx/>
                <a:uFillTx/>
                <a:latin typeface="+mj-lt"/>
                <a:ea typeface="+mj-ea"/>
                <a:cs typeface="+mj-cs"/>
              </a:rPr>
              <a:t>M</a:t>
            </a:r>
            <a:r>
              <a:rPr kumimoji="0" lang="en-US" sz="3600" b="0" i="0" u="none" strike="noStrike" kern="1200" cap="none" spc="-25" normalizeH="0" baseline="0" noProof="0" dirty="0">
                <a:ln>
                  <a:noFill/>
                </a:ln>
                <a:solidFill>
                  <a:schemeClr val="tx1"/>
                </a:solidFill>
                <a:effectLst/>
                <a:uLnTx/>
                <a:uFillTx/>
                <a:latin typeface="+mj-lt"/>
                <a:ea typeface="+mj-ea"/>
                <a:cs typeface="+mj-cs"/>
              </a:rPr>
              <a:t>ai</a:t>
            </a:r>
            <a:r>
              <a:rPr kumimoji="0" lang="en-US" sz="3600" b="0" i="0" u="none" strike="noStrike" kern="1200" cap="none" spc="-75" normalizeH="0" baseline="0" noProof="0" dirty="0">
                <a:ln>
                  <a:noFill/>
                </a:ln>
                <a:solidFill>
                  <a:schemeClr val="tx1"/>
                </a:solidFill>
                <a:effectLst/>
                <a:uLnTx/>
                <a:uFillTx/>
                <a:latin typeface="+mj-lt"/>
                <a:ea typeface="+mj-ea"/>
                <a:cs typeface="+mj-cs"/>
              </a:rPr>
              <a:t>n</a:t>
            </a:r>
            <a:r>
              <a:rPr kumimoji="0" lang="en-US" sz="3600" b="0" i="0" u="none" strike="noStrike" kern="1200" cap="none" spc="-100" normalizeH="0" baseline="0" noProof="0" dirty="0">
                <a:ln>
                  <a:noFill/>
                </a:ln>
                <a:solidFill>
                  <a:schemeClr val="tx1"/>
                </a:solidFill>
                <a:effectLst/>
                <a:uLnTx/>
                <a:uFillTx/>
                <a:latin typeface="+mj-lt"/>
                <a:ea typeface="+mj-ea"/>
                <a:cs typeface="+mj-cs"/>
              </a:rPr>
              <a:t>t</a:t>
            </a:r>
            <a:r>
              <a:rPr kumimoji="0" lang="en-US" sz="3600" b="0" i="0" u="none" strike="noStrike" kern="1200" cap="none" spc="-25" normalizeH="0" baseline="0" noProof="0" dirty="0">
                <a:ln>
                  <a:noFill/>
                </a:ln>
                <a:solidFill>
                  <a:schemeClr val="tx1"/>
                </a:solidFill>
                <a:effectLst/>
                <a:uLnTx/>
                <a:uFillTx/>
                <a:latin typeface="+mj-lt"/>
                <a:ea typeface="+mj-ea"/>
                <a:cs typeface="+mj-cs"/>
              </a:rPr>
              <a:t>ain</a:t>
            </a:r>
            <a:r>
              <a:rPr kumimoji="0" lang="en-US" sz="3600" b="0" i="0" u="none" strike="noStrike" kern="1200" cap="none" spc="-20" normalizeH="0" baseline="0" noProof="0" dirty="0">
                <a:ln>
                  <a:noFill/>
                </a:ln>
                <a:solidFill>
                  <a:schemeClr val="tx1"/>
                </a:solidFill>
                <a:effectLst/>
                <a:uLnTx/>
                <a:uFillTx/>
                <a:latin typeface="+mj-lt"/>
                <a:ea typeface="+mj-ea"/>
                <a:cs typeface="+mj-cs"/>
              </a:rPr>
              <a:t>i</a:t>
            </a:r>
            <a:r>
              <a:rPr kumimoji="0" lang="en-US" sz="3600" b="0" i="0" u="none" strike="noStrike" kern="1200" cap="none" spc="-25" normalizeH="0" baseline="0" noProof="0" dirty="0">
                <a:ln>
                  <a:noFill/>
                </a:ln>
                <a:solidFill>
                  <a:schemeClr val="tx1"/>
                </a:solidFill>
                <a:effectLst/>
                <a:uLnTx/>
                <a:uFillTx/>
                <a:latin typeface="+mj-lt"/>
                <a:ea typeface="+mj-ea"/>
                <a:cs typeface="+mj-cs"/>
              </a:rPr>
              <a:t>ng</a:t>
            </a:r>
            <a:r>
              <a:rPr kumimoji="0" lang="en-US" sz="3600" b="0" i="0" u="none" strike="noStrike" kern="1200" cap="none" spc="45"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a:ln>
                  <a:noFill/>
                </a:ln>
                <a:solidFill>
                  <a:schemeClr val="tx1"/>
                </a:solidFill>
                <a:effectLst/>
                <a:uLnTx/>
                <a:uFillTx/>
                <a:latin typeface="+mj-lt"/>
                <a:ea typeface="+mj-ea"/>
                <a:cs typeface="+mj-cs"/>
              </a:rPr>
              <a:t>O</a:t>
            </a:r>
            <a:r>
              <a:rPr kumimoji="0" lang="en-US" sz="3600" b="0" i="0" u="none" strike="noStrike" kern="1200" cap="none" spc="-50" normalizeH="0" baseline="0" noProof="0" dirty="0">
                <a:ln>
                  <a:noFill/>
                </a:ln>
                <a:solidFill>
                  <a:schemeClr val="tx1"/>
                </a:solidFill>
                <a:effectLst/>
                <a:uLnTx/>
                <a:uFillTx/>
                <a:latin typeface="+mj-lt"/>
                <a:ea typeface="+mj-ea"/>
                <a:cs typeface="+mj-cs"/>
              </a:rPr>
              <a:t>v</a:t>
            </a:r>
            <a:r>
              <a:rPr kumimoji="0" lang="en-US" sz="3600" b="0" i="0" u="none" strike="noStrike" kern="1200" cap="none" spc="-25" normalizeH="0" baseline="0" noProof="0" dirty="0">
                <a:ln>
                  <a:noFill/>
                </a:ln>
                <a:solidFill>
                  <a:schemeClr val="tx1"/>
                </a:solidFill>
                <a:effectLst/>
                <a:uLnTx/>
                <a:uFillTx/>
                <a:latin typeface="+mj-lt"/>
                <a:ea typeface="+mj-ea"/>
                <a:cs typeface="+mj-cs"/>
              </a:rPr>
              <a:t>e</a:t>
            </a:r>
            <a:r>
              <a:rPr kumimoji="0" lang="en-US" sz="3600" b="0" i="0" u="none" strike="noStrike" kern="1200" cap="none" spc="-95" normalizeH="0" baseline="0" noProof="0" dirty="0">
                <a:ln>
                  <a:noFill/>
                </a:ln>
                <a:solidFill>
                  <a:schemeClr val="tx1"/>
                </a:solidFill>
                <a:effectLst/>
                <a:uLnTx/>
                <a:uFillTx/>
                <a:latin typeface="+mj-lt"/>
                <a:ea typeface="+mj-ea"/>
                <a:cs typeface="+mj-cs"/>
              </a:rPr>
              <a:t>r</a:t>
            </a:r>
            <a:r>
              <a:rPr kumimoji="0" lang="en-US" sz="3600" b="0" i="0" u="none" strike="noStrike" kern="1200" cap="none" spc="-25" normalizeH="0" baseline="0" noProof="0" dirty="0">
                <a:ln>
                  <a:noFill/>
                </a:ln>
                <a:solidFill>
                  <a:schemeClr val="tx1"/>
                </a:solidFill>
                <a:effectLst/>
                <a:uLnTx/>
                <a:uFillTx/>
                <a:latin typeface="+mj-lt"/>
                <a:ea typeface="+mj-ea"/>
                <a:cs typeface="+mj-cs"/>
              </a:rPr>
              <a:t>d</a:t>
            </a:r>
            <a:r>
              <a:rPr kumimoji="0" lang="en-US" sz="3600" b="0" i="0" u="none" strike="noStrike" kern="1200" cap="none" spc="0" normalizeH="0" baseline="0" noProof="0" dirty="0">
                <a:ln>
                  <a:noFill/>
                </a:ln>
                <a:solidFill>
                  <a:schemeClr val="tx1"/>
                </a:solidFill>
                <a:effectLst/>
                <a:uLnTx/>
                <a:uFillTx/>
                <a:latin typeface="+mj-lt"/>
                <a:ea typeface="+mj-ea"/>
                <a:cs typeface="+mj-cs"/>
              </a:rPr>
              <a:t>ose</a:t>
            </a:r>
            <a:r>
              <a:rPr kumimoji="0" lang="en-US" sz="3600" b="0" i="0" u="none" strike="noStrike" kern="1200" cap="none" spc="-15" normalizeH="0" baseline="0" noProof="0" dirty="0">
                <a:ln>
                  <a:noFill/>
                </a:ln>
                <a:solidFill>
                  <a:schemeClr val="tx1"/>
                </a:solidFill>
                <a:effectLst/>
                <a:uLnTx/>
                <a:uFillTx/>
                <a:latin typeface="+mj-lt"/>
                <a:ea typeface="+mj-ea"/>
                <a:cs typeface="+mj-cs"/>
              </a:rPr>
              <a:t> </a:t>
            </a:r>
            <a:r>
              <a:rPr kumimoji="0" lang="en-US" sz="3600" b="0" i="0" u="none" strike="noStrike" kern="1200" cap="none" spc="-100" normalizeH="0" baseline="0" noProof="0" dirty="0">
                <a:ln>
                  <a:noFill/>
                </a:ln>
                <a:solidFill>
                  <a:schemeClr val="tx1"/>
                </a:solidFill>
                <a:effectLst/>
                <a:uLnTx/>
                <a:uFillTx/>
                <a:latin typeface="+mj-lt"/>
                <a:ea typeface="+mj-ea"/>
                <a:cs typeface="+mj-cs"/>
              </a:rPr>
              <a:t>R</a:t>
            </a:r>
            <a:r>
              <a:rPr kumimoji="0" lang="en-US" sz="3600" b="0" i="0" u="none" strike="noStrike" kern="1200" cap="none" spc="-20" normalizeH="0" baseline="0" noProof="0" dirty="0">
                <a:ln>
                  <a:noFill/>
                </a:ln>
                <a:solidFill>
                  <a:schemeClr val="tx1"/>
                </a:solidFill>
                <a:effectLst/>
                <a:uLnTx/>
                <a:uFillTx/>
                <a:latin typeface="+mj-lt"/>
                <a:ea typeface="+mj-ea"/>
                <a:cs typeface="+mj-cs"/>
              </a:rPr>
              <a:t>e</a:t>
            </a:r>
            <a:r>
              <a:rPr kumimoji="0" lang="en-US" sz="3600" b="0" i="0" u="none" strike="noStrike" kern="1200" cap="none" spc="-75" normalizeH="0" baseline="0" noProof="0" dirty="0">
                <a:ln>
                  <a:noFill/>
                </a:ln>
                <a:solidFill>
                  <a:schemeClr val="tx1"/>
                </a:solidFill>
                <a:effectLst/>
                <a:uLnTx/>
                <a:uFillTx/>
                <a:latin typeface="+mj-lt"/>
                <a:ea typeface="+mj-ea"/>
                <a:cs typeface="+mj-cs"/>
              </a:rPr>
              <a:t>v</a:t>
            </a:r>
            <a:r>
              <a:rPr kumimoji="0" lang="en-US" sz="3600" b="0" i="0" u="none" strike="noStrike" kern="1200" cap="none" spc="-25" normalizeH="0" baseline="0" noProof="0" dirty="0">
                <a:ln>
                  <a:noFill/>
                </a:ln>
                <a:solidFill>
                  <a:schemeClr val="tx1"/>
                </a:solidFill>
                <a:effectLst/>
                <a:uLnTx/>
                <a:uFillTx/>
                <a:latin typeface="+mj-lt"/>
                <a:ea typeface="+mj-ea"/>
                <a:cs typeface="+mj-cs"/>
              </a:rPr>
              <a:t>e</a:t>
            </a:r>
            <a:r>
              <a:rPr kumimoji="0" lang="en-US" sz="3600" b="0" i="0" u="none" strike="noStrike" kern="1200" cap="none" spc="-114" normalizeH="0" baseline="0" noProof="0" dirty="0">
                <a:ln>
                  <a:noFill/>
                </a:ln>
                <a:solidFill>
                  <a:schemeClr val="tx1"/>
                </a:solidFill>
                <a:effectLst/>
                <a:uLnTx/>
                <a:uFillTx/>
                <a:latin typeface="+mj-lt"/>
                <a:ea typeface="+mj-ea"/>
                <a:cs typeface="+mj-cs"/>
              </a:rPr>
              <a:t>r</a:t>
            </a:r>
            <a:r>
              <a:rPr kumimoji="0" lang="en-US" sz="3600" b="0" i="0" u="none" strike="noStrike" kern="1200" cap="none" spc="-20" normalizeH="0" baseline="0" noProof="0" dirty="0">
                <a:ln>
                  <a:noFill/>
                </a:ln>
                <a:solidFill>
                  <a:schemeClr val="tx1"/>
                </a:solidFill>
                <a:effectLst/>
                <a:uLnTx/>
                <a:uFillTx/>
                <a:latin typeface="+mj-lt"/>
                <a:ea typeface="+mj-ea"/>
                <a:cs typeface="+mj-cs"/>
              </a:rPr>
              <a:t>s</a:t>
            </a:r>
            <a:r>
              <a:rPr kumimoji="0" lang="en-US" sz="3600" b="0" i="0" u="none" strike="noStrike" kern="1200" cap="none" spc="-30" normalizeH="0" baseline="0" noProof="0" dirty="0">
                <a:ln>
                  <a:noFill/>
                </a:ln>
                <a:solidFill>
                  <a:schemeClr val="tx1"/>
                </a:solidFill>
                <a:effectLst/>
                <a:uLnTx/>
                <a:uFillTx/>
                <a:latin typeface="+mj-lt"/>
                <a:ea typeface="+mj-ea"/>
                <a:cs typeface="+mj-cs"/>
              </a:rPr>
              <a:t>a</a:t>
            </a:r>
            <a:r>
              <a:rPr kumimoji="0" lang="en-US" sz="3600" b="0" i="0" u="none" strike="noStrike" kern="1200" cap="none" spc="-15" normalizeH="0" baseline="0" noProof="0" dirty="0">
                <a:ln>
                  <a:noFill/>
                </a:ln>
                <a:solidFill>
                  <a:schemeClr val="tx1"/>
                </a:solidFill>
                <a:effectLst/>
                <a:uLnTx/>
                <a:uFillTx/>
                <a:latin typeface="+mj-lt"/>
                <a:ea typeface="+mj-ea"/>
                <a:cs typeface="+mj-cs"/>
              </a:rPr>
              <a:t>l</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object 5"/>
          <p:cNvSpPr txBox="1"/>
          <p:nvPr/>
        </p:nvSpPr>
        <p:spPr>
          <a:xfrm>
            <a:off x="639098" y="2418735"/>
            <a:ext cx="6072776" cy="3811740"/>
          </a:xfrm>
          <a:prstGeom prst="rect">
            <a:avLst/>
          </a:prstGeom>
        </p:spPr>
        <p:txBody>
          <a:bodyPr vert="horz" lIns="91440" tIns="45720" rIns="91440" bIns="45720" rtlCol="0" anchor="ctr">
            <a:normAutofit/>
          </a:bodyPr>
          <a:lstStyle/>
          <a:p>
            <a:pPr marL="469900" marR="1052195" indent="-457200">
              <a:spcBef>
                <a:spcPts val="1000"/>
              </a:spcBef>
              <a:buClr>
                <a:schemeClr val="accent1"/>
              </a:buClr>
              <a:buSzPct val="80000"/>
              <a:buFont typeface="Wingdings 3" charset="2"/>
              <a:buChar char=""/>
            </a:pPr>
            <a:r>
              <a:rPr lang="en-US" spc="-5"/>
              <a:t>There is no maximum dose. </a:t>
            </a:r>
          </a:p>
          <a:p>
            <a:pPr marL="469900" marR="1052195" indent="-457200">
              <a:spcBef>
                <a:spcPts val="1000"/>
              </a:spcBef>
              <a:buClr>
                <a:schemeClr val="accent1"/>
              </a:buClr>
              <a:buSzPct val="80000"/>
              <a:buFont typeface="Wingdings 3" charset="2"/>
              <a:buChar char=""/>
            </a:pPr>
            <a:endParaRPr lang="en-US" spc="-5"/>
          </a:p>
          <a:p>
            <a:pPr marL="469900" marR="1052195" indent="-457200">
              <a:spcBef>
                <a:spcPts val="1000"/>
              </a:spcBef>
              <a:buClr>
                <a:schemeClr val="accent1"/>
              </a:buClr>
              <a:buSzPct val="80000"/>
              <a:buFont typeface="Wingdings 3" charset="2"/>
              <a:buChar char=""/>
            </a:pPr>
            <a:r>
              <a:rPr lang="en-US" spc="-5"/>
              <a:t>N</a:t>
            </a:r>
            <a:r>
              <a:rPr lang="en-US"/>
              <a:t>a</a:t>
            </a:r>
            <a:r>
              <a:rPr lang="en-US" spc="-5"/>
              <a:t>l</a:t>
            </a:r>
            <a:r>
              <a:rPr lang="en-US" spc="-60"/>
              <a:t>o</a:t>
            </a:r>
            <a:r>
              <a:rPr lang="en-US" spc="-80"/>
              <a:t>x</a:t>
            </a:r>
            <a:r>
              <a:rPr lang="en-US"/>
              <a:t>o</a:t>
            </a:r>
            <a:r>
              <a:rPr lang="en-US" spc="-5"/>
              <a:t>n</a:t>
            </a:r>
            <a:r>
              <a:rPr lang="en-US"/>
              <a:t>e</a:t>
            </a:r>
            <a:r>
              <a:rPr lang="en-US" spc="-200"/>
              <a:t>’</a:t>
            </a:r>
            <a:r>
              <a:rPr lang="en-US"/>
              <a:t>s</a:t>
            </a:r>
            <a:r>
              <a:rPr lang="en-US" spc="-35"/>
              <a:t> </a:t>
            </a:r>
            <a:r>
              <a:rPr lang="en-US" b="1" spc="-25"/>
              <a:t>e</a:t>
            </a:r>
            <a:r>
              <a:rPr lang="en-US" b="1" spc="-45"/>
              <a:t>f</a:t>
            </a:r>
            <a:r>
              <a:rPr lang="en-US" b="1" spc="-90"/>
              <a:t>f</a:t>
            </a:r>
            <a:r>
              <a:rPr lang="en-US" b="1"/>
              <a:t>ect </a:t>
            </a:r>
            <a:r>
              <a:rPr lang="en-US" b="1" spc="-5"/>
              <a:t>l</a:t>
            </a:r>
            <a:r>
              <a:rPr lang="en-US" b="1"/>
              <a:t>a</a:t>
            </a:r>
            <a:r>
              <a:rPr lang="en-US" b="1" spc="-45"/>
              <a:t>s</a:t>
            </a:r>
            <a:r>
              <a:rPr lang="en-US" b="1" spc="-10"/>
              <a:t>t</a:t>
            </a:r>
            <a:r>
              <a:rPr lang="en-US" b="1"/>
              <a:t>s</a:t>
            </a:r>
            <a:r>
              <a:rPr lang="en-US" b="1" spc="5"/>
              <a:t> </a:t>
            </a:r>
            <a:r>
              <a:rPr lang="en-US" b="1" spc="-5"/>
              <a:t>30 </a:t>
            </a:r>
            <a:r>
              <a:rPr lang="en-US" b="1" spc="-35"/>
              <a:t>t</a:t>
            </a:r>
            <a:r>
              <a:rPr lang="en-US" b="1"/>
              <a:t>o</a:t>
            </a:r>
            <a:r>
              <a:rPr lang="en-US" b="1" spc="-10"/>
              <a:t> </a:t>
            </a:r>
            <a:r>
              <a:rPr lang="en-US" b="1" spc="-5"/>
              <a:t>9</a:t>
            </a:r>
            <a:r>
              <a:rPr lang="en-US" b="1"/>
              <a:t>0</a:t>
            </a:r>
            <a:r>
              <a:rPr lang="en-US" b="1" spc="5"/>
              <a:t> </a:t>
            </a:r>
            <a:r>
              <a:rPr lang="en-US" b="1" spc="-5"/>
              <a:t>m</a:t>
            </a:r>
            <a:r>
              <a:rPr lang="en-US" b="1" spc="-10"/>
              <a:t>i</a:t>
            </a:r>
            <a:r>
              <a:rPr lang="en-US" b="1" spc="-5"/>
              <a:t>nu</a:t>
            </a:r>
            <a:r>
              <a:rPr lang="en-US" b="1" spc="-35"/>
              <a:t>t</a:t>
            </a:r>
            <a:r>
              <a:rPr lang="en-US" b="1" spc="-10"/>
              <a:t>e</a:t>
            </a:r>
            <a:r>
              <a:rPr lang="en-US" b="1"/>
              <a:t>s</a:t>
            </a:r>
            <a:r>
              <a:rPr lang="en-US" b="1" spc="-10"/>
              <a:t> </a:t>
            </a:r>
            <a:r>
              <a:rPr lang="en-US" spc="-5"/>
              <a:t>d</a:t>
            </a:r>
            <a:r>
              <a:rPr lang="en-US"/>
              <a:t>e</a:t>
            </a:r>
            <a:r>
              <a:rPr lang="en-US" spc="-5"/>
              <a:t>p</a:t>
            </a:r>
            <a:r>
              <a:rPr lang="en-US"/>
              <a:t>e</a:t>
            </a:r>
            <a:r>
              <a:rPr lang="en-US" spc="-5"/>
              <a:t>nding </a:t>
            </a:r>
            <a:r>
              <a:rPr lang="en-US"/>
              <a:t>on</a:t>
            </a:r>
            <a:r>
              <a:rPr lang="en-US" spc="-10"/>
              <a:t> </a:t>
            </a:r>
            <a:r>
              <a:rPr lang="en-US" spc="-5"/>
              <a:t>th</a:t>
            </a:r>
            <a:r>
              <a:rPr lang="en-US"/>
              <a:t>e</a:t>
            </a:r>
            <a:r>
              <a:rPr lang="en-US" spc="-5"/>
              <a:t> </a:t>
            </a:r>
            <a:r>
              <a:rPr lang="en-US" spc="-50"/>
              <a:t>r</a:t>
            </a:r>
            <a:r>
              <a:rPr lang="en-US"/>
              <a:t>o</a:t>
            </a:r>
            <a:r>
              <a:rPr lang="en-US" spc="-5"/>
              <a:t>u</a:t>
            </a:r>
            <a:r>
              <a:rPr lang="en-US" spc="-45"/>
              <a:t>t</a:t>
            </a:r>
            <a:r>
              <a:rPr lang="en-US"/>
              <a:t>e</a:t>
            </a:r>
            <a:r>
              <a:rPr lang="en-US" spc="-5"/>
              <a:t> </a:t>
            </a:r>
            <a:r>
              <a:rPr lang="en-US"/>
              <a:t>of administration </a:t>
            </a:r>
          </a:p>
          <a:p>
            <a:pPr marL="12700" marR="1052195">
              <a:spcBef>
                <a:spcPts val="1000"/>
              </a:spcBef>
              <a:buClr>
                <a:schemeClr val="accent1"/>
              </a:buClr>
              <a:buSzPct val="80000"/>
              <a:buFont typeface="Wingdings 3" charset="2"/>
              <a:buChar char=""/>
            </a:pPr>
            <a:endParaRPr lang="en-US"/>
          </a:p>
          <a:p>
            <a:pPr marL="469900" marR="1052195" indent="-457200">
              <a:spcBef>
                <a:spcPts val="1000"/>
              </a:spcBef>
              <a:buClr>
                <a:schemeClr val="accent1"/>
              </a:buClr>
              <a:buSzPct val="80000"/>
              <a:buFont typeface="Wingdings 3" charset="2"/>
              <a:buChar char=""/>
            </a:pPr>
            <a:r>
              <a:rPr lang="en-US" spc="-5"/>
              <a:t>N</a:t>
            </a:r>
            <a:r>
              <a:rPr lang="en-US"/>
              <a:t>a</a:t>
            </a:r>
            <a:r>
              <a:rPr lang="en-US" spc="-5"/>
              <a:t>l</a:t>
            </a:r>
            <a:r>
              <a:rPr lang="en-US" spc="-60"/>
              <a:t>o</a:t>
            </a:r>
            <a:r>
              <a:rPr lang="en-US" spc="-80"/>
              <a:t>x</a:t>
            </a:r>
            <a:r>
              <a:rPr lang="en-US"/>
              <a:t>o</a:t>
            </a:r>
            <a:r>
              <a:rPr lang="en-US" spc="-5"/>
              <a:t>n</a:t>
            </a:r>
            <a:r>
              <a:rPr lang="en-US"/>
              <a:t>e</a:t>
            </a:r>
            <a:r>
              <a:rPr lang="en-US" spc="-15"/>
              <a:t> </a:t>
            </a:r>
            <a:r>
              <a:rPr lang="en-US" b="1" spc="-5"/>
              <a:t>m</a:t>
            </a:r>
            <a:r>
              <a:rPr lang="en-US" b="1" spc="-60"/>
              <a:t>a</a:t>
            </a:r>
            <a:r>
              <a:rPr lang="en-US" b="1"/>
              <a:t>y</a:t>
            </a:r>
            <a:r>
              <a:rPr lang="en-US" b="1" spc="-15"/>
              <a:t> </a:t>
            </a:r>
            <a:r>
              <a:rPr lang="en-US" b="1" spc="-5"/>
              <a:t>n</a:t>
            </a:r>
            <a:r>
              <a:rPr lang="en-US" b="1"/>
              <a:t>eed</a:t>
            </a:r>
            <a:r>
              <a:rPr lang="en-US" b="1" spc="-10"/>
              <a:t> </a:t>
            </a:r>
            <a:r>
              <a:rPr lang="en-US" b="1" spc="-45"/>
              <a:t>t</a:t>
            </a:r>
            <a:r>
              <a:rPr lang="en-US" b="1"/>
              <a:t>o </a:t>
            </a:r>
            <a:r>
              <a:rPr lang="en-US" b="1" spc="-10"/>
              <a:t>be </a:t>
            </a:r>
            <a:r>
              <a:rPr lang="en-US" b="1" spc="-35"/>
              <a:t>r</a:t>
            </a:r>
            <a:r>
              <a:rPr lang="en-US" b="1" spc="-10"/>
              <a:t>e</a:t>
            </a:r>
            <a:r>
              <a:rPr lang="en-US" b="1" spc="-5"/>
              <a:t>pe</a:t>
            </a:r>
            <a:r>
              <a:rPr lang="en-US" b="1" spc="-25"/>
              <a:t>a</a:t>
            </a:r>
            <a:r>
              <a:rPr lang="en-US" b="1" spc="-35"/>
              <a:t>t</a:t>
            </a:r>
            <a:r>
              <a:rPr lang="en-US" b="1" spc="-10"/>
              <a:t>e</a:t>
            </a:r>
            <a:r>
              <a:rPr lang="en-US" b="1"/>
              <a:t>d</a:t>
            </a:r>
            <a:r>
              <a:rPr lang="en-US" b="1" spc="-20"/>
              <a:t> e</a:t>
            </a:r>
            <a:r>
              <a:rPr lang="en-US" b="1" spc="-30"/>
              <a:t>v</a:t>
            </a:r>
            <a:r>
              <a:rPr lang="en-US" b="1" spc="-5"/>
              <a:t>e</a:t>
            </a:r>
            <a:r>
              <a:rPr lang="en-US" b="1" spc="10"/>
              <a:t>r</a:t>
            </a:r>
            <a:r>
              <a:rPr lang="en-US" b="1"/>
              <a:t>y </a:t>
            </a:r>
            <a:r>
              <a:rPr lang="en-US" b="1" spc="-5"/>
              <a:t>2</a:t>
            </a:r>
            <a:r>
              <a:rPr lang="en-US" b="1"/>
              <a:t>0 </a:t>
            </a:r>
            <a:r>
              <a:rPr lang="en-US" b="1" spc="-35"/>
              <a:t>t</a:t>
            </a:r>
            <a:r>
              <a:rPr lang="en-US" b="1"/>
              <a:t>o</a:t>
            </a:r>
            <a:r>
              <a:rPr lang="en-US" b="1" spc="-10"/>
              <a:t> </a:t>
            </a:r>
            <a:r>
              <a:rPr lang="en-US" b="1" spc="-5"/>
              <a:t>6</a:t>
            </a:r>
            <a:r>
              <a:rPr lang="en-US" b="1"/>
              <a:t>0</a:t>
            </a:r>
            <a:r>
              <a:rPr lang="en-US" b="1" spc="5"/>
              <a:t> </a:t>
            </a:r>
            <a:r>
              <a:rPr lang="en-US" b="1" spc="-5"/>
              <a:t>m</a:t>
            </a:r>
            <a:r>
              <a:rPr lang="en-US" b="1" spc="-10"/>
              <a:t>i</a:t>
            </a:r>
            <a:r>
              <a:rPr lang="en-US" b="1" spc="-5"/>
              <a:t>nu</a:t>
            </a:r>
            <a:r>
              <a:rPr lang="en-US" b="1" spc="-35"/>
              <a:t>t</a:t>
            </a:r>
            <a:r>
              <a:rPr lang="en-US" b="1" spc="-10"/>
              <a:t>e</a:t>
            </a:r>
            <a:r>
              <a:rPr lang="en-US" b="1"/>
              <a:t>s</a:t>
            </a:r>
            <a:r>
              <a:rPr lang="en-US" b="1" spc="-15"/>
              <a:t> </a:t>
            </a:r>
            <a:r>
              <a:rPr lang="en-US" spc="-45"/>
              <a:t>to </a:t>
            </a:r>
            <a:r>
              <a:rPr lang="en-US" spc="-5"/>
              <a:t>m</a:t>
            </a:r>
            <a:r>
              <a:rPr lang="en-US"/>
              <a:t>a</a:t>
            </a:r>
            <a:r>
              <a:rPr lang="en-US" spc="-5"/>
              <a:t>i</a:t>
            </a:r>
            <a:r>
              <a:rPr lang="en-US" spc="-30"/>
              <a:t>n</a:t>
            </a:r>
            <a:r>
              <a:rPr lang="en-US" spc="-45"/>
              <a:t>t</a:t>
            </a:r>
            <a:r>
              <a:rPr lang="en-US"/>
              <a:t>a</a:t>
            </a:r>
            <a:r>
              <a:rPr lang="en-US" spc="-10"/>
              <a:t>i</a:t>
            </a:r>
            <a:r>
              <a:rPr lang="en-US"/>
              <a:t>n</a:t>
            </a:r>
            <a:r>
              <a:rPr lang="en-US" spc="-10"/>
              <a:t> </a:t>
            </a:r>
            <a:r>
              <a:rPr lang="en-US"/>
              <a:t>o</a:t>
            </a:r>
            <a:r>
              <a:rPr lang="en-US" spc="-5"/>
              <a:t>pi</a:t>
            </a:r>
            <a:r>
              <a:rPr lang="en-US"/>
              <a:t>o</a:t>
            </a:r>
            <a:r>
              <a:rPr lang="en-US" spc="-10"/>
              <a:t>i</a:t>
            </a:r>
            <a:r>
              <a:rPr lang="en-US"/>
              <a:t>d</a:t>
            </a:r>
            <a:r>
              <a:rPr lang="en-US" spc="-10"/>
              <a:t> </a:t>
            </a:r>
            <a:r>
              <a:rPr lang="en-US" spc="-40"/>
              <a:t>r</a:t>
            </a:r>
            <a:r>
              <a:rPr lang="en-US" spc="-15"/>
              <a:t>e</a:t>
            </a:r>
            <a:r>
              <a:rPr lang="en-US" spc="-35"/>
              <a:t>v</a:t>
            </a:r>
            <a:r>
              <a:rPr lang="en-US"/>
              <a:t>e</a:t>
            </a:r>
            <a:r>
              <a:rPr lang="en-US" spc="-65"/>
              <a:t>r</a:t>
            </a:r>
            <a:r>
              <a:rPr lang="en-US" spc="-10"/>
              <a:t>s</a:t>
            </a:r>
            <a:r>
              <a:rPr lang="en-US"/>
              <a:t>al especially if extended-release products were taken</a:t>
            </a:r>
          </a:p>
        </p:txBody>
      </p:sp>
      <p:pic>
        <p:nvPicPr>
          <p:cNvPr id="12" name="Picture 11" descr="Stopwatch on white background">
            <a:extLst>
              <a:ext uri="{FF2B5EF4-FFF2-40B4-BE49-F238E27FC236}">
                <a16:creationId xmlns:a16="http://schemas.microsoft.com/office/drawing/2014/main" id="{4285BA95-26D0-455F-B794-36CCE9DFEA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 r="8939" b="-3"/>
          <a:stretch/>
        </p:blipFill>
        <p:spPr>
          <a:xfrm>
            <a:off x="7418226" y="645106"/>
            <a:ext cx="4125317" cy="5585369"/>
          </a:xfrm>
          <a:prstGeom prst="rect">
            <a:avLst/>
          </a:prstGeom>
        </p:spPr>
      </p:pic>
    </p:spTree>
    <p:extLst>
      <p:ext uri="{BB962C8B-B14F-4D97-AF65-F5344CB8AC3E}">
        <p14:creationId xmlns:p14="http://schemas.microsoft.com/office/powerpoint/2010/main" val="267335735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48" y="633015"/>
            <a:ext cx="8183880" cy="1107996"/>
          </a:xfrm>
          <a:prstGeom prst="rect">
            <a:avLst/>
          </a:prstGeom>
        </p:spPr>
        <p:txBody>
          <a:bodyPr vert="horz" wrap="square" lIns="0" tIns="0" rIns="0" bIns="0" rtlCol="0" anchor="ctr">
            <a:spAutoFit/>
          </a:bodyPr>
          <a:lstStyle/>
          <a:p>
            <a:pPr algn="ctr"/>
            <a:r>
              <a:rPr lang="en-US" b="1" spc="-20" dirty="0">
                <a:ea typeface="+mj-lt"/>
                <a:cs typeface="+mj-lt"/>
              </a:rPr>
              <a:t>What to expect</a:t>
            </a:r>
            <a:br>
              <a:rPr lang="en-US" b="1" spc="-20" dirty="0">
                <a:ea typeface="+mj-lt"/>
                <a:cs typeface="+mj-lt"/>
              </a:rPr>
            </a:br>
            <a:r>
              <a:rPr lang="en-US" b="1" spc="-20" dirty="0">
                <a:ea typeface="+mj-lt"/>
                <a:cs typeface="+mj-lt"/>
              </a:rPr>
              <a:t>when reversing an overdose</a:t>
            </a:r>
            <a:endParaRPr lang="en-US" spc="-20" dirty="0">
              <a:ea typeface="+mj-lt"/>
              <a:cs typeface="+mj-lt"/>
            </a:endParaRPr>
          </a:p>
        </p:txBody>
      </p:sp>
      <p:sp>
        <p:nvSpPr>
          <p:cNvPr id="4" name="object 4"/>
          <p:cNvSpPr/>
          <p:nvPr/>
        </p:nvSpPr>
        <p:spPr>
          <a:xfrm>
            <a:off x="2348483" y="2442766"/>
            <a:ext cx="7799832"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nchor="ctr"/>
          <a:lstStyle/>
          <a:p>
            <a:r>
              <a:rPr lang="en-US"/>
              <a:t>     </a:t>
            </a:r>
            <a:r>
              <a:rPr lang="en-US" sz="3200"/>
              <a:t>Agitation</a:t>
            </a:r>
          </a:p>
        </p:txBody>
      </p:sp>
      <p:sp>
        <p:nvSpPr>
          <p:cNvPr id="7" name="object 7"/>
          <p:cNvSpPr/>
          <p:nvPr/>
        </p:nvSpPr>
        <p:spPr>
          <a:xfrm>
            <a:off x="2744724" y="3164473"/>
            <a:ext cx="7403592"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lstStyle/>
          <a:p>
            <a:r>
              <a:rPr lang="en-US"/>
              <a:t>     </a:t>
            </a:r>
            <a:r>
              <a:rPr lang="en-US" sz="3200"/>
              <a:t>Nausea</a:t>
            </a:r>
            <a:r>
              <a:rPr lang="en-US"/>
              <a:t> </a:t>
            </a:r>
            <a:r>
              <a:rPr lang="en-US" sz="3200"/>
              <a:t>and vomiting</a:t>
            </a:r>
          </a:p>
        </p:txBody>
      </p:sp>
      <p:sp>
        <p:nvSpPr>
          <p:cNvPr id="10" name="object 10"/>
          <p:cNvSpPr/>
          <p:nvPr/>
        </p:nvSpPr>
        <p:spPr>
          <a:xfrm>
            <a:off x="2926082" y="3884657"/>
            <a:ext cx="7222235"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lstStyle/>
          <a:p>
            <a:r>
              <a:rPr lang="en-US"/>
              <a:t>     </a:t>
            </a:r>
            <a:r>
              <a:rPr lang="en-US" sz="3200"/>
              <a:t>Excessive sweating</a:t>
            </a:r>
          </a:p>
        </p:txBody>
      </p:sp>
      <p:sp>
        <p:nvSpPr>
          <p:cNvPr id="13" name="object 13"/>
          <p:cNvSpPr/>
          <p:nvPr/>
        </p:nvSpPr>
        <p:spPr>
          <a:xfrm>
            <a:off x="2926082" y="4606365"/>
            <a:ext cx="7222235"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lstStyle/>
          <a:p>
            <a:r>
              <a:rPr lang="en-US"/>
              <a:t>     </a:t>
            </a:r>
            <a:r>
              <a:rPr lang="en-US" sz="3200"/>
              <a:t>Runny or bloody nose</a:t>
            </a:r>
          </a:p>
        </p:txBody>
      </p:sp>
      <p:sp>
        <p:nvSpPr>
          <p:cNvPr id="16" name="object 16"/>
          <p:cNvSpPr/>
          <p:nvPr/>
        </p:nvSpPr>
        <p:spPr>
          <a:xfrm>
            <a:off x="2744724" y="5326551"/>
            <a:ext cx="7403592"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lstStyle/>
          <a:p>
            <a:r>
              <a:rPr lang="en-US"/>
              <a:t>     </a:t>
            </a:r>
            <a:r>
              <a:rPr lang="en-US" sz="3200"/>
              <a:t>Fast heartbeat</a:t>
            </a:r>
          </a:p>
        </p:txBody>
      </p:sp>
      <p:sp>
        <p:nvSpPr>
          <p:cNvPr id="19" name="object 19"/>
          <p:cNvSpPr/>
          <p:nvPr/>
        </p:nvSpPr>
        <p:spPr>
          <a:xfrm>
            <a:off x="2348483" y="6048259"/>
            <a:ext cx="7799832" cy="481139"/>
          </a:xfrm>
          <a:prstGeom prst="rect">
            <a:avLst/>
          </a:prstGeom>
          <a:solidFill>
            <a:schemeClr val="accent4">
              <a:lumMod val="20000"/>
              <a:lumOff val="80000"/>
            </a:schemeClr>
          </a:solidFill>
          <a:ln>
            <a:solidFill>
              <a:schemeClr val="accent4">
                <a:lumMod val="75000"/>
              </a:schemeClr>
            </a:solidFill>
          </a:ln>
        </p:spPr>
        <p:txBody>
          <a:bodyPr wrap="square" lIns="0" tIns="0" rIns="0" bIns="0" rtlCol="0"/>
          <a:lstStyle/>
          <a:p>
            <a:r>
              <a:rPr lang="en-US"/>
              <a:t>     </a:t>
            </a:r>
            <a:r>
              <a:rPr lang="en-US" sz="3200"/>
              <a:t>High blood pressure</a:t>
            </a:r>
          </a:p>
        </p:txBody>
      </p:sp>
    </p:spTree>
    <p:extLst>
      <p:ext uri="{BB962C8B-B14F-4D97-AF65-F5344CB8AC3E}">
        <p14:creationId xmlns:p14="http://schemas.microsoft.com/office/powerpoint/2010/main" val="4203310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22AC-B59E-4DC7-BEAE-32D291CA3D95}"/>
              </a:ext>
            </a:extLst>
          </p:cNvPr>
          <p:cNvSpPr>
            <a:spLocks noGrp="1"/>
          </p:cNvSpPr>
          <p:nvPr>
            <p:ph type="title"/>
          </p:nvPr>
        </p:nvSpPr>
        <p:spPr>
          <a:xfrm>
            <a:off x="1715293" y="911042"/>
            <a:ext cx="8761413" cy="706964"/>
          </a:xfrm>
        </p:spPr>
        <p:txBody>
          <a:bodyPr/>
          <a:lstStyle/>
          <a:p>
            <a:pPr algn="ctr"/>
            <a:r>
              <a:rPr lang="en-US" b="1" spc="10" dirty="0">
                <a:solidFill>
                  <a:schemeClr val="bg1"/>
                </a:solidFill>
              </a:rPr>
              <a:t>Recap: </a:t>
            </a:r>
            <a:r>
              <a:rPr lang="en-US" spc="10" dirty="0">
                <a:solidFill>
                  <a:schemeClr val="bg1"/>
                </a:solidFill>
              </a:rPr>
              <a:t/>
            </a:r>
            <a:br>
              <a:rPr lang="en-US" spc="10" dirty="0">
                <a:solidFill>
                  <a:schemeClr val="bg1"/>
                </a:solidFill>
              </a:rPr>
            </a:br>
            <a:r>
              <a:rPr lang="en-US" spc="10" dirty="0">
                <a:solidFill>
                  <a:schemeClr val="bg1"/>
                </a:solidFill>
              </a:rPr>
              <a:t>How you can save a life</a:t>
            </a:r>
          </a:p>
        </p:txBody>
      </p:sp>
      <p:pic>
        <p:nvPicPr>
          <p:cNvPr id="167" name="Picture 167" descr="Man checking to see if woman on ground is overdosing.">
            <a:extLst>
              <a:ext uri="{FF2B5EF4-FFF2-40B4-BE49-F238E27FC236}">
                <a16:creationId xmlns:a16="http://schemas.microsoft.com/office/drawing/2014/main" id="{E2AB62FA-8725-72F6-77AB-00B5A13DAF2C}"/>
              </a:ext>
            </a:extLst>
          </p:cNvPr>
          <p:cNvPicPr>
            <a:picLocks noChangeAspect="1"/>
          </p:cNvPicPr>
          <p:nvPr/>
        </p:nvPicPr>
        <p:blipFill>
          <a:blip r:embed="rId3"/>
          <a:stretch>
            <a:fillRect/>
          </a:stretch>
        </p:blipFill>
        <p:spPr>
          <a:xfrm>
            <a:off x="504281" y="2675916"/>
            <a:ext cx="4008406" cy="2763328"/>
          </a:xfrm>
          <a:prstGeom prst="rect">
            <a:avLst/>
          </a:prstGeom>
        </p:spPr>
      </p:pic>
      <p:sp>
        <p:nvSpPr>
          <p:cNvPr id="163" name="TextBox 162">
            <a:extLst>
              <a:ext uri="{FF2B5EF4-FFF2-40B4-BE49-F238E27FC236}">
                <a16:creationId xmlns:a16="http://schemas.microsoft.com/office/drawing/2014/main" id="{C9FDC760-2DC3-C5D4-518C-FCFE22B394F2}"/>
              </a:ext>
            </a:extLst>
          </p:cNvPr>
          <p:cNvSpPr txBox="1"/>
          <p:nvPr/>
        </p:nvSpPr>
        <p:spPr>
          <a:xfrm>
            <a:off x="921223" y="5439244"/>
            <a:ext cx="3174521"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alibri"/>
                <a:cs typeface="Calibri"/>
              </a:rPr>
              <a:t>Recognize a potential </a:t>
            </a:r>
          </a:p>
          <a:p>
            <a:pPr algn="ctr"/>
            <a:r>
              <a:rPr lang="en-US" sz="2400" b="1">
                <a:latin typeface="Calibri"/>
                <a:cs typeface="Calibri"/>
              </a:rPr>
              <a:t>overdose</a:t>
            </a:r>
          </a:p>
        </p:txBody>
      </p:sp>
      <p:pic>
        <p:nvPicPr>
          <p:cNvPr id="160" name="Picture 160" descr="Flashing lights on an emergency vehicle.">
            <a:extLst>
              <a:ext uri="{FF2B5EF4-FFF2-40B4-BE49-F238E27FC236}">
                <a16:creationId xmlns:a16="http://schemas.microsoft.com/office/drawing/2014/main" id="{C8379AB4-06BA-BC93-905E-82D6E4DF9236}"/>
              </a:ext>
            </a:extLst>
          </p:cNvPr>
          <p:cNvPicPr>
            <a:picLocks noChangeAspect="1"/>
          </p:cNvPicPr>
          <p:nvPr/>
        </p:nvPicPr>
        <p:blipFill>
          <a:blip r:embed="rId4"/>
          <a:stretch>
            <a:fillRect/>
          </a:stretch>
        </p:blipFill>
        <p:spPr>
          <a:xfrm>
            <a:off x="5260361" y="2671043"/>
            <a:ext cx="3174520" cy="2754307"/>
          </a:xfrm>
          <a:prstGeom prst="rect">
            <a:avLst/>
          </a:prstGeom>
        </p:spPr>
      </p:pic>
      <p:sp>
        <p:nvSpPr>
          <p:cNvPr id="165" name="TextBox 164">
            <a:extLst>
              <a:ext uri="{FF2B5EF4-FFF2-40B4-BE49-F238E27FC236}">
                <a16:creationId xmlns:a16="http://schemas.microsoft.com/office/drawing/2014/main" id="{5D67033F-8700-164E-2273-CA6654A28295}"/>
              </a:ext>
            </a:extLst>
          </p:cNvPr>
          <p:cNvSpPr txBox="1"/>
          <p:nvPr/>
        </p:nvSpPr>
        <p:spPr>
          <a:xfrm>
            <a:off x="5260361" y="5425350"/>
            <a:ext cx="3174521"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libri"/>
                <a:cs typeface="Calibri"/>
              </a:rPr>
              <a:t>Call Emergency </a:t>
            </a:r>
          </a:p>
          <a:p>
            <a:pPr algn="ctr"/>
            <a:r>
              <a:rPr lang="en-US" sz="2400" b="1" dirty="0">
                <a:latin typeface="Calibri"/>
                <a:cs typeface="Calibri"/>
              </a:rPr>
              <a:t>Services</a:t>
            </a:r>
          </a:p>
        </p:txBody>
      </p:sp>
      <p:pic>
        <p:nvPicPr>
          <p:cNvPr id="3" name="Picture 2" descr="Hand holding a single dose of naloxone nasal spray">
            <a:extLst>
              <a:ext uri="{FF2B5EF4-FFF2-40B4-BE49-F238E27FC236}">
                <a16:creationId xmlns:a16="http://schemas.microsoft.com/office/drawing/2014/main" id="{EC2EE507-B267-6504-BA1F-16A36A37558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115" t="17163" r="15596"/>
          <a:stretch/>
        </p:blipFill>
        <p:spPr>
          <a:xfrm>
            <a:off x="9182555" y="2690507"/>
            <a:ext cx="2505164" cy="2748737"/>
          </a:xfrm>
          <a:prstGeom prst="rect">
            <a:avLst/>
          </a:prstGeom>
        </p:spPr>
      </p:pic>
      <p:sp>
        <p:nvSpPr>
          <p:cNvPr id="164" name="TextBox 163">
            <a:extLst>
              <a:ext uri="{FF2B5EF4-FFF2-40B4-BE49-F238E27FC236}">
                <a16:creationId xmlns:a16="http://schemas.microsoft.com/office/drawing/2014/main" id="{1D8EC4D5-5459-C638-D453-535A7BDC3104}"/>
              </a:ext>
            </a:extLst>
          </p:cNvPr>
          <p:cNvSpPr txBox="1"/>
          <p:nvPr/>
        </p:nvSpPr>
        <p:spPr>
          <a:xfrm flipH="1">
            <a:off x="8806273" y="5425350"/>
            <a:ext cx="325772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libri"/>
                <a:cs typeface="Calibri"/>
              </a:rPr>
              <a:t>Give Naloxone</a:t>
            </a:r>
            <a:endParaRPr lang="en-US" sz="2800" b="1" dirty="0">
              <a:latin typeface="Calibri"/>
              <a:cs typeface="Calibri"/>
            </a:endParaRPr>
          </a:p>
        </p:txBody>
      </p:sp>
    </p:spTree>
    <p:extLst>
      <p:ext uri="{BB962C8B-B14F-4D97-AF65-F5344CB8AC3E}">
        <p14:creationId xmlns:p14="http://schemas.microsoft.com/office/powerpoint/2010/main" val="2050793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1008063"/>
            <a:ext cx="8761413" cy="638173"/>
          </a:xfrm>
          <a:prstGeom prst="rect">
            <a:avLst/>
          </a:prstGeom>
        </p:spPr>
        <p:txBody>
          <a:bodyPr vert="horz" wrap="square" lIns="0" tIns="83361" rIns="0" bIns="0" rtlCol="0" anchor="ctr">
            <a:spAutoFit/>
          </a:bodyPr>
          <a:lstStyle/>
          <a:p>
            <a:pPr marL="12065" algn="ctr"/>
            <a:r>
              <a:rPr lang="en-US" b="1" spc="-20" dirty="0">
                <a:solidFill>
                  <a:schemeClr val="bg1"/>
                </a:solidFill>
              </a:rPr>
              <a:t>Key actions to remember</a:t>
            </a:r>
          </a:p>
        </p:txBody>
      </p:sp>
      <p:sp>
        <p:nvSpPr>
          <p:cNvPr id="5" name="Content Placeholder 4">
            <a:extLst>
              <a:ext uri="{FF2B5EF4-FFF2-40B4-BE49-F238E27FC236}">
                <a16:creationId xmlns:a16="http://schemas.microsoft.com/office/drawing/2014/main" id="{09D4CF20-53FF-1F38-CC9E-06E9BDB6F27C}"/>
              </a:ext>
            </a:extLst>
          </p:cNvPr>
          <p:cNvSpPr>
            <a:spLocks noGrp="1"/>
          </p:cNvSpPr>
          <p:nvPr>
            <p:ph sz="half" idx="1"/>
          </p:nvPr>
        </p:nvSpPr>
        <p:spPr>
          <a:xfrm>
            <a:off x="195943" y="2614018"/>
            <a:ext cx="5784169" cy="4077659"/>
          </a:xfrm>
          <a:ln>
            <a:noFill/>
          </a:ln>
        </p:spPr>
        <p:txBody>
          <a:bodyPr vert="horz" lIns="91440" tIns="45720" rIns="91440" bIns="45720" rtlCol="0" anchor="t">
            <a:normAutofit/>
          </a:bodyPr>
          <a:lstStyle/>
          <a:p>
            <a:pPr marL="355600">
              <a:spcBef>
                <a:spcPts val="1449"/>
              </a:spcBef>
              <a:buFont typeface="Wingdings" panose="05000000000000000000" pitchFamily="2" charset="2"/>
              <a:buChar char="ü"/>
            </a:pPr>
            <a:r>
              <a:rPr lang="en-US" sz="2000" b="1">
                <a:solidFill>
                  <a:srgbClr val="00B050"/>
                </a:solidFill>
                <a:ea typeface="+mn-lt"/>
                <a:cs typeface="+mn-lt"/>
              </a:rPr>
              <a:t>Do </a:t>
            </a:r>
            <a:r>
              <a:rPr lang="en-US" sz="2000">
                <a:solidFill>
                  <a:schemeClr val="tx1"/>
                </a:solidFill>
                <a:ea typeface="+mn-lt"/>
                <a:cs typeface="+mn-lt"/>
              </a:rPr>
              <a:t>lay the person on their side</a:t>
            </a:r>
          </a:p>
          <a:p>
            <a:pPr marL="355600">
              <a:spcBef>
                <a:spcPts val="1449"/>
              </a:spcBef>
              <a:buFont typeface="Wingdings" panose="05000000000000000000" pitchFamily="2" charset="2"/>
              <a:buChar char="ü"/>
            </a:pPr>
            <a:r>
              <a:rPr lang="en-US" sz="2000" b="1">
                <a:solidFill>
                  <a:srgbClr val="00B050"/>
                </a:solidFill>
                <a:ea typeface="+mn-lt"/>
                <a:cs typeface="+mn-lt"/>
              </a:rPr>
              <a:t>Do</a:t>
            </a:r>
            <a:r>
              <a:rPr lang="en-US" sz="2000" b="1">
                <a:solidFill>
                  <a:schemeClr val="tx1"/>
                </a:solidFill>
                <a:ea typeface="+mn-lt"/>
                <a:cs typeface="+mn-lt"/>
              </a:rPr>
              <a:t> </a:t>
            </a:r>
            <a:r>
              <a:rPr lang="en-US" sz="2000">
                <a:solidFill>
                  <a:schemeClr val="tx1"/>
                </a:solidFill>
                <a:ea typeface="+mn-lt"/>
                <a:cs typeface="+mn-lt"/>
              </a:rPr>
              <a:t>stay with the person and keep them  awake</a:t>
            </a:r>
          </a:p>
          <a:p>
            <a:pPr marL="355600">
              <a:spcBef>
                <a:spcPts val="1449"/>
              </a:spcBef>
              <a:buFont typeface="Wingdings" panose="05000000000000000000" pitchFamily="2" charset="2"/>
              <a:buChar char="ü"/>
            </a:pPr>
            <a:r>
              <a:rPr lang="en-US" sz="2000" b="1">
                <a:solidFill>
                  <a:srgbClr val="00B050"/>
                </a:solidFill>
                <a:cs typeface="Calibri"/>
              </a:rPr>
              <a:t>Do </a:t>
            </a:r>
            <a:r>
              <a:rPr lang="en-US" sz="2000">
                <a:solidFill>
                  <a:schemeClr val="tx1"/>
                </a:solidFill>
                <a:cs typeface="Calibri"/>
              </a:rPr>
              <a:t>monitor the person's response to Naloxone</a:t>
            </a:r>
          </a:p>
          <a:p>
            <a:pPr marL="355600">
              <a:spcBef>
                <a:spcPts val="1449"/>
              </a:spcBef>
              <a:buFont typeface="Wingdings" panose="05000000000000000000" pitchFamily="2" charset="2"/>
              <a:buChar char="ü"/>
            </a:pPr>
            <a:r>
              <a:rPr lang="en-US" sz="2000" b="1">
                <a:solidFill>
                  <a:srgbClr val="00B050"/>
                </a:solidFill>
                <a:cs typeface="Calibri"/>
              </a:rPr>
              <a:t>Do </a:t>
            </a:r>
            <a:r>
              <a:rPr lang="en-US" sz="2000">
                <a:solidFill>
                  <a:schemeClr val="tx1"/>
                </a:solidFill>
                <a:cs typeface="Calibri"/>
              </a:rPr>
              <a:t>call for help </a:t>
            </a:r>
          </a:p>
          <a:p>
            <a:pPr marL="355600">
              <a:spcBef>
                <a:spcPts val="1449"/>
              </a:spcBef>
              <a:buFont typeface="Wingdings" panose="05000000000000000000" pitchFamily="2" charset="2"/>
              <a:buChar char="ü"/>
            </a:pPr>
            <a:r>
              <a:rPr lang="en-US" sz="2000" b="1">
                <a:solidFill>
                  <a:srgbClr val="00B050"/>
                </a:solidFill>
                <a:ea typeface="+mn-lt"/>
                <a:cs typeface="+mn-lt"/>
              </a:rPr>
              <a:t>Do </a:t>
            </a:r>
            <a:r>
              <a:rPr lang="en-US" sz="2000">
                <a:solidFill>
                  <a:schemeClr val="tx1"/>
                </a:solidFill>
                <a:ea typeface="+mn-lt"/>
                <a:cs typeface="+mn-lt"/>
              </a:rPr>
              <a:t>let others know you have Naloxone (you cannot use on yourself)</a:t>
            </a:r>
          </a:p>
          <a:p>
            <a:pPr marL="12700" indent="0">
              <a:spcBef>
                <a:spcPts val="1449"/>
              </a:spcBef>
              <a:buNone/>
            </a:pPr>
            <a:endParaRPr lang="en-US" sz="2000">
              <a:solidFill>
                <a:schemeClr val="tx1"/>
              </a:solidFill>
              <a:ea typeface="+mn-lt"/>
              <a:cs typeface="+mn-lt"/>
            </a:endParaRPr>
          </a:p>
          <a:p>
            <a:pPr marL="12700" indent="0">
              <a:spcBef>
                <a:spcPts val="1449"/>
              </a:spcBef>
              <a:buNone/>
            </a:pPr>
            <a:endParaRPr lang="en-US">
              <a:solidFill>
                <a:srgbClr val="FF0000"/>
              </a:solidFill>
            </a:endParaRPr>
          </a:p>
        </p:txBody>
      </p:sp>
      <p:sp>
        <p:nvSpPr>
          <p:cNvPr id="7" name="Content Placeholder 6">
            <a:extLst>
              <a:ext uri="{FF2B5EF4-FFF2-40B4-BE49-F238E27FC236}">
                <a16:creationId xmlns:a16="http://schemas.microsoft.com/office/drawing/2014/main" id="{5C5E45F4-0A4B-76B4-2022-941EDAC1D3E8}"/>
              </a:ext>
            </a:extLst>
          </p:cNvPr>
          <p:cNvSpPr>
            <a:spLocks noGrp="1"/>
          </p:cNvSpPr>
          <p:nvPr>
            <p:ph sz="half" idx="2"/>
          </p:nvPr>
        </p:nvSpPr>
        <p:spPr>
          <a:xfrm>
            <a:off x="6008914" y="2614017"/>
            <a:ext cx="6183086" cy="4092036"/>
          </a:xfrm>
          <a:ln>
            <a:solidFill>
              <a:schemeClr val="bg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marL="355600" marR="4445">
              <a:lnSpc>
                <a:spcPct val="110000"/>
              </a:lnSpc>
              <a:spcBef>
                <a:spcPts val="1449"/>
              </a:spcBef>
              <a:buFont typeface="Arial" panose="020B0604020202020204" pitchFamily="34" charset="0"/>
              <a:buChar char="•"/>
            </a:pPr>
            <a:r>
              <a:rPr lang="en-US" sz="2000" b="1">
                <a:solidFill>
                  <a:srgbClr val="FF0000"/>
                </a:solidFill>
                <a:ea typeface="+mn-lt"/>
                <a:cs typeface="+mn-lt"/>
              </a:rPr>
              <a:t>Don’t</a:t>
            </a:r>
            <a:r>
              <a:rPr lang="en-US" sz="2000">
                <a:solidFill>
                  <a:schemeClr val="tx1"/>
                </a:solidFill>
                <a:ea typeface="+mn-lt"/>
                <a:cs typeface="+mn-lt"/>
              </a:rPr>
              <a:t> slap or forcefully try to wake the person</a:t>
            </a:r>
          </a:p>
          <a:p>
            <a:pPr marL="355600" marR="4445">
              <a:lnSpc>
                <a:spcPct val="110000"/>
              </a:lnSpc>
              <a:spcBef>
                <a:spcPts val="1449"/>
              </a:spcBef>
              <a:buFont typeface="Arial" panose="020B0604020202020204" pitchFamily="34" charset="0"/>
              <a:buChar char="•"/>
            </a:pPr>
            <a:r>
              <a:rPr lang="en-US" sz="2000" b="1">
                <a:solidFill>
                  <a:srgbClr val="FF0000"/>
                </a:solidFill>
                <a:ea typeface="+mn-lt"/>
                <a:cs typeface="+mn-lt"/>
              </a:rPr>
              <a:t>Don’t</a:t>
            </a:r>
            <a:r>
              <a:rPr lang="en-US" sz="2000">
                <a:solidFill>
                  <a:schemeClr val="tx1"/>
                </a:solidFill>
                <a:ea typeface="+mn-lt"/>
                <a:cs typeface="+mn-lt"/>
              </a:rPr>
              <a:t> put the person in a cold bath or shower</a:t>
            </a:r>
          </a:p>
          <a:p>
            <a:pPr marL="355600" marR="4445">
              <a:lnSpc>
                <a:spcPct val="110000"/>
              </a:lnSpc>
              <a:spcBef>
                <a:spcPts val="1449"/>
              </a:spcBef>
              <a:buFont typeface="Arial" panose="020B0604020202020204" pitchFamily="34" charset="0"/>
              <a:buChar char="•"/>
            </a:pPr>
            <a:r>
              <a:rPr lang="en-US" sz="2000" b="1">
                <a:solidFill>
                  <a:srgbClr val="FF0000"/>
                </a:solidFill>
                <a:ea typeface="+mn-lt"/>
                <a:cs typeface="+mn-lt"/>
              </a:rPr>
              <a:t>Don’t</a:t>
            </a:r>
            <a:r>
              <a:rPr lang="en-US" sz="2000">
                <a:solidFill>
                  <a:schemeClr val="tx1"/>
                </a:solidFill>
                <a:ea typeface="+mn-lt"/>
                <a:cs typeface="+mn-lt"/>
              </a:rPr>
              <a:t> inject the person with any substance (saltwater, milk, “speed”, heroin, etc.)</a:t>
            </a:r>
          </a:p>
          <a:p>
            <a:pPr marL="355600" marR="4445">
              <a:lnSpc>
                <a:spcPct val="110000"/>
              </a:lnSpc>
              <a:spcBef>
                <a:spcPts val="1449"/>
              </a:spcBef>
              <a:buFont typeface="Arial" panose="020B0604020202020204" pitchFamily="34" charset="0"/>
              <a:buChar char="•"/>
            </a:pPr>
            <a:r>
              <a:rPr lang="en-US" sz="2000" b="1">
                <a:solidFill>
                  <a:srgbClr val="FF0000"/>
                </a:solidFill>
                <a:ea typeface="+mn-lt"/>
                <a:cs typeface="+mn-lt"/>
              </a:rPr>
              <a:t>Don’t</a:t>
            </a:r>
            <a:r>
              <a:rPr lang="en-US" sz="2000">
                <a:solidFill>
                  <a:schemeClr val="tx1"/>
                </a:solidFill>
                <a:ea typeface="+mn-lt"/>
                <a:cs typeface="+mn-lt"/>
              </a:rPr>
              <a:t> try to make the person vomit</a:t>
            </a:r>
          </a:p>
          <a:p>
            <a:pPr marL="12700" marR="4445" indent="0">
              <a:lnSpc>
                <a:spcPct val="110000"/>
              </a:lnSpc>
              <a:spcBef>
                <a:spcPts val="1449"/>
              </a:spcBef>
              <a:buNone/>
            </a:pPr>
            <a:endParaRPr lang="en-US" sz="2000">
              <a:solidFill>
                <a:schemeClr val="tx1"/>
              </a:solidFill>
              <a:ea typeface="+mn-lt"/>
              <a:cs typeface="+mn-lt"/>
            </a:endParaRPr>
          </a:p>
          <a:p>
            <a:pPr marL="355600" marR="4445">
              <a:lnSpc>
                <a:spcPct val="110000"/>
              </a:lnSpc>
              <a:spcBef>
                <a:spcPts val="1449"/>
              </a:spcBef>
              <a:buFont typeface="Arial" panose="020B0604020202020204" pitchFamily="34" charset="0"/>
              <a:buChar char="•"/>
            </a:pPr>
            <a:endParaRPr lang="en-US" sz="2000">
              <a:solidFill>
                <a:schemeClr val="tx1"/>
              </a:solidFill>
              <a:ea typeface="+mn-lt"/>
              <a:cs typeface="+mn-lt"/>
            </a:endParaRPr>
          </a:p>
          <a:p>
            <a:pPr marL="0" indent="0">
              <a:buNone/>
            </a:pPr>
            <a:endParaRPr lang="en-US"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58113" y="3995412"/>
            <a:ext cx="566397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schemeClr val="bg1"/>
                </a:solidFill>
                <a:effectLst/>
                <a:uLnTx/>
                <a:uFillTx/>
                <a:latin typeface="+mn-lt"/>
                <a:ea typeface="+mn-ea"/>
                <a:cs typeface="+mn-cs"/>
              </a:rPr>
              <a:t>Accessing and Storing naloxone</a:t>
            </a:r>
            <a:endParaRPr kumimoji="0" lang="en-US" sz="2400" b="0" i="0" u="none" strike="noStrike" kern="1200" cap="none" spc="10" normalizeH="0" baseline="0" noProof="0" dirty="0">
              <a:ln>
                <a:noFill/>
              </a:ln>
              <a:solidFill>
                <a:schemeClr val="bg1"/>
              </a:solidFill>
              <a:effectLst/>
              <a:uLnTx/>
              <a:uFillTx/>
              <a:latin typeface="+mn-lt"/>
              <a:ea typeface="+mn-ea"/>
              <a:cs typeface="+mn-cs"/>
            </a:endParaRPr>
          </a:p>
        </p:txBody>
      </p:sp>
      <p:sp>
        <p:nvSpPr>
          <p:cNvPr id="9" name="TextBox 8">
            <a:extLst>
              <a:ext uri="{FF2B5EF4-FFF2-40B4-BE49-F238E27FC236}">
                <a16:creationId xmlns:a16="http://schemas.microsoft.com/office/drawing/2014/main" id="{75599401-F988-43C7-AEC4-8C64EBCCF5AA}"/>
              </a:ext>
            </a:extLst>
          </p:cNvPr>
          <p:cNvSpPr txBox="1"/>
          <p:nvPr/>
        </p:nvSpPr>
        <p:spPr>
          <a:xfrm>
            <a:off x="2520214" y="3995413"/>
            <a:ext cx="1391385" cy="461665"/>
          </a:xfrm>
          <a:prstGeom prst="rect">
            <a:avLst/>
          </a:prstGeom>
          <a:noFill/>
        </p:spPr>
        <p:txBody>
          <a:bodyPr wrap="square" lIns="91440" tIns="45720" rIns="91440" bIns="45720" rtlCol="0" anchor="t">
            <a:spAutoFit/>
          </a:bodyPr>
          <a:lstStyle/>
          <a:p>
            <a:r>
              <a:rPr lang="en-US" sz="2400" b="1">
                <a:solidFill>
                  <a:schemeClr val="bg1"/>
                </a:solidFill>
              </a:rPr>
              <a:t>Topic 8</a:t>
            </a:r>
            <a:endParaRPr lang="en-US" sz="2400">
              <a:solidFill>
                <a:schemeClr val="bg1"/>
              </a:solidFill>
            </a:endParaRPr>
          </a:p>
        </p:txBody>
      </p:sp>
    </p:spTree>
    <p:extLst>
      <p:ext uri="{BB962C8B-B14F-4D97-AF65-F5344CB8AC3E}">
        <p14:creationId xmlns:p14="http://schemas.microsoft.com/office/powerpoint/2010/main" val="4126670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1008023"/>
            <a:ext cx="8761413" cy="638251"/>
          </a:xfrm>
          <a:prstGeom prst="rect">
            <a:avLst/>
          </a:prstGeom>
        </p:spPr>
        <p:txBody>
          <a:bodyPr vert="horz" wrap="square" lIns="0" tIns="83438" rIns="0" bIns="0" rtlCol="0" anchor="ctr">
            <a:spAutoFit/>
          </a:bodyPr>
          <a:lstStyle/>
          <a:p>
            <a:pPr marL="12700" algn="ctr"/>
            <a:r>
              <a:rPr lang="en-US" spc="5" dirty="0">
                <a:latin typeface="Calibri"/>
                <a:cs typeface="Calibri"/>
              </a:rPr>
              <a:t>Getting access to naloxone</a:t>
            </a:r>
            <a:endParaRPr lang="en-US" spc="-15" dirty="0">
              <a:latin typeface="Calibri"/>
              <a:cs typeface="Calibri"/>
            </a:endParaRPr>
          </a:p>
        </p:txBody>
      </p:sp>
      <p:pic>
        <p:nvPicPr>
          <p:cNvPr id="13" name="Picture 13" descr="Pharmacist sorting medications.">
            <a:extLst>
              <a:ext uri="{FF2B5EF4-FFF2-40B4-BE49-F238E27FC236}">
                <a16:creationId xmlns:a16="http://schemas.microsoft.com/office/drawing/2014/main" id="{F6708472-BB23-C4A1-993E-340D3239C568}"/>
              </a:ext>
            </a:extLst>
          </p:cNvPr>
          <p:cNvPicPr>
            <a:picLocks noGrp="1" noChangeAspect="1"/>
          </p:cNvPicPr>
          <p:nvPr>
            <p:ph sz="half" idx="1"/>
          </p:nvPr>
        </p:nvPicPr>
        <p:blipFill>
          <a:blip r:embed="rId3"/>
          <a:stretch>
            <a:fillRect/>
          </a:stretch>
        </p:blipFill>
        <p:spPr>
          <a:xfrm>
            <a:off x="364201" y="2702238"/>
            <a:ext cx="5615911" cy="3908937"/>
          </a:xfrm>
        </p:spPr>
      </p:pic>
      <p:sp>
        <p:nvSpPr>
          <p:cNvPr id="12" name="Content Placeholder 11">
            <a:extLst>
              <a:ext uri="{FF2B5EF4-FFF2-40B4-BE49-F238E27FC236}">
                <a16:creationId xmlns:a16="http://schemas.microsoft.com/office/drawing/2014/main" id="{E0137F58-7289-1788-770A-B0A588A29D29}"/>
              </a:ext>
            </a:extLst>
          </p:cNvPr>
          <p:cNvSpPr>
            <a:spLocks noGrp="1"/>
          </p:cNvSpPr>
          <p:nvPr>
            <p:ph sz="half" idx="2"/>
          </p:nvPr>
        </p:nvSpPr>
        <p:spPr>
          <a:xfrm>
            <a:off x="5980112" y="2603500"/>
            <a:ext cx="5801381" cy="4005772"/>
          </a:xfrm>
        </p:spPr>
        <p:txBody>
          <a:bodyPr vert="horz" lIns="91440" tIns="45720" rIns="91440" bIns="45720" rtlCol="0" anchor="t">
            <a:normAutofit fontScale="85000" lnSpcReduction="10000"/>
          </a:bodyPr>
          <a:lstStyle/>
          <a:p>
            <a:pPr marL="0" indent="0">
              <a:buNone/>
            </a:pPr>
            <a:r>
              <a:rPr lang="en-US" sz="2000" b="1" u="sng">
                <a:solidFill>
                  <a:schemeClr val="tx1"/>
                </a:solidFill>
                <a:ea typeface="+mn-lt"/>
                <a:cs typeface="+mn-lt"/>
              </a:rPr>
              <a:t>Procuring Naloxone</a:t>
            </a:r>
            <a:endParaRPr lang="en-US" sz="2000" b="1">
              <a:solidFill>
                <a:schemeClr val="tx1"/>
              </a:solidFill>
              <a:cs typeface="Calibri"/>
            </a:endParaRPr>
          </a:p>
          <a:p>
            <a:pPr lvl="1">
              <a:buFont typeface="Courier New" charset="2"/>
              <a:buChar char="o"/>
            </a:pPr>
            <a:r>
              <a:rPr lang="en-US" sz="1800">
                <a:solidFill>
                  <a:schemeClr val="tx1"/>
                </a:solidFill>
                <a:ea typeface="+mn-lt"/>
                <a:cs typeface="+mn-lt"/>
              </a:rPr>
              <a:t>Naloxone Nasal Spray can be received at the Indian Health Services (IHS) pharmacies</a:t>
            </a:r>
            <a:endParaRPr lang="en-US" sz="1800">
              <a:solidFill>
                <a:schemeClr val="tx1"/>
              </a:solidFill>
              <a:cs typeface="Calibri"/>
            </a:endParaRPr>
          </a:p>
          <a:p>
            <a:pPr lvl="1">
              <a:buFont typeface="Courier New" charset="2"/>
              <a:buChar char="o"/>
            </a:pPr>
            <a:r>
              <a:rPr lang="en-US" sz="1800">
                <a:solidFill>
                  <a:schemeClr val="tx1"/>
                </a:solidFill>
                <a:ea typeface="+mn-lt"/>
                <a:cs typeface="+mn-lt"/>
              </a:rPr>
              <a:t>Pharmacist will go over any questions, training, and will dispense per local policy and procedure. </a:t>
            </a:r>
            <a:endParaRPr lang="en-US" sz="1800">
              <a:solidFill>
                <a:schemeClr val="tx1"/>
              </a:solidFill>
              <a:cs typeface="Calibri"/>
            </a:endParaRPr>
          </a:p>
          <a:p>
            <a:pPr>
              <a:buNone/>
            </a:pPr>
            <a:endParaRPr lang="en-US" sz="2000" b="1" u="sng">
              <a:solidFill>
                <a:schemeClr val="tx1"/>
              </a:solidFill>
              <a:ea typeface="+mn-lt"/>
              <a:cs typeface="+mn-lt"/>
            </a:endParaRPr>
          </a:p>
          <a:p>
            <a:pPr>
              <a:buNone/>
            </a:pPr>
            <a:r>
              <a:rPr lang="en-US" sz="2000" b="1" u="sng">
                <a:solidFill>
                  <a:schemeClr val="tx1"/>
                </a:solidFill>
                <a:ea typeface="+mn-lt"/>
                <a:cs typeface="+mn-lt"/>
              </a:rPr>
              <a:t>Replacing Naloxone</a:t>
            </a:r>
          </a:p>
          <a:p>
            <a:pPr lvl="1">
              <a:buFont typeface="Courier New" panose="02070309020205020404" pitchFamily="49" charset="0"/>
              <a:buChar char="o"/>
            </a:pPr>
            <a:r>
              <a:rPr lang="en-US" sz="1800">
                <a:solidFill>
                  <a:schemeClr val="tx1"/>
                </a:solidFill>
              </a:rPr>
              <a:t>C</a:t>
            </a:r>
            <a:r>
              <a:rPr lang="en-US" sz="1800" b="0" i="0" u="none" strike="noStrike">
                <a:solidFill>
                  <a:schemeClr val="tx1"/>
                </a:solidFill>
                <a:effectLst/>
              </a:rPr>
              <a:t>heck the expiration date and replace naloxone when it is expired.</a:t>
            </a:r>
            <a:r>
              <a:rPr lang="en-US" sz="1800" b="0" i="0">
                <a:solidFill>
                  <a:schemeClr val="tx1"/>
                </a:solidFill>
                <a:effectLst/>
              </a:rPr>
              <a:t>​</a:t>
            </a:r>
          </a:p>
          <a:p>
            <a:pPr lvl="1">
              <a:buFont typeface="Courier New" panose="02070309020205020404" pitchFamily="49" charset="0"/>
              <a:buChar char="o"/>
            </a:pPr>
            <a:r>
              <a:rPr lang="en-US" sz="1800">
                <a:solidFill>
                  <a:schemeClr val="tx1"/>
                </a:solidFill>
                <a:ea typeface="+mn-lt"/>
                <a:cs typeface="+mn-lt"/>
              </a:rPr>
              <a:t>Replace if stored improperly (kept outside of temperature range for  more than a short period of time, stored at or less than 39F or more than 104F</a:t>
            </a:r>
          </a:p>
          <a:p>
            <a:pPr lvl="1">
              <a:buFont typeface="Courier New" panose="02070309020205020404" pitchFamily="49" charset="0"/>
              <a:buChar char="o"/>
            </a:pPr>
            <a:r>
              <a:rPr lang="en-US" sz="1800">
                <a:solidFill>
                  <a:schemeClr val="tx1"/>
                </a:solidFill>
                <a:cs typeface="Calibri"/>
              </a:rPr>
              <a:t>Replace after using in an incident</a:t>
            </a:r>
          </a:p>
          <a:p>
            <a:pPr lvl="1">
              <a:buFont typeface="Courier New" charset="2"/>
              <a:buChar char="o"/>
            </a:pPr>
            <a:endParaRPr lang="en-US" sz="1800">
              <a:solidFill>
                <a:schemeClr val="tx1"/>
              </a:solidFill>
              <a:cs typeface="Calibri"/>
            </a:endParaRPr>
          </a:p>
          <a:p>
            <a:pPr>
              <a:buNone/>
            </a:pPr>
            <a:endParaRPr lang="en-US" sz="2000">
              <a:solidFill>
                <a:schemeClr val="tx1"/>
              </a:solidFill>
            </a:endParaRPr>
          </a:p>
          <a:p>
            <a:pPr marL="0" indent="0">
              <a:buNone/>
            </a:pPr>
            <a:endParaRPr lang="en-US" sz="2000">
              <a:solidFill>
                <a:schemeClr val="tx1"/>
              </a:solidFill>
            </a:endParaRPr>
          </a:p>
        </p:txBody>
      </p:sp>
    </p:spTree>
    <p:extLst>
      <p:ext uri="{BB962C8B-B14F-4D97-AF65-F5344CB8AC3E}">
        <p14:creationId xmlns:p14="http://schemas.microsoft.com/office/powerpoint/2010/main" val="32927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973668"/>
            <a:ext cx="8761413" cy="706964"/>
          </a:xfrm>
          <a:prstGeom prst="rect">
            <a:avLst/>
          </a:prstGeom>
        </p:spPr>
        <p:txBody>
          <a:bodyPr vert="horz" lIns="91440" tIns="45720" rIns="91440" bIns="45720" rtlCol="0" anchor="ctr">
            <a:normAutofit/>
          </a:bodyPr>
          <a:lstStyle/>
          <a:p>
            <a:pPr marL="12700" algn="ctr"/>
            <a:r>
              <a:rPr lang="en-US" b="0" i="0" kern="1200" spc="-5">
                <a:solidFill>
                  <a:srgbClr val="EBEBEB"/>
                </a:solidFill>
                <a:latin typeface="+mj-lt"/>
                <a:ea typeface="+mj-ea"/>
                <a:cs typeface="+mj-cs"/>
              </a:rPr>
              <a:t>N</a:t>
            </a:r>
            <a:r>
              <a:rPr lang="en-US" b="0" i="0" kern="1200">
                <a:solidFill>
                  <a:srgbClr val="EBEBEB"/>
                </a:solidFill>
                <a:latin typeface="+mj-lt"/>
                <a:ea typeface="+mj-ea"/>
                <a:cs typeface="+mj-cs"/>
              </a:rPr>
              <a:t>a</a:t>
            </a:r>
            <a:r>
              <a:rPr lang="en-US" b="0" i="0" kern="1200" spc="-10">
                <a:solidFill>
                  <a:srgbClr val="EBEBEB"/>
                </a:solidFill>
                <a:latin typeface="+mj-lt"/>
                <a:ea typeface="+mj-ea"/>
                <a:cs typeface="+mj-cs"/>
              </a:rPr>
              <a:t>l</a:t>
            </a:r>
            <a:r>
              <a:rPr lang="en-US" b="0" i="0" kern="1200" spc="-90">
                <a:solidFill>
                  <a:srgbClr val="EBEBEB"/>
                </a:solidFill>
                <a:latin typeface="+mj-lt"/>
                <a:ea typeface="+mj-ea"/>
                <a:cs typeface="+mj-cs"/>
              </a:rPr>
              <a:t>o</a:t>
            </a:r>
            <a:r>
              <a:rPr lang="en-US" b="0" i="0" kern="1200" spc="-130">
                <a:solidFill>
                  <a:srgbClr val="EBEBEB"/>
                </a:solidFill>
                <a:latin typeface="+mj-lt"/>
                <a:ea typeface="+mj-ea"/>
                <a:cs typeface="+mj-cs"/>
              </a:rPr>
              <a:t>x</a:t>
            </a:r>
            <a:r>
              <a:rPr lang="en-US" b="0" i="0" kern="1200" spc="-10">
                <a:solidFill>
                  <a:srgbClr val="EBEBEB"/>
                </a:solidFill>
                <a:latin typeface="+mj-lt"/>
                <a:ea typeface="+mj-ea"/>
                <a:cs typeface="+mj-cs"/>
              </a:rPr>
              <a:t>o</a:t>
            </a:r>
            <a:r>
              <a:rPr lang="en-US" b="0" i="0" kern="1200">
                <a:solidFill>
                  <a:srgbClr val="EBEBEB"/>
                </a:solidFill>
                <a:latin typeface="+mj-lt"/>
                <a:ea typeface="+mj-ea"/>
                <a:cs typeface="+mj-cs"/>
              </a:rPr>
              <a:t>ne</a:t>
            </a:r>
            <a:r>
              <a:rPr lang="en-US" b="0" i="0" kern="1200" spc="5">
                <a:solidFill>
                  <a:srgbClr val="EBEBEB"/>
                </a:solidFill>
                <a:latin typeface="+mj-lt"/>
                <a:ea typeface="+mj-ea"/>
                <a:cs typeface="+mj-cs"/>
              </a:rPr>
              <a:t> </a:t>
            </a:r>
            <a:r>
              <a:rPr lang="en-US" spc="-25">
                <a:solidFill>
                  <a:srgbClr val="EBEBEB"/>
                </a:solidFill>
              </a:rPr>
              <a:t>s</a:t>
            </a:r>
            <a:r>
              <a:rPr lang="en-US" b="0" i="0" kern="1200" spc="-60">
                <a:solidFill>
                  <a:srgbClr val="EBEBEB"/>
                </a:solidFill>
                <a:latin typeface="+mj-lt"/>
                <a:ea typeface="+mj-ea"/>
                <a:cs typeface="+mj-cs"/>
              </a:rPr>
              <a:t>t</a:t>
            </a:r>
            <a:r>
              <a:rPr lang="en-US" spc="-10">
                <a:solidFill>
                  <a:srgbClr val="EBEBEB"/>
                </a:solidFill>
              </a:rPr>
              <a:t>orage best practices</a:t>
            </a:r>
            <a:endParaRPr lang="en-US" b="0" i="0" kern="1200">
              <a:solidFill>
                <a:srgbClr val="EBEBEB"/>
              </a:solidFill>
              <a:latin typeface="+mj-lt"/>
              <a:ea typeface="+mj-ea"/>
              <a:cs typeface="+mj-cs"/>
            </a:endParaRPr>
          </a:p>
        </p:txBody>
      </p:sp>
      <p:graphicFrame>
        <p:nvGraphicFramePr>
          <p:cNvPr id="6" name="object 3" descr="Store at room temperature (59 degrees Fahrenheit to 77 degrees Fahrenheit&#10;Do not freeze or expose to excessive heat&#10;Protect from light&#10;Keep a full kit (2 nasal spray doses) in a cabinet or bag&#10;Store in the carton provided&#10;Inspect daily to ensure that it is intact and ready for use">
            <a:extLst>
              <a:ext uri="{FF2B5EF4-FFF2-40B4-BE49-F238E27FC236}">
                <a16:creationId xmlns:a16="http://schemas.microsoft.com/office/drawing/2014/main" id="{21B00FD0-A884-19B1-A089-F353F94073B2}"/>
              </a:ext>
            </a:extLst>
          </p:cNvPr>
          <p:cNvGraphicFramePr/>
          <p:nvPr>
            <p:extLst>
              <p:ext uri="{D42A27DB-BD31-4B8C-83A1-F6EECF244321}">
                <p14:modId xmlns:p14="http://schemas.microsoft.com/office/powerpoint/2010/main" val="2273007514"/>
              </p:ext>
            </p:extLst>
          </p:nvPr>
        </p:nvGraphicFramePr>
        <p:xfrm>
          <a:off x="1683170" y="2611871"/>
          <a:ext cx="8662906"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732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90" y="3990136"/>
            <a:ext cx="430931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Key definitions</a:t>
            </a:r>
          </a:p>
        </p:txBody>
      </p:sp>
      <p:sp>
        <p:nvSpPr>
          <p:cNvPr id="9" name="TextBox 8">
            <a:extLst>
              <a:ext uri="{FF2B5EF4-FFF2-40B4-BE49-F238E27FC236}">
                <a16:creationId xmlns:a16="http://schemas.microsoft.com/office/drawing/2014/main" id="{75599401-F988-43C7-AEC4-8C64EBCCF5AA}"/>
              </a:ext>
            </a:extLst>
          </p:cNvPr>
          <p:cNvSpPr txBox="1"/>
          <p:nvPr/>
        </p:nvSpPr>
        <p:spPr>
          <a:xfrm>
            <a:off x="2520215" y="3995413"/>
            <a:ext cx="1696164" cy="461665"/>
          </a:xfrm>
          <a:prstGeom prst="rect">
            <a:avLst/>
          </a:prstGeom>
          <a:noFill/>
        </p:spPr>
        <p:txBody>
          <a:bodyPr wrap="square" rtlCol="0">
            <a:spAutoFit/>
          </a:bodyPr>
          <a:lstStyle/>
          <a:p>
            <a:r>
              <a:rPr lang="en-US" sz="2400" b="1">
                <a:solidFill>
                  <a:schemeClr val="bg1"/>
                </a:solidFill>
              </a:rPr>
              <a:t>Topic 1	</a:t>
            </a:r>
            <a:endParaRPr lang="en-US" sz="2400"/>
          </a:p>
        </p:txBody>
      </p:sp>
    </p:spTree>
    <p:extLst>
      <p:ext uri="{BB962C8B-B14F-4D97-AF65-F5344CB8AC3E}">
        <p14:creationId xmlns:p14="http://schemas.microsoft.com/office/powerpoint/2010/main" val="50182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599401-F988-43C7-AEC4-8C64EBCCF5AA}"/>
              </a:ext>
            </a:extLst>
          </p:cNvPr>
          <p:cNvSpPr txBox="1"/>
          <p:nvPr/>
        </p:nvSpPr>
        <p:spPr>
          <a:xfrm>
            <a:off x="2170444" y="3995413"/>
            <a:ext cx="1753646" cy="461665"/>
          </a:xfrm>
          <a:prstGeom prst="rect">
            <a:avLst/>
          </a:prstGeom>
          <a:noFill/>
        </p:spPr>
        <p:txBody>
          <a:bodyPr wrap="square" lIns="91440" tIns="45720" rIns="91440" bIns="45720" rtlCol="0" anchor="t">
            <a:spAutoFit/>
          </a:bodyPr>
          <a:lstStyle/>
          <a:p>
            <a:r>
              <a:rPr lang="en-US" sz="2400" b="1">
                <a:solidFill>
                  <a:schemeClr val="bg1"/>
                </a:solidFill>
              </a:rPr>
              <a:t>Topic 9</a:t>
            </a:r>
            <a:endParaRPr lang="en-US" sz="2400">
              <a:solidFill>
                <a:schemeClr val="bg1"/>
              </a:solidFill>
            </a:endParaRPr>
          </a:p>
        </p:txBody>
      </p:sp>
      <p:sp>
        <p:nvSpPr>
          <p:cNvPr id="2" name="Title 1">
            <a:extLst>
              <a:ext uri="{FF2B5EF4-FFF2-40B4-BE49-F238E27FC236}">
                <a16:creationId xmlns:a16="http://schemas.microsoft.com/office/drawing/2014/main" id="{CD1C4FC5-33BC-9B0E-0A2E-1665F43CE8B4}"/>
              </a:ext>
            </a:extLst>
          </p:cNvPr>
          <p:cNvSpPr txBox="1">
            <a:spLocks noGrp="1"/>
          </p:cNvSpPr>
          <p:nvPr>
            <p:ph type="title" idx="4294967295"/>
          </p:nvPr>
        </p:nvSpPr>
        <p:spPr>
          <a:xfrm>
            <a:off x="4144805" y="3995413"/>
            <a:ext cx="447367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Putting it all together</a:t>
            </a:r>
          </a:p>
        </p:txBody>
      </p:sp>
    </p:spTree>
    <p:extLst>
      <p:ext uri="{BB962C8B-B14F-4D97-AF65-F5344CB8AC3E}">
        <p14:creationId xmlns:p14="http://schemas.microsoft.com/office/powerpoint/2010/main" val="343313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060" y="825636"/>
            <a:ext cx="8183880" cy="638251"/>
          </a:xfrm>
          <a:prstGeom prst="rect">
            <a:avLst/>
          </a:prstGeom>
        </p:spPr>
        <p:txBody>
          <a:bodyPr vert="horz" wrap="square" lIns="0" tIns="83438" rIns="0" bIns="0" rtlCol="0" anchor="ctr">
            <a:spAutoFit/>
          </a:bodyPr>
          <a:lstStyle/>
          <a:p>
            <a:pPr marL="12700" algn="ctr"/>
            <a:r>
              <a:rPr lang="en-US" dirty="0"/>
              <a:t>Putting it all together </a:t>
            </a:r>
          </a:p>
        </p:txBody>
      </p:sp>
      <p:graphicFrame>
        <p:nvGraphicFramePr>
          <p:cNvPr id="9" name="Diagram 8" descr="Can only help:&#10;- This medicine is not harmful if no opioids in bloodstream&#10;- Any delay in administering naloxone can lead to death and injury&#10;- It cannot be used to get high or set someone back in their recovery&#10;&#10;Will give time:&#10;- Can be given at any point during an overdose&#10;- It is effective usually within 1 to 3 minutes&#10;- The effects last between 30 to 90 minutes - giving you time to get more help!&#10;&#10;Is life-saving:&#10;- Naloxone has become standard in many communities throughout the country&#10;- No negative health outcomes have been reported after over 40 years of utilization&#10;- In nearly 40% of overdose deaths, someone else was present&#10;- The life-saving benefits of naloxone in reversing opioid overdose is clear">
            <a:extLst>
              <a:ext uri="{FF2B5EF4-FFF2-40B4-BE49-F238E27FC236}">
                <a16:creationId xmlns:a16="http://schemas.microsoft.com/office/drawing/2014/main" id="{CC787675-2C22-4AFA-8081-D604871CE942}"/>
              </a:ext>
            </a:extLst>
          </p:cNvPr>
          <p:cNvGraphicFramePr/>
          <p:nvPr>
            <p:extLst>
              <p:ext uri="{D42A27DB-BD31-4B8C-83A1-F6EECF244321}">
                <p14:modId xmlns:p14="http://schemas.microsoft.com/office/powerpoint/2010/main" val="2533753803"/>
              </p:ext>
            </p:extLst>
          </p:nvPr>
        </p:nvGraphicFramePr>
        <p:xfrm>
          <a:off x="850605" y="2147778"/>
          <a:ext cx="10783643" cy="4614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833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99D6-C5A4-1254-F2D0-36A5D8A9C78A}"/>
              </a:ext>
            </a:extLst>
          </p:cNvPr>
          <p:cNvSpPr>
            <a:spLocks noGrp="1"/>
          </p:cNvSpPr>
          <p:nvPr>
            <p:ph type="title" idx="4294967295"/>
          </p:nvPr>
        </p:nvSpPr>
        <p:spPr>
          <a:xfrm>
            <a:off x="1068388" y="-797485"/>
            <a:ext cx="8761413" cy="706964"/>
          </a:xfrm>
        </p:spPr>
        <p:txBody>
          <a:bodyPr/>
          <a:lstStyle/>
          <a:p>
            <a:r>
              <a:rPr lang="en-US" dirty="0"/>
              <a:t>Broaden your impact</a:t>
            </a:r>
          </a:p>
        </p:txBody>
      </p:sp>
      <p:graphicFrame>
        <p:nvGraphicFramePr>
          <p:cNvPr id="78" name="object 3" descr="Broaden your impact:&#10;- Teach others about naloxone&#10;- Become a Naloxone Train-the-Trainer&#10;- Watch the video here: https://www.indiancountryecho.org/resources/naloxone/">
            <a:extLst>
              <a:ext uri="{FF2B5EF4-FFF2-40B4-BE49-F238E27FC236}">
                <a16:creationId xmlns:a16="http://schemas.microsoft.com/office/drawing/2014/main" id="{346BAD2A-1D30-DB3D-FE45-EA4C66DE57C2}"/>
              </a:ext>
            </a:extLst>
          </p:cNvPr>
          <p:cNvGraphicFramePr/>
          <p:nvPr>
            <p:extLst>
              <p:ext uri="{D42A27DB-BD31-4B8C-83A1-F6EECF244321}">
                <p14:modId xmlns:p14="http://schemas.microsoft.com/office/powerpoint/2010/main" val="3365709290"/>
              </p:ext>
            </p:extLst>
          </p:nvPr>
        </p:nvGraphicFramePr>
        <p:xfrm>
          <a:off x="439151" y="808564"/>
          <a:ext cx="6334022" cy="5465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Hands forming circle">
            <a:extLst>
              <a:ext uri="{FF2B5EF4-FFF2-40B4-BE49-F238E27FC236}">
                <a16:creationId xmlns:a16="http://schemas.microsoft.com/office/drawing/2014/main" id="{D5258526-EDC1-5C28-8221-00FFC0C9E42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828" b="3"/>
          <a:stretch/>
        </p:blipFill>
        <p:spPr>
          <a:xfrm rot="5400000">
            <a:off x="6688200" y="1375132"/>
            <a:ext cx="5585369" cy="4125317"/>
          </a:xfrm>
          <a:prstGeom prst="rect">
            <a:avLst/>
          </a:prstGeom>
        </p:spPr>
      </p:pic>
    </p:spTree>
    <p:extLst>
      <p:ext uri="{BB962C8B-B14F-4D97-AF65-F5344CB8AC3E}">
        <p14:creationId xmlns:p14="http://schemas.microsoft.com/office/powerpoint/2010/main" val="236074488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32D4-5CD9-58AF-E4AE-C92EBD70C938}"/>
              </a:ext>
            </a:extLst>
          </p:cNvPr>
          <p:cNvSpPr>
            <a:spLocks noGrp="1"/>
          </p:cNvSpPr>
          <p:nvPr>
            <p:ph type="title"/>
          </p:nvPr>
        </p:nvSpPr>
        <p:spPr>
          <a:xfrm>
            <a:off x="2083869" y="-551543"/>
            <a:ext cx="3865134" cy="551543"/>
          </a:xfrm>
        </p:spPr>
        <p:txBody>
          <a:bodyPr>
            <a:normAutofit fontScale="90000"/>
          </a:bodyPr>
          <a:lstStyle/>
          <a:p>
            <a:r>
              <a:rPr lang="en-US" dirty="0"/>
              <a:t>Thank you</a:t>
            </a:r>
          </a:p>
        </p:txBody>
      </p:sp>
      <p:sp>
        <p:nvSpPr>
          <p:cNvPr id="5" name="TextBox 4">
            <a:extLst>
              <a:ext uri="{FF2B5EF4-FFF2-40B4-BE49-F238E27FC236}">
                <a16:creationId xmlns:a16="http://schemas.microsoft.com/office/drawing/2014/main" id="{FEE9F19A-6F0D-603D-7D07-FA1248EEE94B}"/>
              </a:ext>
            </a:extLst>
          </p:cNvPr>
          <p:cNvSpPr txBox="1"/>
          <p:nvPr/>
        </p:nvSpPr>
        <p:spPr>
          <a:xfrm>
            <a:off x="671419" y="988742"/>
            <a:ext cx="4919756" cy="4370427"/>
          </a:xfrm>
          <a:prstGeom prst="rect">
            <a:avLst/>
          </a:prstGeom>
          <a:noFill/>
        </p:spPr>
        <p:txBody>
          <a:bodyPr wrap="square">
            <a:spAutoFit/>
          </a:bodyPr>
          <a:lstStyle/>
          <a:p>
            <a:pPr lvl="0"/>
            <a:r>
              <a:rPr lang="en-US" sz="1600">
                <a:solidFill>
                  <a:schemeClr val="bg1"/>
                </a:solidFill>
              </a:rPr>
              <a:t>Thank you for attending this naloxone training. </a:t>
            </a:r>
          </a:p>
          <a:p>
            <a:pPr algn="ctr"/>
            <a:endParaRPr lang="en-US" sz="1600" b="1">
              <a:solidFill>
                <a:schemeClr val="bg1"/>
              </a:solidFill>
            </a:endParaRPr>
          </a:p>
          <a:p>
            <a:endParaRPr lang="en-US" sz="1600" b="1">
              <a:solidFill>
                <a:schemeClr val="bg1"/>
              </a:solidFill>
            </a:endParaRPr>
          </a:p>
          <a:p>
            <a:r>
              <a:rPr lang="en-US" sz="1600" b="1">
                <a:solidFill>
                  <a:schemeClr val="bg1"/>
                </a:solidFill>
              </a:rPr>
              <a:t>Remember: </a:t>
            </a:r>
          </a:p>
          <a:p>
            <a:endParaRPr lang="en-US" sz="1600" b="1">
              <a:solidFill>
                <a:schemeClr val="bg1"/>
              </a:solidFill>
            </a:endParaRPr>
          </a:p>
          <a:p>
            <a:pPr marL="285750" indent="-285750">
              <a:buFont typeface="Wingdings" panose="05000000000000000000" pitchFamily="2" charset="2"/>
              <a:buChar char="ü"/>
            </a:pPr>
            <a:r>
              <a:rPr lang="en-US">
                <a:solidFill>
                  <a:schemeClr val="bg1"/>
                </a:solidFill>
              </a:rPr>
              <a:t>Naloxone distribution is an effective strategy to prevent opioid overdose and death.</a:t>
            </a:r>
          </a:p>
          <a:p>
            <a:endParaRPr lang="en-US">
              <a:solidFill>
                <a:schemeClr val="bg1"/>
              </a:solidFill>
            </a:endParaRPr>
          </a:p>
          <a:p>
            <a:endParaRPr lang="en-US">
              <a:solidFill>
                <a:schemeClr val="bg1"/>
              </a:solidFill>
            </a:endParaRPr>
          </a:p>
          <a:p>
            <a:pPr marL="285750" indent="-285750">
              <a:buFont typeface="Wingdings" panose="05000000000000000000" pitchFamily="2" charset="2"/>
              <a:buChar char="ü"/>
            </a:pPr>
            <a:r>
              <a:rPr lang="en-US">
                <a:solidFill>
                  <a:schemeClr val="bg1"/>
                </a:solidFill>
              </a:rPr>
              <a:t>Your participation may lead to giving someone a second chance at life.  </a:t>
            </a:r>
          </a:p>
          <a:p>
            <a:endParaRPr lang="en-US">
              <a:solidFill>
                <a:schemeClr val="bg1"/>
              </a:solidFill>
            </a:endParaRPr>
          </a:p>
          <a:p>
            <a:pPr marL="342900" indent="-342900">
              <a:buFont typeface="Wingdings" panose="05000000000000000000" pitchFamily="2" charset="2"/>
              <a:buChar char="ü"/>
            </a:pPr>
            <a:endParaRPr lang="en-US">
              <a:solidFill>
                <a:schemeClr val="bg1"/>
              </a:solidFill>
            </a:endParaRPr>
          </a:p>
          <a:p>
            <a:pPr marL="342900" indent="-342900">
              <a:buFont typeface="Wingdings" panose="05000000000000000000" pitchFamily="2" charset="2"/>
              <a:buChar char="ü"/>
            </a:pPr>
            <a:r>
              <a:rPr lang="en-US">
                <a:solidFill>
                  <a:schemeClr val="bg1"/>
                </a:solidFill>
                <a:ea typeface="+mj-ea"/>
                <a:cs typeface="+mj-cs"/>
              </a:rPr>
              <a:t>Naloxone keeps the circle strong</a:t>
            </a:r>
            <a:endParaRPr lang="en-US">
              <a:solidFill>
                <a:schemeClr val="bg1"/>
              </a:solidFill>
            </a:endParaRPr>
          </a:p>
          <a:p>
            <a:r>
              <a:rPr lang="en-US">
                <a:solidFill>
                  <a:schemeClr val="bg1"/>
                </a:solidFill>
              </a:rPr>
              <a:t> </a:t>
            </a:r>
          </a:p>
        </p:txBody>
      </p:sp>
      <p:pic>
        <p:nvPicPr>
          <p:cNvPr id="4" name="Picture 3" descr="Composite graphic of Native American families.">
            <a:extLst>
              <a:ext uri="{FF2B5EF4-FFF2-40B4-BE49-F238E27FC236}">
                <a16:creationId xmlns:a16="http://schemas.microsoft.com/office/drawing/2014/main" id="{435EE9B9-CDC7-9CF6-A205-1349A35DE0ED}"/>
              </a:ext>
            </a:extLst>
          </p:cNvPr>
          <p:cNvPicPr>
            <a:picLocks noChangeAspect="1"/>
          </p:cNvPicPr>
          <p:nvPr/>
        </p:nvPicPr>
        <p:blipFill rotWithShape="1">
          <a:blip r:embed="rId3">
            <a:extLst>
              <a:ext uri="{28A0092B-C50C-407E-A947-70E740481C1C}">
                <a14:useLocalDpi xmlns:a14="http://schemas.microsoft.com/office/drawing/2010/main" val="0"/>
              </a:ext>
            </a:extLst>
          </a:blip>
          <a:srcRect t="-852" r="-3" b="-1"/>
          <a:stretch/>
        </p:blipFill>
        <p:spPr>
          <a:xfrm>
            <a:off x="5399906" y="370083"/>
            <a:ext cx="7243198" cy="6117833"/>
          </a:xfrm>
          <a:prstGeom prst="rect">
            <a:avLst/>
          </a:prstGeom>
          <a:ln>
            <a:noFill/>
          </a:ln>
        </p:spPr>
      </p:pic>
    </p:spTree>
    <p:extLst>
      <p:ext uri="{BB962C8B-B14F-4D97-AF65-F5344CB8AC3E}">
        <p14:creationId xmlns:p14="http://schemas.microsoft.com/office/powerpoint/2010/main" val="1737928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599401-F988-43C7-AEC4-8C64EBCCF5AA}"/>
              </a:ext>
            </a:extLst>
          </p:cNvPr>
          <p:cNvSpPr txBox="1"/>
          <p:nvPr/>
        </p:nvSpPr>
        <p:spPr>
          <a:xfrm>
            <a:off x="2170444" y="3995413"/>
            <a:ext cx="1753646" cy="461665"/>
          </a:xfrm>
          <a:prstGeom prst="rect">
            <a:avLst/>
          </a:prstGeom>
          <a:noFill/>
        </p:spPr>
        <p:txBody>
          <a:bodyPr wrap="square" lIns="91440" tIns="45720" rIns="91440" bIns="45720" rtlCol="0" anchor="t">
            <a:spAutoFit/>
          </a:bodyPr>
          <a:lstStyle/>
          <a:p>
            <a:r>
              <a:rPr lang="en-US" sz="2400" b="1">
                <a:solidFill>
                  <a:schemeClr val="bg1"/>
                </a:solidFill>
              </a:rPr>
              <a:t>Topic 10</a:t>
            </a:r>
            <a:endParaRPr lang="en-US" sz="2400">
              <a:solidFill>
                <a:schemeClr val="bg1"/>
              </a:solidFill>
            </a:endParaRPr>
          </a:p>
        </p:txBody>
      </p:sp>
      <p:sp>
        <p:nvSpPr>
          <p:cNvPr id="2" name="Title 1">
            <a:extLst>
              <a:ext uri="{FF2B5EF4-FFF2-40B4-BE49-F238E27FC236}">
                <a16:creationId xmlns:a16="http://schemas.microsoft.com/office/drawing/2014/main" id="{CD1C4FC5-33BC-9B0E-0A2E-1665F43CE8B4}"/>
              </a:ext>
            </a:extLst>
          </p:cNvPr>
          <p:cNvSpPr txBox="1">
            <a:spLocks noGrp="1"/>
          </p:cNvSpPr>
          <p:nvPr>
            <p:ph type="title" idx="4294967295"/>
          </p:nvPr>
        </p:nvSpPr>
        <p:spPr>
          <a:xfrm>
            <a:off x="4144805" y="3995413"/>
            <a:ext cx="447367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Frequently asked questions </a:t>
            </a:r>
          </a:p>
        </p:txBody>
      </p:sp>
    </p:spTree>
    <p:extLst>
      <p:ext uri="{BB962C8B-B14F-4D97-AF65-F5344CB8AC3E}">
        <p14:creationId xmlns:p14="http://schemas.microsoft.com/office/powerpoint/2010/main" val="258911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973668"/>
            <a:ext cx="8761413" cy="706964"/>
          </a:xfrm>
          <a:prstGeom prst="rect">
            <a:avLst/>
          </a:prstGeom>
        </p:spPr>
        <p:txBody>
          <a:bodyPr vert="horz" lIns="91440" tIns="45720" rIns="91440" bIns="45720" rtlCol="0" anchor="ctr">
            <a:normAutofit/>
          </a:bodyPr>
          <a:lstStyle/>
          <a:p>
            <a:pPr marL="12689" algn="ctr"/>
            <a:r>
              <a:rPr lang="en-US" spc="-30" dirty="0"/>
              <a:t>F</a:t>
            </a:r>
            <a:r>
              <a:rPr lang="en-US" spc="-65" dirty="0"/>
              <a:t>r</a:t>
            </a:r>
            <a:r>
              <a:rPr lang="en-US" dirty="0"/>
              <a:t>e</a:t>
            </a:r>
            <a:r>
              <a:rPr lang="en-US" spc="-20" dirty="0"/>
              <a:t>qu</a:t>
            </a:r>
            <a:r>
              <a:rPr lang="en-US" dirty="0"/>
              <a:t>e</a:t>
            </a:r>
            <a:r>
              <a:rPr lang="en-US" spc="-55" dirty="0"/>
              <a:t>n</a:t>
            </a:r>
            <a:r>
              <a:rPr lang="en-US" spc="-20" dirty="0"/>
              <a:t>t</a:t>
            </a:r>
            <a:r>
              <a:rPr lang="en-US" spc="-15" dirty="0"/>
              <a:t>ly</a:t>
            </a:r>
            <a:r>
              <a:rPr lang="en-US" spc="-30" dirty="0"/>
              <a:t> </a:t>
            </a:r>
            <a:r>
              <a:rPr lang="en-US" dirty="0"/>
              <a:t>A</a:t>
            </a:r>
            <a:r>
              <a:rPr lang="en-US" spc="-5" dirty="0"/>
              <a:t>s</a:t>
            </a:r>
            <a:r>
              <a:rPr lang="en-US" spc="-130" dirty="0"/>
              <a:t>k</a:t>
            </a:r>
            <a:r>
              <a:rPr lang="en-US" dirty="0"/>
              <a:t>e</a:t>
            </a:r>
            <a:r>
              <a:rPr lang="en-US" spc="-20" dirty="0"/>
              <a:t>d</a:t>
            </a:r>
            <a:r>
              <a:rPr lang="en-US" spc="-5" dirty="0"/>
              <a:t> Q</a:t>
            </a:r>
            <a:r>
              <a:rPr lang="en-US" spc="-20" dirty="0"/>
              <a:t>ue</a:t>
            </a:r>
            <a:r>
              <a:rPr lang="en-US" spc="-60" dirty="0"/>
              <a:t>s</a:t>
            </a:r>
            <a:r>
              <a:rPr lang="en-US" spc="-20" dirty="0"/>
              <a:t>t</a:t>
            </a:r>
            <a:r>
              <a:rPr lang="en-US" dirty="0"/>
              <a:t>i</a:t>
            </a:r>
            <a:r>
              <a:rPr lang="en-US" spc="-5" dirty="0"/>
              <a:t>o</a:t>
            </a:r>
            <a:r>
              <a:rPr lang="en-US" spc="-15" dirty="0"/>
              <a:t>ns   </a:t>
            </a:r>
          </a:p>
        </p:txBody>
      </p:sp>
      <p:sp>
        <p:nvSpPr>
          <p:cNvPr id="3" name="object 3"/>
          <p:cNvSpPr txBox="1"/>
          <p:nvPr/>
        </p:nvSpPr>
        <p:spPr>
          <a:xfrm>
            <a:off x="633510" y="2598362"/>
            <a:ext cx="6166551" cy="3967354"/>
          </a:xfrm>
          <a:prstGeom prst="rect">
            <a:avLst/>
          </a:prstGeom>
        </p:spPr>
        <p:txBody>
          <a:bodyPr vert="horz" lIns="91440" tIns="45720" rIns="91440" bIns="45720" rtlCol="0" anchor="ctr">
            <a:normAutofit/>
          </a:bodyPr>
          <a:lstStyle/>
          <a:p>
            <a:pPr marL="297815" marR="504825" indent="-285750">
              <a:lnSpc>
                <a:spcPct val="90000"/>
              </a:lnSpc>
              <a:spcBef>
                <a:spcPts val="1000"/>
              </a:spcBef>
              <a:buClr>
                <a:schemeClr val="accent1"/>
              </a:buClr>
              <a:buSzPct val="80000"/>
              <a:buFont typeface="Wingdings" panose="05000000000000000000" pitchFamily="2" charset="2"/>
              <a:buChar char="Ø"/>
            </a:pPr>
            <a:r>
              <a:rPr lang="en-US" sz="1600" b="1">
                <a:solidFill>
                  <a:srgbClr val="8F2978"/>
                </a:solidFill>
              </a:rPr>
              <a:t>Is</a:t>
            </a:r>
            <a:r>
              <a:rPr lang="en-US" sz="1600" b="1" spc="-10">
                <a:solidFill>
                  <a:srgbClr val="8F2978"/>
                </a:solidFill>
              </a:rPr>
              <a:t> n</a:t>
            </a:r>
            <a:r>
              <a:rPr lang="en-US" sz="1600" b="1" spc="-5">
                <a:solidFill>
                  <a:srgbClr val="8F2978"/>
                </a:solidFill>
              </a:rPr>
              <a:t>al</a:t>
            </a:r>
            <a:r>
              <a:rPr lang="en-US" sz="1600" b="1" spc="-45">
                <a:solidFill>
                  <a:srgbClr val="8F2978"/>
                </a:solidFill>
              </a:rPr>
              <a:t>o</a:t>
            </a:r>
            <a:r>
              <a:rPr lang="en-US" sz="1600" b="1" spc="-60">
                <a:solidFill>
                  <a:srgbClr val="8F2978"/>
                </a:solidFill>
              </a:rPr>
              <a:t>x</a:t>
            </a:r>
            <a:r>
              <a:rPr lang="en-US" sz="1600" b="1">
                <a:solidFill>
                  <a:srgbClr val="8F2978"/>
                </a:solidFill>
              </a:rPr>
              <a:t>o</a:t>
            </a:r>
            <a:r>
              <a:rPr lang="en-US" sz="1600" b="1" spc="-10">
                <a:solidFill>
                  <a:srgbClr val="8F2978"/>
                </a:solidFill>
              </a:rPr>
              <a:t>n</a:t>
            </a:r>
            <a:r>
              <a:rPr lang="en-US" sz="1600" b="1">
                <a:solidFill>
                  <a:srgbClr val="8F2978"/>
                </a:solidFill>
              </a:rPr>
              <a:t>e</a:t>
            </a:r>
            <a:r>
              <a:rPr lang="en-US" sz="1600" b="1" spc="5">
                <a:solidFill>
                  <a:srgbClr val="8F2978"/>
                </a:solidFill>
              </a:rPr>
              <a:t> </a:t>
            </a:r>
            <a:r>
              <a:rPr lang="en-US" sz="1600" b="1">
                <a:solidFill>
                  <a:srgbClr val="8F2978"/>
                </a:solidFill>
              </a:rPr>
              <a:t>a</a:t>
            </a:r>
            <a:r>
              <a:rPr lang="en-US" sz="1600" b="1" spc="-5">
                <a:solidFill>
                  <a:srgbClr val="8F2978"/>
                </a:solidFill>
              </a:rPr>
              <a:t> </a:t>
            </a:r>
            <a:r>
              <a:rPr lang="en-US" sz="1600" b="1" spc="-55">
                <a:solidFill>
                  <a:srgbClr val="8F2978"/>
                </a:solidFill>
              </a:rPr>
              <a:t>“</a:t>
            </a:r>
            <a:r>
              <a:rPr lang="en-US" sz="1600" b="1" spc="5">
                <a:solidFill>
                  <a:srgbClr val="8F2978"/>
                </a:solidFill>
              </a:rPr>
              <a:t>s</a:t>
            </a:r>
            <a:r>
              <a:rPr lang="en-US" sz="1600" b="1" spc="-15">
                <a:solidFill>
                  <a:srgbClr val="8F2978"/>
                </a:solidFill>
              </a:rPr>
              <a:t>a</a:t>
            </a:r>
            <a:r>
              <a:rPr lang="en-US" sz="1600" b="1" spc="-45">
                <a:solidFill>
                  <a:srgbClr val="8F2978"/>
                </a:solidFill>
              </a:rPr>
              <a:t>f</a:t>
            </a:r>
            <a:r>
              <a:rPr lang="en-US" sz="1600" b="1" spc="-15">
                <a:solidFill>
                  <a:srgbClr val="8F2978"/>
                </a:solidFill>
              </a:rPr>
              <a:t>e</a:t>
            </a:r>
            <a:r>
              <a:rPr lang="en-US" sz="1600" b="1" spc="-5">
                <a:solidFill>
                  <a:srgbClr val="8F2978"/>
                </a:solidFill>
              </a:rPr>
              <a:t>t</a:t>
            </a:r>
            <a:r>
              <a:rPr lang="en-US" sz="1600" b="1">
                <a:solidFill>
                  <a:srgbClr val="8F2978"/>
                </a:solidFill>
              </a:rPr>
              <a:t>y</a:t>
            </a:r>
            <a:r>
              <a:rPr lang="en-US" sz="1600" b="1" spc="-10">
                <a:solidFill>
                  <a:srgbClr val="8F2978"/>
                </a:solidFill>
              </a:rPr>
              <a:t> n</a:t>
            </a:r>
            <a:r>
              <a:rPr lang="en-US" sz="1600" b="1" spc="-15">
                <a:solidFill>
                  <a:srgbClr val="8F2978"/>
                </a:solidFill>
              </a:rPr>
              <a:t>e</a:t>
            </a:r>
            <a:r>
              <a:rPr lang="en-US" sz="1600" b="1" spc="65">
                <a:solidFill>
                  <a:srgbClr val="8F2978"/>
                </a:solidFill>
              </a:rPr>
              <a:t>t</a:t>
            </a:r>
            <a:r>
              <a:rPr lang="en-US" sz="1600" b="1">
                <a:solidFill>
                  <a:srgbClr val="8F2978"/>
                </a:solidFill>
              </a:rPr>
              <a:t>”</a:t>
            </a:r>
            <a:r>
              <a:rPr lang="en-US" sz="1600" b="1" spc="-5">
                <a:solidFill>
                  <a:srgbClr val="8F2978"/>
                </a:solidFill>
              </a:rPr>
              <a:t> t</a:t>
            </a:r>
            <a:r>
              <a:rPr lang="en-US" sz="1600" b="1" spc="-10">
                <a:solidFill>
                  <a:srgbClr val="8F2978"/>
                </a:solidFill>
              </a:rPr>
              <a:t>h</a:t>
            </a:r>
            <a:r>
              <a:rPr lang="en-US" sz="1600" b="1" spc="-30">
                <a:solidFill>
                  <a:srgbClr val="8F2978"/>
                </a:solidFill>
              </a:rPr>
              <a:t>a</a:t>
            </a:r>
            <a:r>
              <a:rPr lang="en-US" sz="1600" b="1">
                <a:solidFill>
                  <a:srgbClr val="8F2978"/>
                </a:solidFill>
              </a:rPr>
              <a:t>t</a:t>
            </a:r>
            <a:r>
              <a:rPr lang="en-US" sz="1600" b="1" spc="10">
                <a:solidFill>
                  <a:srgbClr val="8F2978"/>
                </a:solidFill>
              </a:rPr>
              <a:t> </a:t>
            </a:r>
            <a:r>
              <a:rPr lang="en-US" sz="1600" b="1" spc="-5">
                <a:solidFill>
                  <a:srgbClr val="8F2978"/>
                </a:solidFill>
              </a:rPr>
              <a:t>al</a:t>
            </a:r>
            <a:r>
              <a:rPr lang="en-US" sz="1600" b="1" spc="-15">
                <a:solidFill>
                  <a:srgbClr val="8F2978"/>
                </a:solidFill>
              </a:rPr>
              <a:t>l</a:t>
            </a:r>
            <a:r>
              <a:rPr lang="en-US" sz="1600" b="1">
                <a:solidFill>
                  <a:srgbClr val="8F2978"/>
                </a:solidFill>
              </a:rPr>
              <a:t>o</a:t>
            </a:r>
            <a:r>
              <a:rPr lang="en-US" sz="1600" b="1" spc="-10">
                <a:solidFill>
                  <a:srgbClr val="8F2978"/>
                </a:solidFill>
              </a:rPr>
              <a:t>w</a:t>
            </a:r>
            <a:r>
              <a:rPr lang="en-US" sz="1600" b="1">
                <a:solidFill>
                  <a:srgbClr val="8F2978"/>
                </a:solidFill>
              </a:rPr>
              <a:t>s</a:t>
            </a:r>
            <a:r>
              <a:rPr lang="en-US" sz="1600" b="1" spc="-20">
                <a:solidFill>
                  <a:srgbClr val="8F2978"/>
                </a:solidFill>
              </a:rPr>
              <a:t> </a:t>
            </a:r>
            <a:r>
              <a:rPr lang="en-US" sz="1600" b="1" spc="-10">
                <a:solidFill>
                  <a:srgbClr val="8F2978"/>
                </a:solidFill>
              </a:rPr>
              <a:t>u</a:t>
            </a:r>
            <a:r>
              <a:rPr lang="en-US" sz="1600" b="1" spc="5">
                <a:solidFill>
                  <a:srgbClr val="8F2978"/>
                </a:solidFill>
              </a:rPr>
              <a:t>s</a:t>
            </a:r>
            <a:r>
              <a:rPr lang="en-US" sz="1600" b="1" spc="-5">
                <a:solidFill>
                  <a:srgbClr val="8F2978"/>
                </a:solidFill>
              </a:rPr>
              <a:t>e</a:t>
            </a:r>
            <a:r>
              <a:rPr lang="en-US" sz="1600" b="1" spc="-40">
                <a:solidFill>
                  <a:srgbClr val="8F2978"/>
                </a:solidFill>
              </a:rPr>
              <a:t>r</a:t>
            </a:r>
            <a:r>
              <a:rPr lang="en-US" sz="1600" b="1">
                <a:solidFill>
                  <a:srgbClr val="8F2978"/>
                </a:solidFill>
              </a:rPr>
              <a:t>s</a:t>
            </a:r>
            <a:r>
              <a:rPr lang="en-US" sz="1600" b="1" spc="15">
                <a:solidFill>
                  <a:srgbClr val="8F2978"/>
                </a:solidFill>
              </a:rPr>
              <a:t> </a:t>
            </a:r>
            <a:r>
              <a:rPr lang="en-US" sz="1600" b="1" spc="-30">
                <a:solidFill>
                  <a:srgbClr val="8F2978"/>
                </a:solidFill>
              </a:rPr>
              <a:t>t</a:t>
            </a:r>
            <a:r>
              <a:rPr lang="en-US" sz="1600" b="1">
                <a:solidFill>
                  <a:srgbClr val="8F2978"/>
                </a:solidFill>
              </a:rPr>
              <a:t>o</a:t>
            </a:r>
            <a:r>
              <a:rPr lang="en-US" sz="1600" b="1" spc="-10">
                <a:solidFill>
                  <a:srgbClr val="8F2978"/>
                </a:solidFill>
              </a:rPr>
              <a:t> u</a:t>
            </a:r>
            <a:r>
              <a:rPr lang="en-US" sz="1600" b="1" spc="5">
                <a:solidFill>
                  <a:srgbClr val="8F2978"/>
                </a:solidFill>
              </a:rPr>
              <a:t>s</a:t>
            </a:r>
            <a:r>
              <a:rPr lang="en-US" sz="1600" b="1">
                <a:solidFill>
                  <a:srgbClr val="8F2978"/>
                </a:solidFill>
              </a:rPr>
              <a:t>e </a:t>
            </a:r>
            <a:r>
              <a:rPr lang="en-US" sz="1600" b="1" spc="-15">
                <a:solidFill>
                  <a:srgbClr val="8F2978"/>
                </a:solidFill>
              </a:rPr>
              <a:t>e</a:t>
            </a:r>
            <a:r>
              <a:rPr lang="en-US" sz="1600" b="1" spc="-25">
                <a:solidFill>
                  <a:srgbClr val="8F2978"/>
                </a:solidFill>
              </a:rPr>
              <a:t>v</a:t>
            </a:r>
            <a:r>
              <a:rPr lang="en-US" sz="1600" b="1" spc="-5">
                <a:solidFill>
                  <a:srgbClr val="8F2978"/>
                </a:solidFill>
              </a:rPr>
              <a:t>e</a:t>
            </a:r>
            <a:r>
              <a:rPr lang="en-US" sz="1600" b="1">
                <a:solidFill>
                  <a:srgbClr val="8F2978"/>
                </a:solidFill>
              </a:rPr>
              <a:t>n</a:t>
            </a:r>
            <a:r>
              <a:rPr lang="en-US" sz="1600" b="1" spc="-5">
                <a:solidFill>
                  <a:srgbClr val="8F2978"/>
                </a:solidFill>
              </a:rPr>
              <a:t> </a:t>
            </a:r>
            <a:r>
              <a:rPr lang="en-US" sz="1600" b="1" spc="5">
                <a:solidFill>
                  <a:srgbClr val="8F2978"/>
                </a:solidFill>
              </a:rPr>
              <a:t>m</a:t>
            </a:r>
            <a:r>
              <a:rPr lang="en-US" sz="1600" b="1">
                <a:solidFill>
                  <a:srgbClr val="8F2978"/>
                </a:solidFill>
              </a:rPr>
              <a:t>o</a:t>
            </a:r>
            <a:r>
              <a:rPr lang="en-US" sz="1600" b="1" spc="-30">
                <a:solidFill>
                  <a:srgbClr val="8F2978"/>
                </a:solidFill>
              </a:rPr>
              <a:t>r</a:t>
            </a:r>
            <a:r>
              <a:rPr lang="en-US" sz="1600" b="1">
                <a:solidFill>
                  <a:srgbClr val="8F2978"/>
                </a:solidFill>
              </a:rPr>
              <a:t>e</a:t>
            </a:r>
            <a:r>
              <a:rPr lang="en-US" sz="1600" b="1" spc="-20">
                <a:solidFill>
                  <a:srgbClr val="8F2978"/>
                </a:solidFill>
              </a:rPr>
              <a:t> </a:t>
            </a:r>
            <a:r>
              <a:rPr lang="en-US" sz="1600" b="1">
                <a:solidFill>
                  <a:srgbClr val="8F2978"/>
                </a:solidFill>
              </a:rPr>
              <a:t>o</a:t>
            </a:r>
            <a:r>
              <a:rPr lang="en-US" sz="1600" b="1" spc="-10">
                <a:solidFill>
                  <a:srgbClr val="8F2978"/>
                </a:solidFill>
              </a:rPr>
              <a:t>p</a:t>
            </a:r>
            <a:r>
              <a:rPr lang="en-US" sz="1600" b="1" spc="-15">
                <a:solidFill>
                  <a:srgbClr val="8F2978"/>
                </a:solidFill>
              </a:rPr>
              <a:t>i</a:t>
            </a:r>
            <a:r>
              <a:rPr lang="en-US" sz="1600" b="1">
                <a:solidFill>
                  <a:srgbClr val="8F2978"/>
                </a:solidFill>
              </a:rPr>
              <a:t>o</a:t>
            </a:r>
            <a:r>
              <a:rPr lang="en-US" sz="1600" b="1" spc="-15">
                <a:solidFill>
                  <a:srgbClr val="8F2978"/>
                </a:solidFill>
              </a:rPr>
              <a:t>i</a:t>
            </a:r>
            <a:r>
              <a:rPr lang="en-US" sz="1600" b="1" spc="-10">
                <a:solidFill>
                  <a:srgbClr val="8F2978"/>
                </a:solidFill>
              </a:rPr>
              <a:t>d</a:t>
            </a:r>
            <a:r>
              <a:rPr lang="en-US" sz="1600" b="1" spc="5">
                <a:solidFill>
                  <a:srgbClr val="8F2978"/>
                </a:solidFill>
              </a:rPr>
              <a:t>s</a:t>
            </a:r>
            <a:r>
              <a:rPr lang="en-US" sz="1600" b="1">
                <a:solidFill>
                  <a:srgbClr val="8F2978"/>
                </a:solidFill>
              </a:rPr>
              <a:t>?</a:t>
            </a:r>
          </a:p>
          <a:p>
            <a:pPr marL="755650" marR="4445" lvl="1" indent="-285750">
              <a:lnSpc>
                <a:spcPct val="90000"/>
              </a:lnSpc>
              <a:spcBef>
                <a:spcPts val="1000"/>
              </a:spcBef>
              <a:buClr>
                <a:schemeClr val="accent1"/>
              </a:buClr>
              <a:buSzPct val="80000"/>
              <a:buFont typeface="Courier New" panose="02070309020205020404" pitchFamily="49" charset="0"/>
              <a:buChar char="o"/>
              <a:tabLst>
                <a:tab pos="185253" algn="l"/>
              </a:tabLst>
            </a:pPr>
            <a:r>
              <a:rPr lang="en-US" sz="1600" spc="-5">
                <a:solidFill>
                  <a:schemeClr val="tx1">
                    <a:lumMod val="75000"/>
                    <a:lumOff val="25000"/>
                  </a:schemeClr>
                </a:solidFill>
              </a:rPr>
              <a:t>Naloxone is non-addictive. </a:t>
            </a:r>
          </a:p>
          <a:p>
            <a:pPr marL="755650" marR="4445" lvl="1" indent="-285750">
              <a:lnSpc>
                <a:spcPct val="90000"/>
              </a:lnSpc>
              <a:spcBef>
                <a:spcPts val="1000"/>
              </a:spcBef>
              <a:buClr>
                <a:schemeClr val="accent1"/>
              </a:buClr>
              <a:buSzPct val="80000"/>
              <a:buFont typeface="Courier New" panose="02070309020205020404" pitchFamily="49" charset="0"/>
              <a:buChar char="o"/>
              <a:tabLst>
                <a:tab pos="185253" algn="l"/>
              </a:tabLst>
            </a:pPr>
            <a:r>
              <a:rPr lang="en-US" sz="1600" spc="-5">
                <a:solidFill>
                  <a:schemeClr val="tx1">
                    <a:lumMod val="75000"/>
                    <a:lumOff val="25000"/>
                  </a:schemeClr>
                </a:solidFill>
              </a:rPr>
              <a:t>I</a:t>
            </a:r>
            <a:r>
              <a:rPr lang="en-US" sz="1600">
                <a:solidFill>
                  <a:schemeClr val="tx1">
                    <a:lumMod val="75000"/>
                    <a:lumOff val="25000"/>
                  </a:schemeClr>
                </a:solidFill>
              </a:rPr>
              <a:t>nc</a:t>
            </a:r>
            <a:r>
              <a:rPr lang="en-US" sz="1600" spc="-30">
                <a:solidFill>
                  <a:schemeClr val="tx1">
                    <a:lumMod val="75000"/>
                    <a:lumOff val="25000"/>
                  </a:schemeClr>
                </a:solidFill>
              </a:rPr>
              <a:t>r</a:t>
            </a:r>
            <a:r>
              <a:rPr lang="en-US" sz="1600" spc="-5">
                <a:solidFill>
                  <a:schemeClr val="tx1">
                    <a:lumMod val="75000"/>
                    <a:lumOff val="25000"/>
                  </a:schemeClr>
                </a:solidFill>
              </a:rPr>
              <a:t>e</a:t>
            </a:r>
            <a:r>
              <a:rPr lang="en-US" sz="1600">
                <a:solidFill>
                  <a:schemeClr val="tx1">
                    <a:lumMod val="75000"/>
                    <a:lumOff val="25000"/>
                  </a:schemeClr>
                </a:solidFill>
              </a:rPr>
              <a:t>a</a:t>
            </a:r>
            <a:r>
              <a:rPr lang="en-US" sz="1600" spc="-5">
                <a:solidFill>
                  <a:schemeClr val="tx1">
                    <a:lumMod val="75000"/>
                    <a:lumOff val="25000"/>
                  </a:schemeClr>
                </a:solidFill>
              </a:rPr>
              <a:t>si</a:t>
            </a:r>
            <a:r>
              <a:rPr lang="en-US" sz="1600">
                <a:solidFill>
                  <a:schemeClr val="tx1">
                    <a:lumMod val="75000"/>
                    <a:lumOff val="25000"/>
                  </a:schemeClr>
                </a:solidFill>
              </a:rPr>
              <a:t>ng</a:t>
            </a:r>
            <a:r>
              <a:rPr lang="en-US" sz="1600" spc="-5">
                <a:solidFill>
                  <a:schemeClr val="tx1">
                    <a:lumMod val="75000"/>
                    <a:lumOff val="25000"/>
                  </a:schemeClr>
                </a:solidFill>
              </a:rPr>
              <a:t> the </a:t>
            </a:r>
            <a:r>
              <a:rPr lang="en-US" sz="1600" spc="-40">
                <a:solidFill>
                  <a:schemeClr val="tx1">
                    <a:lumMod val="75000"/>
                    <a:lumOff val="25000"/>
                  </a:schemeClr>
                </a:solidFill>
              </a:rPr>
              <a:t>a</a:t>
            </a:r>
            <a:r>
              <a:rPr lang="en-US" sz="1600" spc="-30">
                <a:solidFill>
                  <a:schemeClr val="tx1">
                    <a:lumMod val="75000"/>
                    <a:lumOff val="25000"/>
                  </a:schemeClr>
                </a:solidFill>
              </a:rPr>
              <a:t>v</a:t>
            </a:r>
            <a:r>
              <a:rPr lang="en-US" sz="1600">
                <a:solidFill>
                  <a:schemeClr val="tx1">
                    <a:lumMod val="75000"/>
                    <a:lumOff val="25000"/>
                  </a:schemeClr>
                </a:solidFill>
              </a:rPr>
              <a:t>a</a:t>
            </a:r>
            <a:r>
              <a:rPr lang="en-US" sz="1600" spc="-5">
                <a:solidFill>
                  <a:schemeClr val="tx1">
                    <a:lumMod val="75000"/>
                    <a:lumOff val="25000"/>
                  </a:schemeClr>
                </a:solidFill>
              </a:rPr>
              <a:t>il</a:t>
            </a:r>
            <a:r>
              <a:rPr lang="en-US" sz="1600">
                <a:solidFill>
                  <a:schemeClr val="tx1">
                    <a:lumMod val="75000"/>
                    <a:lumOff val="25000"/>
                  </a:schemeClr>
                </a:solidFill>
              </a:rPr>
              <a:t>ab</a:t>
            </a:r>
            <a:r>
              <a:rPr lang="en-US" sz="1600" spc="-5">
                <a:solidFill>
                  <a:schemeClr val="tx1">
                    <a:lumMod val="75000"/>
                    <a:lumOff val="25000"/>
                  </a:schemeClr>
                </a:solidFill>
              </a:rPr>
              <a:t>ili</a:t>
            </a:r>
            <a:r>
              <a:rPr lang="en-US" sz="1600">
                <a:solidFill>
                  <a:schemeClr val="tx1">
                    <a:lumMod val="75000"/>
                    <a:lumOff val="25000"/>
                  </a:schemeClr>
                </a:solidFill>
              </a:rPr>
              <a:t>ty</a:t>
            </a:r>
            <a:r>
              <a:rPr lang="en-US" sz="1600" spc="20">
                <a:solidFill>
                  <a:schemeClr val="tx1">
                    <a:lumMod val="75000"/>
                    <a:lumOff val="25000"/>
                  </a:schemeClr>
                </a:solidFill>
              </a:rPr>
              <a:t> </a:t>
            </a:r>
            <a:r>
              <a:rPr lang="en-US" sz="1600" spc="-5">
                <a:solidFill>
                  <a:schemeClr val="tx1">
                    <a:lumMod val="75000"/>
                    <a:lumOff val="25000"/>
                  </a:schemeClr>
                </a:solidFill>
              </a:rPr>
              <a:t>o</a:t>
            </a:r>
            <a:r>
              <a:rPr lang="en-US" sz="1600">
                <a:solidFill>
                  <a:schemeClr val="tx1">
                    <a:lumMod val="75000"/>
                    <a:lumOff val="25000"/>
                  </a:schemeClr>
                </a:solidFill>
              </a:rPr>
              <a:t>f</a:t>
            </a:r>
            <a:r>
              <a:rPr lang="en-US" sz="1600" spc="-10">
                <a:solidFill>
                  <a:schemeClr val="tx1">
                    <a:lumMod val="75000"/>
                    <a:lumOff val="25000"/>
                  </a:schemeClr>
                </a:solidFill>
              </a:rPr>
              <a:t> </a:t>
            </a:r>
            <a:r>
              <a:rPr lang="en-US" sz="1600">
                <a:solidFill>
                  <a:schemeClr val="tx1">
                    <a:lumMod val="75000"/>
                    <a:lumOff val="25000"/>
                  </a:schemeClr>
                </a:solidFill>
              </a:rPr>
              <a:t>na</a:t>
            </a:r>
            <a:r>
              <a:rPr lang="en-US" sz="1600" spc="-5">
                <a:solidFill>
                  <a:schemeClr val="tx1">
                    <a:lumMod val="75000"/>
                    <a:lumOff val="25000"/>
                  </a:schemeClr>
                </a:solidFill>
              </a:rPr>
              <a:t>l</a:t>
            </a:r>
            <a:r>
              <a:rPr lang="en-US" sz="1600" spc="-40">
                <a:solidFill>
                  <a:schemeClr val="tx1">
                    <a:lumMod val="75000"/>
                    <a:lumOff val="25000"/>
                  </a:schemeClr>
                </a:solidFill>
              </a:rPr>
              <a:t>o</a:t>
            </a:r>
            <a:r>
              <a:rPr lang="en-US" sz="1600" spc="-55">
                <a:solidFill>
                  <a:schemeClr val="tx1">
                    <a:lumMod val="75000"/>
                    <a:lumOff val="25000"/>
                  </a:schemeClr>
                </a:solidFill>
              </a:rPr>
              <a:t>x</a:t>
            </a:r>
            <a:r>
              <a:rPr lang="en-US" sz="1600" spc="-5">
                <a:solidFill>
                  <a:schemeClr val="tx1">
                    <a:lumMod val="75000"/>
                    <a:lumOff val="25000"/>
                  </a:schemeClr>
                </a:solidFill>
              </a:rPr>
              <a:t>o</a:t>
            </a:r>
            <a:r>
              <a:rPr lang="en-US" sz="1600">
                <a:solidFill>
                  <a:schemeClr val="tx1">
                    <a:lumMod val="75000"/>
                    <a:lumOff val="25000"/>
                  </a:schemeClr>
                </a:solidFill>
              </a:rPr>
              <a:t>ne</a:t>
            </a:r>
            <a:r>
              <a:rPr lang="en-US" sz="1600" spc="-25">
                <a:solidFill>
                  <a:schemeClr val="tx1">
                    <a:lumMod val="75000"/>
                    <a:lumOff val="25000"/>
                  </a:schemeClr>
                </a:solidFill>
              </a:rPr>
              <a:t> t</a:t>
            </a:r>
            <a:r>
              <a:rPr lang="en-US" sz="1600">
                <a:solidFill>
                  <a:schemeClr val="tx1">
                    <a:lumMod val="75000"/>
                    <a:lumOff val="25000"/>
                  </a:schemeClr>
                </a:solidFill>
              </a:rPr>
              <a:t>o </a:t>
            </a:r>
            <a:r>
              <a:rPr lang="en-US" sz="1600" spc="-30">
                <a:solidFill>
                  <a:schemeClr val="tx1">
                    <a:lumMod val="75000"/>
                    <a:lumOff val="25000"/>
                  </a:schemeClr>
                </a:solidFill>
              </a:rPr>
              <a:t>r</a:t>
            </a:r>
            <a:r>
              <a:rPr lang="en-US" sz="1600" spc="-5">
                <a:solidFill>
                  <a:schemeClr val="tx1">
                    <a:lumMod val="75000"/>
                    <a:lumOff val="25000"/>
                  </a:schemeClr>
                </a:solidFill>
              </a:rPr>
              <a:t>e</a:t>
            </a:r>
            <a:r>
              <a:rPr lang="en-US" sz="1600">
                <a:solidFill>
                  <a:schemeClr val="tx1">
                    <a:lumMod val="75000"/>
                    <a:lumOff val="25000"/>
                  </a:schemeClr>
                </a:solidFill>
              </a:rPr>
              <a:t>duce</a:t>
            </a:r>
            <a:r>
              <a:rPr lang="en-US" sz="1600" spc="-10">
                <a:solidFill>
                  <a:schemeClr val="tx1">
                    <a:lumMod val="75000"/>
                    <a:lumOff val="25000"/>
                  </a:schemeClr>
                </a:solidFill>
              </a:rPr>
              <a:t> </a:t>
            </a:r>
            <a:r>
              <a:rPr lang="en-US" sz="1600">
                <a:solidFill>
                  <a:schemeClr val="tx1">
                    <a:lumMod val="75000"/>
                    <a:lumOff val="25000"/>
                  </a:schemeClr>
                </a:solidFill>
              </a:rPr>
              <a:t>d</a:t>
            </a:r>
            <a:r>
              <a:rPr lang="en-US" sz="1600" spc="-5">
                <a:solidFill>
                  <a:schemeClr val="tx1">
                    <a:lumMod val="75000"/>
                    <a:lumOff val="25000"/>
                  </a:schemeClr>
                </a:solidFill>
              </a:rPr>
              <a:t>e</a:t>
            </a:r>
            <a:r>
              <a:rPr lang="en-US" sz="1600" spc="-25">
                <a:solidFill>
                  <a:schemeClr val="tx1">
                    <a:lumMod val="75000"/>
                    <a:lumOff val="25000"/>
                  </a:schemeClr>
                </a:solidFill>
              </a:rPr>
              <a:t>a</a:t>
            </a:r>
            <a:r>
              <a:rPr lang="en-US" sz="1600">
                <a:solidFill>
                  <a:schemeClr val="tx1">
                    <a:lumMod val="75000"/>
                    <a:lumOff val="25000"/>
                  </a:schemeClr>
                </a:solidFill>
              </a:rPr>
              <a:t>ths d</a:t>
            </a:r>
            <a:r>
              <a:rPr lang="en-US" sz="1600" spc="-5">
                <a:solidFill>
                  <a:schemeClr val="tx1">
                    <a:lumMod val="75000"/>
                    <a:lumOff val="25000"/>
                  </a:schemeClr>
                </a:solidFill>
              </a:rPr>
              <a:t>oe</a:t>
            </a:r>
            <a:r>
              <a:rPr lang="en-US" sz="1600">
                <a:solidFill>
                  <a:schemeClr val="tx1">
                    <a:lumMod val="75000"/>
                    <a:lumOff val="25000"/>
                  </a:schemeClr>
                </a:solidFill>
              </a:rPr>
              <a:t>s n</a:t>
            </a:r>
            <a:r>
              <a:rPr lang="en-US" sz="1600" spc="-5">
                <a:solidFill>
                  <a:schemeClr val="tx1">
                    <a:lumMod val="75000"/>
                    <a:lumOff val="25000"/>
                  </a:schemeClr>
                </a:solidFill>
              </a:rPr>
              <a:t>o</a:t>
            </a:r>
            <a:r>
              <a:rPr lang="en-US" sz="1600">
                <a:solidFill>
                  <a:schemeClr val="tx1">
                    <a:lumMod val="75000"/>
                    <a:lumOff val="25000"/>
                  </a:schemeClr>
                </a:solidFill>
              </a:rPr>
              <a:t>t</a:t>
            </a:r>
            <a:r>
              <a:rPr lang="en-US" sz="1600" spc="-20">
                <a:solidFill>
                  <a:schemeClr val="tx1">
                    <a:lumMod val="75000"/>
                    <a:lumOff val="25000"/>
                  </a:schemeClr>
                </a:solidFill>
              </a:rPr>
              <a:t> </a:t>
            </a:r>
            <a:r>
              <a:rPr lang="en-US" sz="1600">
                <a:solidFill>
                  <a:schemeClr val="tx1">
                    <a:lumMod val="75000"/>
                    <a:lumOff val="25000"/>
                  </a:schemeClr>
                </a:solidFill>
              </a:rPr>
              <a:t>p</a:t>
            </a:r>
            <a:r>
              <a:rPr lang="en-US" sz="1600" spc="-40">
                <a:solidFill>
                  <a:schemeClr val="tx1">
                    <a:lumMod val="75000"/>
                    <a:lumOff val="25000"/>
                  </a:schemeClr>
                </a:solidFill>
              </a:rPr>
              <a:t>r</a:t>
            </a:r>
            <a:r>
              <a:rPr lang="en-US" sz="1600" spc="-15">
                <a:solidFill>
                  <a:schemeClr val="tx1">
                    <a:lumMod val="75000"/>
                    <a:lumOff val="25000"/>
                  </a:schemeClr>
                </a:solidFill>
              </a:rPr>
              <a:t>o</a:t>
            </a:r>
            <a:r>
              <a:rPr lang="en-US" sz="1600" spc="-10">
                <a:solidFill>
                  <a:schemeClr val="tx1">
                    <a:lumMod val="75000"/>
                    <a:lumOff val="25000"/>
                  </a:schemeClr>
                </a:solidFill>
              </a:rPr>
              <a:t>v</a:t>
            </a:r>
            <a:r>
              <a:rPr lang="en-US" sz="1600" spc="-5">
                <a:solidFill>
                  <a:schemeClr val="tx1">
                    <a:lumMod val="75000"/>
                    <a:lumOff val="25000"/>
                  </a:schemeClr>
                </a:solidFill>
              </a:rPr>
              <a:t>i</a:t>
            </a:r>
            <a:r>
              <a:rPr lang="en-US" sz="1600">
                <a:solidFill>
                  <a:schemeClr val="tx1">
                    <a:lumMod val="75000"/>
                    <a:lumOff val="25000"/>
                  </a:schemeClr>
                </a:solidFill>
              </a:rPr>
              <a:t>de </a:t>
            </a:r>
            <a:r>
              <a:rPr lang="en-US" sz="1600" spc="-5">
                <a:solidFill>
                  <a:schemeClr val="tx1">
                    <a:lumMod val="75000"/>
                    <a:lumOff val="25000"/>
                  </a:schemeClr>
                </a:solidFill>
              </a:rPr>
              <a:t>i</a:t>
            </a:r>
            <a:r>
              <a:rPr lang="en-US" sz="1600">
                <a:solidFill>
                  <a:schemeClr val="tx1">
                    <a:lumMod val="75000"/>
                    <a:lumOff val="25000"/>
                  </a:schemeClr>
                </a:solidFill>
              </a:rPr>
              <a:t>nc</a:t>
            </a:r>
            <a:r>
              <a:rPr lang="en-US" sz="1600" spc="-5">
                <a:solidFill>
                  <a:schemeClr val="tx1">
                    <a:lumMod val="75000"/>
                    <a:lumOff val="25000"/>
                  </a:schemeClr>
                </a:solidFill>
              </a:rPr>
              <a:t>e</a:t>
            </a:r>
            <a:r>
              <a:rPr lang="en-US" sz="1600" spc="-25">
                <a:solidFill>
                  <a:schemeClr val="tx1">
                    <a:lumMod val="75000"/>
                    <a:lumOff val="25000"/>
                  </a:schemeClr>
                </a:solidFill>
              </a:rPr>
              <a:t>n</a:t>
            </a:r>
            <a:r>
              <a:rPr lang="en-US" sz="1600">
                <a:solidFill>
                  <a:schemeClr val="tx1">
                    <a:lumMod val="75000"/>
                    <a:lumOff val="25000"/>
                  </a:schemeClr>
                </a:solidFill>
              </a:rPr>
              <a:t>t</a:t>
            </a:r>
            <a:r>
              <a:rPr lang="en-US" sz="1600" spc="-5">
                <a:solidFill>
                  <a:schemeClr val="tx1">
                    <a:lumMod val="75000"/>
                    <a:lumOff val="25000"/>
                  </a:schemeClr>
                </a:solidFill>
              </a:rPr>
              <a:t>i</a:t>
            </a:r>
            <a:r>
              <a:rPr lang="en-US" sz="1600" spc="-30">
                <a:solidFill>
                  <a:schemeClr val="tx1">
                    <a:lumMod val="75000"/>
                    <a:lumOff val="25000"/>
                  </a:schemeClr>
                </a:solidFill>
              </a:rPr>
              <a:t>v</a:t>
            </a:r>
            <a:r>
              <a:rPr lang="en-US" sz="1600">
                <a:solidFill>
                  <a:schemeClr val="tx1">
                    <a:lumMod val="75000"/>
                    <a:lumOff val="25000"/>
                  </a:schemeClr>
                </a:solidFill>
              </a:rPr>
              <a:t>e</a:t>
            </a:r>
            <a:r>
              <a:rPr lang="en-US" sz="1600" spc="10">
                <a:solidFill>
                  <a:schemeClr val="tx1">
                    <a:lumMod val="75000"/>
                    <a:lumOff val="25000"/>
                  </a:schemeClr>
                </a:solidFill>
              </a:rPr>
              <a:t> </a:t>
            </a:r>
            <a:r>
              <a:rPr lang="en-US" sz="1600" spc="-25">
                <a:solidFill>
                  <a:schemeClr val="tx1">
                    <a:lumMod val="75000"/>
                    <a:lumOff val="25000"/>
                  </a:schemeClr>
                </a:solidFill>
              </a:rPr>
              <a:t>t</a:t>
            </a:r>
            <a:r>
              <a:rPr lang="en-US" sz="1600">
                <a:solidFill>
                  <a:schemeClr val="tx1">
                    <a:lumMod val="75000"/>
                    <a:lumOff val="25000"/>
                  </a:schemeClr>
                </a:solidFill>
              </a:rPr>
              <a:t>o u</a:t>
            </a:r>
            <a:r>
              <a:rPr lang="en-US" sz="1600" spc="-5">
                <a:solidFill>
                  <a:schemeClr val="tx1">
                    <a:lumMod val="75000"/>
                    <a:lumOff val="25000"/>
                  </a:schemeClr>
                </a:solidFill>
              </a:rPr>
              <a:t>s</a:t>
            </a:r>
            <a:r>
              <a:rPr lang="en-US" sz="1600">
                <a:solidFill>
                  <a:schemeClr val="tx1">
                    <a:lumMod val="75000"/>
                    <a:lumOff val="25000"/>
                  </a:schemeClr>
                </a:solidFill>
              </a:rPr>
              <a:t>e op</a:t>
            </a:r>
            <a:r>
              <a:rPr lang="en-US" sz="1600" spc="-5">
                <a:solidFill>
                  <a:schemeClr val="tx1">
                    <a:lumMod val="75000"/>
                    <a:lumOff val="25000"/>
                  </a:schemeClr>
                </a:solidFill>
              </a:rPr>
              <a:t>ioi</a:t>
            </a:r>
            <a:r>
              <a:rPr lang="en-US" sz="1600">
                <a:solidFill>
                  <a:schemeClr val="tx1">
                    <a:lumMod val="75000"/>
                    <a:lumOff val="25000"/>
                  </a:schemeClr>
                </a:solidFill>
              </a:rPr>
              <a:t>d</a:t>
            </a:r>
            <a:r>
              <a:rPr lang="en-US" sz="1600" spc="-5">
                <a:solidFill>
                  <a:schemeClr val="tx1">
                    <a:lumMod val="75000"/>
                    <a:lumOff val="25000"/>
                  </a:schemeClr>
                </a:solidFill>
              </a:rPr>
              <a:t>s</a:t>
            </a:r>
            <a:r>
              <a:rPr lang="en-US" sz="1600">
                <a:solidFill>
                  <a:schemeClr val="tx1">
                    <a:lumMod val="75000"/>
                    <a:lumOff val="25000"/>
                  </a:schemeClr>
                </a:solidFill>
              </a:rPr>
              <a:t>,</a:t>
            </a:r>
            <a:r>
              <a:rPr lang="en-US" sz="1600" spc="-5">
                <a:solidFill>
                  <a:schemeClr val="tx1">
                    <a:lumMod val="75000"/>
                    <a:lumOff val="25000"/>
                  </a:schemeClr>
                </a:solidFill>
              </a:rPr>
              <a:t> </a:t>
            </a:r>
            <a:r>
              <a:rPr lang="en-US" sz="1600">
                <a:solidFill>
                  <a:schemeClr val="tx1">
                    <a:lumMod val="75000"/>
                    <a:lumOff val="25000"/>
                  </a:schemeClr>
                </a:solidFill>
              </a:rPr>
              <a:t>the</a:t>
            </a:r>
            <a:r>
              <a:rPr lang="en-US" sz="1600" spc="-10">
                <a:solidFill>
                  <a:schemeClr val="tx1">
                    <a:lumMod val="75000"/>
                    <a:lumOff val="25000"/>
                  </a:schemeClr>
                </a:solidFill>
              </a:rPr>
              <a:t> </a:t>
            </a:r>
            <a:r>
              <a:rPr lang="en-US" sz="1600">
                <a:solidFill>
                  <a:schemeClr val="tx1">
                    <a:lumMod val="75000"/>
                    <a:lumOff val="25000"/>
                  </a:schemeClr>
                </a:solidFill>
              </a:rPr>
              <a:t>b</a:t>
            </a:r>
            <a:r>
              <a:rPr lang="en-US" sz="1600" spc="-5">
                <a:solidFill>
                  <a:schemeClr val="tx1">
                    <a:lumMod val="75000"/>
                    <a:lumOff val="25000"/>
                  </a:schemeClr>
                </a:solidFill>
              </a:rPr>
              <a:t>e</a:t>
            </a:r>
            <a:r>
              <a:rPr lang="en-US" sz="1600">
                <a:solidFill>
                  <a:schemeClr val="tx1">
                    <a:lumMod val="75000"/>
                    <a:lumOff val="25000"/>
                  </a:schemeClr>
                </a:solidFill>
              </a:rPr>
              <a:t>h</a:t>
            </a:r>
            <a:r>
              <a:rPr lang="en-US" sz="1600" spc="-40">
                <a:solidFill>
                  <a:schemeClr val="tx1">
                    <a:lumMod val="75000"/>
                    <a:lumOff val="25000"/>
                  </a:schemeClr>
                </a:solidFill>
              </a:rPr>
              <a:t>a</a:t>
            </a:r>
            <a:r>
              <a:rPr lang="en-US" sz="1600" spc="-10">
                <a:solidFill>
                  <a:schemeClr val="tx1">
                    <a:lumMod val="75000"/>
                    <a:lumOff val="25000"/>
                  </a:schemeClr>
                </a:solidFill>
              </a:rPr>
              <a:t>v</a:t>
            </a:r>
            <a:r>
              <a:rPr lang="en-US" sz="1600" spc="-5">
                <a:solidFill>
                  <a:schemeClr val="tx1">
                    <a:lumMod val="75000"/>
                    <a:lumOff val="25000"/>
                  </a:schemeClr>
                </a:solidFill>
              </a:rPr>
              <a:t>io</a:t>
            </a:r>
            <a:r>
              <a:rPr lang="en-US" sz="1600">
                <a:solidFill>
                  <a:schemeClr val="tx1">
                    <a:lumMod val="75000"/>
                    <a:lumOff val="25000"/>
                  </a:schemeClr>
                </a:solidFill>
              </a:rPr>
              <a:t>r </a:t>
            </a:r>
            <a:r>
              <a:rPr lang="en-US" sz="1600" spc="-5">
                <a:solidFill>
                  <a:schemeClr val="tx1">
                    <a:lumMod val="75000"/>
                    <a:lumOff val="25000"/>
                  </a:schemeClr>
                </a:solidFill>
              </a:rPr>
              <a:t>wil</a:t>
            </a:r>
            <a:r>
              <a:rPr lang="en-US" sz="1600">
                <a:solidFill>
                  <a:schemeClr val="tx1">
                    <a:lumMod val="75000"/>
                    <a:lumOff val="25000"/>
                  </a:schemeClr>
                </a:solidFill>
              </a:rPr>
              <a:t>l</a:t>
            </a:r>
            <a:r>
              <a:rPr lang="en-US" sz="1600" spc="10">
                <a:solidFill>
                  <a:schemeClr val="tx1">
                    <a:lumMod val="75000"/>
                    <a:lumOff val="25000"/>
                  </a:schemeClr>
                </a:solidFill>
              </a:rPr>
              <a:t> </a:t>
            </a:r>
            <a:r>
              <a:rPr lang="en-US" sz="1600" spc="-40">
                <a:solidFill>
                  <a:schemeClr val="tx1">
                    <a:lumMod val="75000"/>
                    <a:lumOff val="25000"/>
                  </a:schemeClr>
                </a:solidFill>
              </a:rPr>
              <a:t>e</a:t>
            </a:r>
            <a:r>
              <a:rPr lang="en-US" sz="1600" spc="-5">
                <a:solidFill>
                  <a:schemeClr val="tx1">
                    <a:lumMod val="75000"/>
                    <a:lumOff val="25000"/>
                  </a:schemeClr>
                </a:solidFill>
              </a:rPr>
              <a:t>xi</a:t>
            </a:r>
            <a:r>
              <a:rPr lang="en-US" sz="1600" spc="-30">
                <a:solidFill>
                  <a:schemeClr val="tx1">
                    <a:lumMod val="75000"/>
                    <a:lumOff val="25000"/>
                  </a:schemeClr>
                </a:solidFill>
              </a:rPr>
              <a:t>s</a:t>
            </a:r>
            <a:r>
              <a:rPr lang="en-US" sz="1600">
                <a:solidFill>
                  <a:schemeClr val="tx1">
                    <a:lumMod val="75000"/>
                    <a:lumOff val="25000"/>
                  </a:schemeClr>
                </a:solidFill>
              </a:rPr>
              <a:t>t</a:t>
            </a:r>
            <a:r>
              <a:rPr lang="en-US" sz="1600" spc="15">
                <a:solidFill>
                  <a:schemeClr val="tx1">
                    <a:lumMod val="75000"/>
                    <a:lumOff val="25000"/>
                  </a:schemeClr>
                </a:solidFill>
              </a:rPr>
              <a:t> </a:t>
            </a:r>
            <a:r>
              <a:rPr lang="en-US" sz="1600" spc="-5">
                <a:solidFill>
                  <a:schemeClr val="tx1">
                    <a:lumMod val="75000"/>
                    <a:lumOff val="25000"/>
                  </a:schemeClr>
                </a:solidFill>
              </a:rPr>
              <a:t>wit</a:t>
            </a:r>
            <a:r>
              <a:rPr lang="en-US" sz="1600">
                <a:solidFill>
                  <a:schemeClr val="tx1">
                    <a:lumMod val="75000"/>
                    <a:lumOff val="25000"/>
                  </a:schemeClr>
                </a:solidFill>
              </a:rPr>
              <a:t>h</a:t>
            </a:r>
            <a:r>
              <a:rPr lang="en-US" sz="1600" spc="5">
                <a:solidFill>
                  <a:schemeClr val="tx1">
                    <a:lumMod val="75000"/>
                    <a:lumOff val="25000"/>
                  </a:schemeClr>
                </a:solidFill>
              </a:rPr>
              <a:t> </a:t>
            </a:r>
            <a:r>
              <a:rPr lang="en-US" sz="1600" spc="-5">
                <a:solidFill>
                  <a:schemeClr val="tx1">
                    <a:lumMod val="75000"/>
                    <a:lumOff val="25000"/>
                  </a:schemeClr>
                </a:solidFill>
              </a:rPr>
              <a:t>o</a:t>
            </a:r>
            <a:r>
              <a:rPr lang="en-US" sz="1600">
                <a:solidFill>
                  <a:schemeClr val="tx1">
                    <a:lumMod val="75000"/>
                    <a:lumOff val="25000"/>
                  </a:schemeClr>
                </a:solidFill>
              </a:rPr>
              <a:t>r</a:t>
            </a:r>
            <a:r>
              <a:rPr lang="en-US" sz="1600" spc="-15">
                <a:solidFill>
                  <a:schemeClr val="tx1">
                    <a:lumMod val="75000"/>
                    <a:lumOff val="25000"/>
                  </a:schemeClr>
                </a:solidFill>
              </a:rPr>
              <a:t> </a:t>
            </a:r>
            <a:r>
              <a:rPr lang="en-US" sz="1600" spc="-5">
                <a:solidFill>
                  <a:schemeClr val="tx1">
                    <a:lumMod val="75000"/>
                    <a:lumOff val="25000"/>
                  </a:schemeClr>
                </a:solidFill>
              </a:rPr>
              <a:t>wit</a:t>
            </a:r>
            <a:r>
              <a:rPr lang="en-US" sz="1600">
                <a:solidFill>
                  <a:schemeClr val="tx1">
                    <a:lumMod val="75000"/>
                    <a:lumOff val="25000"/>
                  </a:schemeClr>
                </a:solidFill>
              </a:rPr>
              <a:t>h</a:t>
            </a:r>
            <a:r>
              <a:rPr lang="en-US" sz="1600" spc="-5">
                <a:solidFill>
                  <a:schemeClr val="tx1">
                    <a:lumMod val="75000"/>
                    <a:lumOff val="25000"/>
                  </a:schemeClr>
                </a:solidFill>
              </a:rPr>
              <a:t>o</a:t>
            </a:r>
            <a:r>
              <a:rPr lang="en-US" sz="1600">
                <a:solidFill>
                  <a:schemeClr val="tx1">
                    <a:lumMod val="75000"/>
                    <a:lumOff val="25000"/>
                  </a:schemeClr>
                </a:solidFill>
              </a:rPr>
              <a:t>ut na</a:t>
            </a:r>
            <a:r>
              <a:rPr lang="en-US" sz="1600" spc="-5">
                <a:solidFill>
                  <a:schemeClr val="tx1">
                    <a:lumMod val="75000"/>
                    <a:lumOff val="25000"/>
                  </a:schemeClr>
                </a:solidFill>
              </a:rPr>
              <a:t>l</a:t>
            </a:r>
            <a:r>
              <a:rPr lang="en-US" sz="1600" spc="-40">
                <a:solidFill>
                  <a:schemeClr val="tx1">
                    <a:lumMod val="75000"/>
                    <a:lumOff val="25000"/>
                  </a:schemeClr>
                </a:solidFill>
              </a:rPr>
              <a:t>o</a:t>
            </a:r>
            <a:r>
              <a:rPr lang="en-US" sz="1600" spc="-55">
                <a:solidFill>
                  <a:schemeClr val="tx1">
                    <a:lumMod val="75000"/>
                    <a:lumOff val="25000"/>
                  </a:schemeClr>
                </a:solidFill>
              </a:rPr>
              <a:t>x</a:t>
            </a:r>
            <a:r>
              <a:rPr lang="en-US" sz="1600" spc="-5">
                <a:solidFill>
                  <a:schemeClr val="tx1">
                    <a:lumMod val="75000"/>
                    <a:lumOff val="25000"/>
                  </a:schemeClr>
                </a:solidFill>
              </a:rPr>
              <a:t>o</a:t>
            </a:r>
            <a:r>
              <a:rPr lang="en-US" sz="1600">
                <a:solidFill>
                  <a:schemeClr val="tx1">
                    <a:lumMod val="75000"/>
                    <a:lumOff val="25000"/>
                  </a:schemeClr>
                </a:solidFill>
              </a:rPr>
              <a:t>n</a:t>
            </a:r>
            <a:r>
              <a:rPr lang="en-US" sz="1600" spc="-5">
                <a:solidFill>
                  <a:schemeClr val="tx1">
                    <a:lumMod val="75000"/>
                    <a:lumOff val="25000"/>
                  </a:schemeClr>
                </a:solidFill>
              </a:rPr>
              <a:t>e</a:t>
            </a:r>
            <a:r>
              <a:rPr lang="en-US" sz="1600">
                <a:solidFill>
                  <a:schemeClr val="tx1">
                    <a:lumMod val="75000"/>
                    <a:lumOff val="25000"/>
                  </a:schemeClr>
                </a:solidFill>
              </a:rPr>
              <a:t>.</a:t>
            </a:r>
            <a:endParaRPr lang="en-US" sz="1600" spc="-35">
              <a:solidFill>
                <a:schemeClr val="tx1">
                  <a:lumMod val="75000"/>
                  <a:lumOff val="25000"/>
                </a:schemeClr>
              </a:solidFill>
            </a:endParaRPr>
          </a:p>
          <a:p>
            <a:pPr marL="755650" marR="4445" lvl="1" indent="-285750">
              <a:lnSpc>
                <a:spcPct val="90000"/>
              </a:lnSpc>
              <a:spcBef>
                <a:spcPts val="1000"/>
              </a:spcBef>
              <a:buClr>
                <a:schemeClr val="accent1"/>
              </a:buClr>
              <a:buSzPct val="80000"/>
              <a:buFont typeface="Courier New" panose="02070309020205020404" pitchFamily="49" charset="0"/>
              <a:buChar char="o"/>
              <a:tabLst>
                <a:tab pos="185253" algn="l"/>
              </a:tabLst>
            </a:pPr>
            <a:r>
              <a:rPr lang="en-US" sz="1600" spc="-5">
                <a:solidFill>
                  <a:schemeClr val="tx1">
                    <a:lumMod val="75000"/>
                    <a:lumOff val="25000"/>
                  </a:schemeClr>
                </a:solidFill>
              </a:rPr>
              <a:t>P</a:t>
            </a:r>
            <a:r>
              <a:rPr lang="en-US" sz="1600" spc="-40">
                <a:solidFill>
                  <a:schemeClr val="tx1">
                    <a:lumMod val="75000"/>
                    <a:lumOff val="25000"/>
                  </a:schemeClr>
                </a:solidFill>
              </a:rPr>
              <a:t>r</a:t>
            </a:r>
            <a:r>
              <a:rPr lang="en-US" sz="1600" spc="-15">
                <a:solidFill>
                  <a:schemeClr val="tx1">
                    <a:lumMod val="75000"/>
                    <a:lumOff val="25000"/>
                  </a:schemeClr>
                </a:solidFill>
              </a:rPr>
              <a:t>o</a:t>
            </a:r>
            <a:r>
              <a:rPr lang="en-US" sz="1600" spc="-10">
                <a:solidFill>
                  <a:schemeClr val="tx1">
                    <a:lumMod val="75000"/>
                    <a:lumOff val="25000"/>
                  </a:schemeClr>
                </a:solidFill>
              </a:rPr>
              <a:t>v</a:t>
            </a:r>
            <a:r>
              <a:rPr lang="en-US" sz="1600" spc="-5">
                <a:solidFill>
                  <a:schemeClr val="tx1">
                    <a:lumMod val="75000"/>
                    <a:lumOff val="25000"/>
                  </a:schemeClr>
                </a:solidFill>
              </a:rPr>
              <a:t>i</a:t>
            </a:r>
            <a:r>
              <a:rPr lang="en-US" sz="1600">
                <a:solidFill>
                  <a:schemeClr val="tx1">
                    <a:lumMod val="75000"/>
                    <a:lumOff val="25000"/>
                  </a:schemeClr>
                </a:solidFill>
              </a:rPr>
              <a:t>d</a:t>
            </a:r>
            <a:r>
              <a:rPr lang="en-US" sz="1600" spc="-5">
                <a:solidFill>
                  <a:schemeClr val="tx1">
                    <a:lumMod val="75000"/>
                    <a:lumOff val="25000"/>
                  </a:schemeClr>
                </a:solidFill>
              </a:rPr>
              <a:t>i</a:t>
            </a:r>
            <a:r>
              <a:rPr lang="en-US" sz="1600">
                <a:solidFill>
                  <a:schemeClr val="tx1">
                    <a:lumMod val="75000"/>
                    <a:lumOff val="25000"/>
                  </a:schemeClr>
                </a:solidFill>
              </a:rPr>
              <a:t>ng na</a:t>
            </a:r>
            <a:r>
              <a:rPr lang="en-US" sz="1600" spc="-5">
                <a:solidFill>
                  <a:schemeClr val="tx1">
                    <a:lumMod val="75000"/>
                    <a:lumOff val="25000"/>
                  </a:schemeClr>
                </a:solidFill>
              </a:rPr>
              <a:t>l</a:t>
            </a:r>
            <a:r>
              <a:rPr lang="en-US" sz="1600" spc="-40">
                <a:solidFill>
                  <a:schemeClr val="tx1">
                    <a:lumMod val="75000"/>
                    <a:lumOff val="25000"/>
                  </a:schemeClr>
                </a:solidFill>
              </a:rPr>
              <a:t>o</a:t>
            </a:r>
            <a:r>
              <a:rPr lang="en-US" sz="1600" spc="-55">
                <a:solidFill>
                  <a:schemeClr val="tx1">
                    <a:lumMod val="75000"/>
                    <a:lumOff val="25000"/>
                  </a:schemeClr>
                </a:solidFill>
              </a:rPr>
              <a:t>x</a:t>
            </a:r>
            <a:r>
              <a:rPr lang="en-US" sz="1600" spc="-5">
                <a:solidFill>
                  <a:schemeClr val="tx1">
                    <a:lumMod val="75000"/>
                    <a:lumOff val="25000"/>
                  </a:schemeClr>
                </a:solidFill>
              </a:rPr>
              <a:t>o</a:t>
            </a:r>
            <a:r>
              <a:rPr lang="en-US" sz="1600">
                <a:solidFill>
                  <a:schemeClr val="tx1">
                    <a:lumMod val="75000"/>
                    <a:lumOff val="25000"/>
                  </a:schemeClr>
                </a:solidFill>
              </a:rPr>
              <a:t>ne</a:t>
            </a:r>
            <a:r>
              <a:rPr lang="en-US" sz="1600" spc="-25">
                <a:solidFill>
                  <a:schemeClr val="tx1">
                    <a:lumMod val="75000"/>
                    <a:lumOff val="25000"/>
                  </a:schemeClr>
                </a:solidFill>
              </a:rPr>
              <a:t> </a:t>
            </a:r>
            <a:r>
              <a:rPr lang="en-US" sz="1600" spc="-5">
                <a:solidFill>
                  <a:schemeClr val="tx1">
                    <a:lumMod val="75000"/>
                    <a:lumOff val="25000"/>
                  </a:schemeClr>
                </a:solidFill>
              </a:rPr>
              <a:t>i</a:t>
            </a:r>
            <a:r>
              <a:rPr lang="en-US" sz="1600">
                <a:solidFill>
                  <a:schemeClr val="tx1">
                    <a:lumMod val="75000"/>
                    <a:lumOff val="25000"/>
                  </a:schemeClr>
                </a:solidFill>
              </a:rPr>
              <a:t>s </a:t>
            </a:r>
            <a:r>
              <a:rPr lang="en-US" sz="1600" spc="-5">
                <a:solidFill>
                  <a:schemeClr val="tx1">
                    <a:lumMod val="75000"/>
                    <a:lumOff val="25000"/>
                  </a:schemeClr>
                </a:solidFill>
              </a:rPr>
              <a:t>o</a:t>
            </a:r>
            <a:r>
              <a:rPr lang="en-US" sz="1600">
                <a:solidFill>
                  <a:schemeClr val="tx1">
                    <a:lumMod val="75000"/>
                    <a:lumOff val="25000"/>
                  </a:schemeClr>
                </a:solidFill>
              </a:rPr>
              <a:t>ne</a:t>
            </a:r>
            <a:r>
              <a:rPr lang="en-US" sz="1600" spc="-10">
                <a:solidFill>
                  <a:schemeClr val="tx1">
                    <a:lumMod val="75000"/>
                    <a:lumOff val="25000"/>
                  </a:schemeClr>
                </a:solidFill>
              </a:rPr>
              <a:t> </a:t>
            </a:r>
            <a:r>
              <a:rPr lang="en-US" sz="1600">
                <a:solidFill>
                  <a:schemeClr val="tx1">
                    <a:lumMod val="75000"/>
                    <a:lumOff val="25000"/>
                  </a:schemeClr>
                </a:solidFill>
              </a:rPr>
              <a:t>app</a:t>
            </a:r>
            <a:r>
              <a:rPr lang="en-US" sz="1600" spc="-40">
                <a:solidFill>
                  <a:schemeClr val="tx1">
                    <a:lumMod val="75000"/>
                    <a:lumOff val="25000"/>
                  </a:schemeClr>
                </a:solidFill>
              </a:rPr>
              <a:t>r</a:t>
            </a:r>
            <a:r>
              <a:rPr lang="en-US" sz="1600" spc="-5">
                <a:solidFill>
                  <a:schemeClr val="tx1">
                    <a:lumMod val="75000"/>
                    <a:lumOff val="25000"/>
                  </a:schemeClr>
                </a:solidFill>
              </a:rPr>
              <a:t>o</a:t>
            </a:r>
            <a:r>
              <a:rPr lang="en-US" sz="1600">
                <a:solidFill>
                  <a:schemeClr val="tx1">
                    <a:lumMod val="75000"/>
                    <a:lumOff val="25000"/>
                  </a:schemeClr>
                </a:solidFill>
              </a:rPr>
              <a:t>ach</a:t>
            </a:r>
            <a:r>
              <a:rPr lang="en-US" sz="1600" spc="-5">
                <a:solidFill>
                  <a:schemeClr val="tx1">
                    <a:lumMod val="75000"/>
                    <a:lumOff val="25000"/>
                  </a:schemeClr>
                </a:solidFill>
              </a:rPr>
              <a:t> </a:t>
            </a:r>
            <a:r>
              <a:rPr lang="en-US" sz="1600" spc="-25">
                <a:solidFill>
                  <a:schemeClr val="tx1">
                    <a:lumMod val="75000"/>
                    <a:lumOff val="25000"/>
                  </a:schemeClr>
                </a:solidFill>
              </a:rPr>
              <a:t>t</a:t>
            </a:r>
            <a:r>
              <a:rPr lang="en-US" sz="1600">
                <a:solidFill>
                  <a:schemeClr val="tx1">
                    <a:lumMod val="75000"/>
                    <a:lumOff val="25000"/>
                  </a:schemeClr>
                </a:solidFill>
              </a:rPr>
              <a:t>o</a:t>
            </a:r>
            <a:r>
              <a:rPr lang="en-US" sz="1600" spc="-10">
                <a:solidFill>
                  <a:schemeClr val="tx1">
                    <a:lumMod val="75000"/>
                    <a:lumOff val="25000"/>
                  </a:schemeClr>
                </a:solidFill>
              </a:rPr>
              <a:t> </a:t>
            </a:r>
            <a:r>
              <a:rPr lang="en-US" sz="1600">
                <a:solidFill>
                  <a:schemeClr val="tx1">
                    <a:lumMod val="75000"/>
                    <a:lumOff val="25000"/>
                  </a:schemeClr>
                </a:solidFill>
              </a:rPr>
              <a:t>d</a:t>
            </a:r>
            <a:r>
              <a:rPr lang="en-US" sz="1600" spc="-5">
                <a:solidFill>
                  <a:schemeClr val="tx1">
                    <a:lumMod val="75000"/>
                    <a:lumOff val="25000"/>
                  </a:schemeClr>
                </a:solidFill>
              </a:rPr>
              <a:t>e</a:t>
            </a:r>
            <a:r>
              <a:rPr lang="en-US" sz="1600">
                <a:solidFill>
                  <a:schemeClr val="tx1">
                    <a:lumMod val="75000"/>
                    <a:lumOff val="25000"/>
                  </a:schemeClr>
                </a:solidFill>
              </a:rPr>
              <a:t>a</a:t>
            </a:r>
            <a:r>
              <a:rPr lang="en-US" sz="1600" spc="-5">
                <a:solidFill>
                  <a:schemeClr val="tx1">
                    <a:lumMod val="75000"/>
                    <a:lumOff val="25000"/>
                  </a:schemeClr>
                </a:solidFill>
              </a:rPr>
              <a:t>li</a:t>
            </a:r>
            <a:r>
              <a:rPr lang="en-US" sz="1600">
                <a:solidFill>
                  <a:schemeClr val="tx1">
                    <a:lumMod val="75000"/>
                    <a:lumOff val="25000"/>
                  </a:schemeClr>
                </a:solidFill>
              </a:rPr>
              <a:t>ng</a:t>
            </a:r>
            <a:r>
              <a:rPr lang="en-US" sz="1600" spc="5">
                <a:solidFill>
                  <a:schemeClr val="tx1">
                    <a:lumMod val="75000"/>
                    <a:lumOff val="25000"/>
                  </a:schemeClr>
                </a:solidFill>
              </a:rPr>
              <a:t> </a:t>
            </a:r>
            <a:r>
              <a:rPr lang="en-US" sz="1600" spc="-5">
                <a:solidFill>
                  <a:schemeClr val="tx1">
                    <a:lumMod val="75000"/>
                    <a:lumOff val="25000"/>
                  </a:schemeClr>
                </a:solidFill>
              </a:rPr>
              <a:t>wi</a:t>
            </a:r>
            <a:r>
              <a:rPr lang="en-US" sz="1600">
                <a:solidFill>
                  <a:schemeClr val="tx1">
                    <a:lumMod val="75000"/>
                    <a:lumOff val="25000"/>
                  </a:schemeClr>
                </a:solidFill>
              </a:rPr>
              <a:t>th</a:t>
            </a:r>
            <a:r>
              <a:rPr lang="en-US" sz="1600" spc="-5">
                <a:solidFill>
                  <a:schemeClr val="tx1">
                    <a:lumMod val="75000"/>
                    <a:lumOff val="25000"/>
                  </a:schemeClr>
                </a:solidFill>
              </a:rPr>
              <a:t> </a:t>
            </a:r>
            <a:r>
              <a:rPr lang="en-US" sz="1600">
                <a:solidFill>
                  <a:schemeClr val="tx1">
                    <a:lumMod val="75000"/>
                    <a:lumOff val="25000"/>
                  </a:schemeClr>
                </a:solidFill>
              </a:rPr>
              <a:t>th</a:t>
            </a:r>
            <a:r>
              <a:rPr lang="en-US" sz="1600" spc="-5">
                <a:solidFill>
                  <a:schemeClr val="tx1">
                    <a:lumMod val="75000"/>
                    <a:lumOff val="25000"/>
                  </a:schemeClr>
                </a:solidFill>
              </a:rPr>
              <a:t>i</a:t>
            </a:r>
            <a:r>
              <a:rPr lang="en-US" sz="1600">
                <a:solidFill>
                  <a:schemeClr val="tx1">
                    <a:lumMod val="75000"/>
                    <a:lumOff val="25000"/>
                  </a:schemeClr>
                </a:solidFill>
              </a:rPr>
              <a:t>s</a:t>
            </a:r>
            <a:r>
              <a:rPr lang="en-US" sz="1600" spc="10">
                <a:solidFill>
                  <a:schemeClr val="tx1">
                    <a:lumMod val="75000"/>
                    <a:lumOff val="25000"/>
                  </a:schemeClr>
                </a:solidFill>
              </a:rPr>
              <a:t> </a:t>
            </a:r>
            <a:r>
              <a:rPr lang="en-US" sz="1600">
                <a:solidFill>
                  <a:schemeClr val="tx1">
                    <a:lumMod val="75000"/>
                    <a:lumOff val="25000"/>
                  </a:schemeClr>
                </a:solidFill>
              </a:rPr>
              <a:t>n</a:t>
            </a:r>
            <a:r>
              <a:rPr lang="en-US" sz="1600" spc="-25">
                <a:solidFill>
                  <a:schemeClr val="tx1">
                    <a:lumMod val="75000"/>
                    <a:lumOff val="25000"/>
                  </a:schemeClr>
                </a:solidFill>
              </a:rPr>
              <a:t>a</a:t>
            </a:r>
            <a:r>
              <a:rPr lang="en-US" sz="1600">
                <a:solidFill>
                  <a:schemeClr val="tx1">
                    <a:lumMod val="75000"/>
                    <a:lumOff val="25000"/>
                  </a:schemeClr>
                </a:solidFill>
              </a:rPr>
              <a:t>t</a:t>
            </a:r>
            <a:r>
              <a:rPr lang="en-US" sz="1600" spc="-5">
                <a:solidFill>
                  <a:schemeClr val="tx1">
                    <a:lumMod val="75000"/>
                    <a:lumOff val="25000"/>
                  </a:schemeClr>
                </a:solidFill>
              </a:rPr>
              <a:t>io</a:t>
            </a:r>
            <a:r>
              <a:rPr lang="en-US" sz="1600">
                <a:solidFill>
                  <a:schemeClr val="tx1">
                    <a:lumMod val="75000"/>
                    <a:lumOff val="25000"/>
                  </a:schemeClr>
                </a:solidFill>
              </a:rPr>
              <a:t>nal </a:t>
            </a:r>
            <a:r>
              <a:rPr lang="en-US" sz="1600" spc="-5">
                <a:solidFill>
                  <a:schemeClr val="tx1">
                    <a:lumMod val="75000"/>
                    <a:lumOff val="25000"/>
                  </a:schemeClr>
                </a:solidFill>
              </a:rPr>
              <a:t>e</a:t>
            </a:r>
            <a:r>
              <a:rPr lang="en-US" sz="1600">
                <a:solidFill>
                  <a:schemeClr val="tx1">
                    <a:lumMod val="75000"/>
                    <a:lumOff val="25000"/>
                  </a:schemeClr>
                </a:solidFill>
              </a:rPr>
              <a:t>p</a:t>
            </a:r>
            <a:r>
              <a:rPr lang="en-US" sz="1600" spc="-5">
                <a:solidFill>
                  <a:schemeClr val="tx1">
                    <a:lumMod val="75000"/>
                    <a:lumOff val="25000"/>
                  </a:schemeClr>
                </a:solidFill>
              </a:rPr>
              <a:t>i</a:t>
            </a:r>
            <a:r>
              <a:rPr lang="en-US" sz="1600">
                <a:solidFill>
                  <a:schemeClr val="tx1">
                    <a:lumMod val="75000"/>
                    <a:lumOff val="25000"/>
                  </a:schemeClr>
                </a:solidFill>
              </a:rPr>
              <a:t>d</a:t>
            </a:r>
            <a:r>
              <a:rPr lang="en-US" sz="1600" spc="-5">
                <a:solidFill>
                  <a:schemeClr val="tx1">
                    <a:lumMod val="75000"/>
                    <a:lumOff val="25000"/>
                  </a:schemeClr>
                </a:solidFill>
              </a:rPr>
              <a:t>emi</a:t>
            </a:r>
            <a:r>
              <a:rPr lang="en-US" sz="1600">
                <a:solidFill>
                  <a:schemeClr val="tx1">
                    <a:lumMod val="75000"/>
                    <a:lumOff val="25000"/>
                  </a:schemeClr>
                </a:solidFill>
              </a:rPr>
              <a:t>c. </a:t>
            </a:r>
          </a:p>
          <a:p>
            <a:pPr marL="755650" marR="4445" lvl="1" indent="-285750">
              <a:lnSpc>
                <a:spcPct val="90000"/>
              </a:lnSpc>
              <a:spcBef>
                <a:spcPts val="1000"/>
              </a:spcBef>
              <a:buClr>
                <a:schemeClr val="accent1"/>
              </a:buClr>
              <a:buSzPct val="80000"/>
              <a:buFont typeface="Courier New" panose="02070309020205020404" pitchFamily="49" charset="0"/>
              <a:buChar char="o"/>
              <a:tabLst>
                <a:tab pos="185253" algn="l"/>
              </a:tabLst>
            </a:pPr>
            <a:r>
              <a:rPr lang="en-US" sz="1600" spc="5">
                <a:solidFill>
                  <a:schemeClr val="tx1">
                    <a:lumMod val="75000"/>
                    <a:lumOff val="25000"/>
                  </a:schemeClr>
                </a:solidFill>
              </a:rPr>
              <a:t>O</a:t>
            </a:r>
            <a:r>
              <a:rPr lang="en-US" sz="1600">
                <a:solidFill>
                  <a:schemeClr val="tx1">
                    <a:lumMod val="75000"/>
                    <a:lumOff val="25000"/>
                  </a:schemeClr>
                </a:solidFill>
              </a:rPr>
              <a:t>th</a:t>
            </a:r>
            <a:r>
              <a:rPr lang="en-US" sz="1600" spc="-5">
                <a:solidFill>
                  <a:schemeClr val="tx1">
                    <a:lumMod val="75000"/>
                    <a:lumOff val="25000"/>
                  </a:schemeClr>
                </a:solidFill>
              </a:rPr>
              <a:t>e</a:t>
            </a:r>
            <a:r>
              <a:rPr lang="en-US" sz="1600">
                <a:solidFill>
                  <a:schemeClr val="tx1">
                    <a:lumMod val="75000"/>
                    <a:lumOff val="25000"/>
                  </a:schemeClr>
                </a:solidFill>
              </a:rPr>
              <a:t>r </a:t>
            </a:r>
            <a:r>
              <a:rPr lang="en-US" sz="1600" spc="-30">
                <a:solidFill>
                  <a:schemeClr val="tx1">
                    <a:lumMod val="75000"/>
                    <a:lumOff val="25000"/>
                  </a:schemeClr>
                </a:solidFill>
              </a:rPr>
              <a:t>s</a:t>
            </a:r>
            <a:r>
              <a:rPr lang="en-US" sz="1600">
                <a:solidFill>
                  <a:schemeClr val="tx1">
                    <a:lumMod val="75000"/>
                    <a:lumOff val="25000"/>
                  </a:schemeClr>
                </a:solidFill>
              </a:rPr>
              <a:t>t</a:t>
            </a:r>
            <a:r>
              <a:rPr lang="en-US" sz="1600" spc="-40">
                <a:solidFill>
                  <a:schemeClr val="tx1">
                    <a:lumMod val="75000"/>
                    <a:lumOff val="25000"/>
                  </a:schemeClr>
                </a:solidFill>
              </a:rPr>
              <a:t>r</a:t>
            </a:r>
            <a:r>
              <a:rPr lang="en-US" sz="1600" spc="-25">
                <a:solidFill>
                  <a:schemeClr val="tx1">
                    <a:lumMod val="75000"/>
                    <a:lumOff val="25000"/>
                  </a:schemeClr>
                </a:solidFill>
              </a:rPr>
              <a:t>at</a:t>
            </a:r>
            <a:r>
              <a:rPr lang="en-US" sz="1600" spc="-5">
                <a:solidFill>
                  <a:schemeClr val="tx1">
                    <a:lumMod val="75000"/>
                    <a:lumOff val="25000"/>
                  </a:schemeClr>
                </a:solidFill>
              </a:rPr>
              <a:t>e</a:t>
            </a:r>
            <a:r>
              <a:rPr lang="en-US" sz="1600">
                <a:solidFill>
                  <a:schemeClr val="tx1">
                    <a:lumMod val="75000"/>
                    <a:lumOff val="25000"/>
                  </a:schemeClr>
                </a:solidFill>
              </a:rPr>
              <a:t>g</a:t>
            </a:r>
            <a:r>
              <a:rPr lang="en-US" sz="1600" spc="-5">
                <a:solidFill>
                  <a:schemeClr val="tx1">
                    <a:lumMod val="75000"/>
                    <a:lumOff val="25000"/>
                  </a:schemeClr>
                </a:solidFill>
              </a:rPr>
              <a:t>ie</a:t>
            </a:r>
            <a:r>
              <a:rPr lang="en-US" sz="1600">
                <a:solidFill>
                  <a:schemeClr val="tx1">
                    <a:lumMod val="75000"/>
                    <a:lumOff val="25000"/>
                  </a:schemeClr>
                </a:solidFill>
              </a:rPr>
              <a:t>s</a:t>
            </a:r>
            <a:r>
              <a:rPr lang="en-US" sz="1600" spc="20">
                <a:solidFill>
                  <a:schemeClr val="tx1">
                    <a:lumMod val="75000"/>
                    <a:lumOff val="25000"/>
                  </a:schemeClr>
                </a:solidFill>
              </a:rPr>
              <a:t> </a:t>
            </a:r>
            <a:r>
              <a:rPr lang="en-US" sz="1600" spc="-5">
                <a:solidFill>
                  <a:schemeClr val="tx1">
                    <a:lumMod val="75000"/>
                    <a:lumOff val="25000"/>
                  </a:schemeClr>
                </a:solidFill>
              </a:rPr>
              <a:t>i</a:t>
            </a:r>
            <a:r>
              <a:rPr lang="en-US" sz="1600">
                <a:solidFill>
                  <a:schemeClr val="tx1">
                    <a:lumMod val="75000"/>
                    <a:lumOff val="25000"/>
                  </a:schemeClr>
                </a:solidFill>
              </a:rPr>
              <a:t>nc</a:t>
            </a:r>
            <a:r>
              <a:rPr lang="en-US" sz="1600" spc="-5">
                <a:solidFill>
                  <a:schemeClr val="tx1">
                    <a:lumMod val="75000"/>
                    <a:lumOff val="25000"/>
                  </a:schemeClr>
                </a:solidFill>
              </a:rPr>
              <a:t>l</a:t>
            </a:r>
            <a:r>
              <a:rPr lang="en-US" sz="1600">
                <a:solidFill>
                  <a:schemeClr val="tx1">
                    <a:lumMod val="75000"/>
                    <a:lumOff val="25000"/>
                  </a:schemeClr>
                </a:solidFill>
              </a:rPr>
              <a:t>ude </a:t>
            </a:r>
            <a:r>
              <a:rPr lang="en-US" sz="1600" spc="-5">
                <a:solidFill>
                  <a:schemeClr val="tx1">
                    <a:lumMod val="75000"/>
                    <a:lumOff val="25000"/>
                  </a:schemeClr>
                </a:solidFill>
              </a:rPr>
              <a:t>s</a:t>
            </a:r>
            <a:r>
              <a:rPr lang="en-US" sz="1600" spc="-15">
                <a:solidFill>
                  <a:schemeClr val="tx1">
                    <a:lumMod val="75000"/>
                    <a:lumOff val="25000"/>
                  </a:schemeClr>
                </a:solidFill>
              </a:rPr>
              <a:t>a</a:t>
            </a:r>
            <a:r>
              <a:rPr lang="en-US" sz="1600" spc="-50">
                <a:solidFill>
                  <a:schemeClr val="tx1">
                    <a:lumMod val="75000"/>
                    <a:lumOff val="25000"/>
                  </a:schemeClr>
                </a:solidFill>
              </a:rPr>
              <a:t>f</a:t>
            </a:r>
            <a:r>
              <a:rPr lang="en-US" sz="1600">
                <a:solidFill>
                  <a:schemeClr val="tx1">
                    <a:lumMod val="75000"/>
                    <a:lumOff val="25000"/>
                  </a:schemeClr>
                </a:solidFill>
              </a:rPr>
              <a:t>e </a:t>
            </a:r>
            <a:r>
              <a:rPr lang="en-US" sz="1600" spc="-5">
                <a:solidFill>
                  <a:schemeClr val="tx1">
                    <a:lumMod val="75000"/>
                    <a:lumOff val="25000"/>
                  </a:schemeClr>
                </a:solidFill>
              </a:rPr>
              <a:t>o</a:t>
            </a:r>
            <a:r>
              <a:rPr lang="en-US" sz="1600">
                <a:solidFill>
                  <a:schemeClr val="tx1">
                    <a:lumMod val="75000"/>
                    <a:lumOff val="25000"/>
                  </a:schemeClr>
                </a:solidFill>
              </a:rPr>
              <a:t>p</a:t>
            </a:r>
            <a:r>
              <a:rPr lang="en-US" sz="1600" spc="-5">
                <a:solidFill>
                  <a:schemeClr val="tx1">
                    <a:lumMod val="75000"/>
                    <a:lumOff val="25000"/>
                  </a:schemeClr>
                </a:solidFill>
              </a:rPr>
              <a:t>ioi</a:t>
            </a:r>
            <a:r>
              <a:rPr lang="en-US" sz="1600">
                <a:solidFill>
                  <a:schemeClr val="tx1">
                    <a:lumMod val="75000"/>
                    <a:lumOff val="25000"/>
                  </a:schemeClr>
                </a:solidFill>
              </a:rPr>
              <a:t>d</a:t>
            </a:r>
            <a:r>
              <a:rPr lang="en-US" sz="1600" spc="-5">
                <a:solidFill>
                  <a:schemeClr val="tx1">
                    <a:lumMod val="75000"/>
                    <a:lumOff val="25000"/>
                  </a:schemeClr>
                </a:solidFill>
              </a:rPr>
              <a:t> </a:t>
            </a:r>
            <a:r>
              <a:rPr lang="en-US" sz="1600">
                <a:solidFill>
                  <a:schemeClr val="tx1">
                    <a:lumMod val="75000"/>
                    <a:lumOff val="25000"/>
                  </a:schemeClr>
                </a:solidFill>
              </a:rPr>
              <a:t>p</a:t>
            </a:r>
            <a:r>
              <a:rPr lang="en-US" sz="1600" spc="-30">
                <a:solidFill>
                  <a:schemeClr val="tx1">
                    <a:lumMod val="75000"/>
                    <a:lumOff val="25000"/>
                  </a:schemeClr>
                </a:solidFill>
              </a:rPr>
              <a:t>r</a:t>
            </a:r>
            <a:r>
              <a:rPr lang="en-US" sz="1600" spc="-5">
                <a:solidFill>
                  <a:schemeClr val="tx1">
                    <a:lumMod val="75000"/>
                    <a:lumOff val="25000"/>
                  </a:schemeClr>
                </a:solidFill>
              </a:rPr>
              <a:t>es</a:t>
            </a:r>
            <a:r>
              <a:rPr lang="en-US" sz="1600">
                <a:solidFill>
                  <a:schemeClr val="tx1">
                    <a:lumMod val="75000"/>
                    <a:lumOff val="25000"/>
                  </a:schemeClr>
                </a:solidFill>
              </a:rPr>
              <a:t>c</a:t>
            </a:r>
            <a:r>
              <a:rPr lang="en-US" sz="1600" spc="-5">
                <a:solidFill>
                  <a:schemeClr val="tx1">
                    <a:lumMod val="75000"/>
                    <a:lumOff val="25000"/>
                  </a:schemeClr>
                </a:solidFill>
              </a:rPr>
              <a:t>ri</a:t>
            </a:r>
            <a:r>
              <a:rPr lang="en-US" sz="1600">
                <a:solidFill>
                  <a:schemeClr val="tx1">
                    <a:lumMod val="75000"/>
                    <a:lumOff val="25000"/>
                  </a:schemeClr>
                </a:solidFill>
              </a:rPr>
              <a:t>b</a:t>
            </a:r>
            <a:r>
              <a:rPr lang="en-US" sz="1600" spc="-5">
                <a:solidFill>
                  <a:schemeClr val="tx1">
                    <a:lumMod val="75000"/>
                    <a:lumOff val="25000"/>
                  </a:schemeClr>
                </a:solidFill>
              </a:rPr>
              <a:t>i</a:t>
            </a:r>
            <a:r>
              <a:rPr lang="en-US" sz="1600">
                <a:solidFill>
                  <a:schemeClr val="tx1">
                    <a:lumMod val="75000"/>
                    <a:lumOff val="25000"/>
                  </a:schemeClr>
                </a:solidFill>
              </a:rPr>
              <a:t>ng</a:t>
            </a:r>
            <a:r>
              <a:rPr lang="en-US" sz="1600" spc="-5">
                <a:solidFill>
                  <a:schemeClr val="tx1">
                    <a:lumMod val="75000"/>
                    <a:lumOff val="25000"/>
                  </a:schemeClr>
                </a:solidFill>
              </a:rPr>
              <a:t> </a:t>
            </a:r>
            <a:r>
              <a:rPr lang="en-US" sz="1600">
                <a:solidFill>
                  <a:schemeClr val="tx1">
                    <a:lumMod val="75000"/>
                    <a:lumOff val="25000"/>
                  </a:schemeClr>
                </a:solidFill>
              </a:rPr>
              <a:t>p</a:t>
            </a:r>
            <a:r>
              <a:rPr lang="en-US" sz="1600" spc="-40">
                <a:solidFill>
                  <a:schemeClr val="tx1">
                    <a:lumMod val="75000"/>
                    <a:lumOff val="25000"/>
                  </a:schemeClr>
                </a:solidFill>
              </a:rPr>
              <a:t>r</a:t>
            </a:r>
            <a:r>
              <a:rPr lang="en-US" sz="1600">
                <a:solidFill>
                  <a:schemeClr val="tx1">
                    <a:lumMod val="75000"/>
                    <a:lumOff val="25000"/>
                  </a:schemeClr>
                </a:solidFill>
              </a:rPr>
              <a:t>act</a:t>
            </a:r>
            <a:r>
              <a:rPr lang="en-US" sz="1600" spc="-5">
                <a:solidFill>
                  <a:schemeClr val="tx1">
                    <a:lumMod val="75000"/>
                    <a:lumOff val="25000"/>
                  </a:schemeClr>
                </a:solidFill>
              </a:rPr>
              <a:t>i</a:t>
            </a:r>
            <a:r>
              <a:rPr lang="en-US" sz="1600">
                <a:solidFill>
                  <a:schemeClr val="tx1">
                    <a:lumMod val="75000"/>
                    <a:lumOff val="25000"/>
                  </a:schemeClr>
                </a:solidFill>
              </a:rPr>
              <a:t>c</a:t>
            </a:r>
            <a:r>
              <a:rPr lang="en-US" sz="1600" spc="-5">
                <a:solidFill>
                  <a:schemeClr val="tx1">
                    <a:lumMod val="75000"/>
                    <a:lumOff val="25000"/>
                  </a:schemeClr>
                </a:solidFill>
              </a:rPr>
              <a:t>e</a:t>
            </a:r>
            <a:r>
              <a:rPr lang="en-US" sz="1600">
                <a:solidFill>
                  <a:schemeClr val="tx1">
                    <a:lumMod val="75000"/>
                    <a:lumOff val="25000"/>
                  </a:schemeClr>
                </a:solidFill>
              </a:rPr>
              <a:t>s</a:t>
            </a:r>
            <a:r>
              <a:rPr lang="en-US" sz="1600" spc="10">
                <a:solidFill>
                  <a:schemeClr val="tx1">
                    <a:lumMod val="75000"/>
                    <a:lumOff val="25000"/>
                  </a:schemeClr>
                </a:solidFill>
              </a:rPr>
              <a:t> </a:t>
            </a:r>
            <a:r>
              <a:rPr lang="en-US" sz="1600">
                <a:solidFill>
                  <a:schemeClr val="tx1">
                    <a:lumMod val="75000"/>
                    <a:lumOff val="25000"/>
                  </a:schemeClr>
                </a:solidFill>
              </a:rPr>
              <a:t>and</a:t>
            </a:r>
            <a:r>
              <a:rPr lang="en-US" sz="1600" spc="-5">
                <a:solidFill>
                  <a:schemeClr val="tx1">
                    <a:lumMod val="75000"/>
                    <a:lumOff val="25000"/>
                  </a:schemeClr>
                </a:solidFill>
              </a:rPr>
              <a:t> i</a:t>
            </a:r>
            <a:r>
              <a:rPr lang="en-US" sz="1600">
                <a:solidFill>
                  <a:schemeClr val="tx1">
                    <a:lumMod val="75000"/>
                    <a:lumOff val="25000"/>
                  </a:schemeClr>
                </a:solidFill>
              </a:rPr>
              <a:t>nc</a:t>
            </a:r>
            <a:r>
              <a:rPr lang="en-US" sz="1600" spc="-30">
                <a:solidFill>
                  <a:schemeClr val="tx1">
                    <a:lumMod val="75000"/>
                    <a:lumOff val="25000"/>
                  </a:schemeClr>
                </a:solidFill>
              </a:rPr>
              <a:t>r</a:t>
            </a:r>
            <a:r>
              <a:rPr lang="en-US" sz="1600" spc="-5">
                <a:solidFill>
                  <a:schemeClr val="tx1">
                    <a:lumMod val="75000"/>
                    <a:lumOff val="25000"/>
                  </a:schemeClr>
                </a:solidFill>
              </a:rPr>
              <a:t>e</a:t>
            </a:r>
            <a:r>
              <a:rPr lang="en-US" sz="1600">
                <a:solidFill>
                  <a:schemeClr val="tx1">
                    <a:lumMod val="75000"/>
                    <a:lumOff val="25000"/>
                  </a:schemeClr>
                </a:solidFill>
              </a:rPr>
              <a:t>a</a:t>
            </a:r>
            <a:r>
              <a:rPr lang="en-US" sz="1600" spc="-5">
                <a:solidFill>
                  <a:schemeClr val="tx1">
                    <a:lumMod val="75000"/>
                    <a:lumOff val="25000"/>
                  </a:schemeClr>
                </a:solidFill>
              </a:rPr>
              <a:t>si</a:t>
            </a:r>
            <a:r>
              <a:rPr lang="en-US" sz="1600">
                <a:solidFill>
                  <a:schemeClr val="tx1">
                    <a:lumMod val="75000"/>
                    <a:lumOff val="25000"/>
                  </a:schemeClr>
                </a:solidFill>
              </a:rPr>
              <a:t>ng</a:t>
            </a:r>
            <a:r>
              <a:rPr lang="en-US" sz="1600" spc="-5">
                <a:solidFill>
                  <a:schemeClr val="tx1">
                    <a:lumMod val="75000"/>
                    <a:lumOff val="25000"/>
                  </a:schemeClr>
                </a:solidFill>
              </a:rPr>
              <a:t> </a:t>
            </a:r>
            <a:r>
              <a:rPr lang="en-US" sz="1600">
                <a:solidFill>
                  <a:schemeClr val="tx1">
                    <a:lumMod val="75000"/>
                    <a:lumOff val="25000"/>
                  </a:schemeClr>
                </a:solidFill>
              </a:rPr>
              <a:t>acc</a:t>
            </a:r>
            <a:r>
              <a:rPr lang="en-US" sz="1600" spc="-5">
                <a:solidFill>
                  <a:schemeClr val="tx1">
                    <a:lumMod val="75000"/>
                    <a:lumOff val="25000"/>
                  </a:schemeClr>
                </a:solidFill>
              </a:rPr>
              <a:t>es</a:t>
            </a:r>
            <a:r>
              <a:rPr lang="en-US" sz="1600">
                <a:solidFill>
                  <a:schemeClr val="tx1">
                    <a:lumMod val="75000"/>
                    <a:lumOff val="25000"/>
                  </a:schemeClr>
                </a:solidFill>
              </a:rPr>
              <a:t>s</a:t>
            </a:r>
            <a:r>
              <a:rPr lang="en-US" sz="1600" spc="10">
                <a:solidFill>
                  <a:schemeClr val="tx1">
                    <a:lumMod val="75000"/>
                    <a:lumOff val="25000"/>
                  </a:schemeClr>
                </a:solidFill>
              </a:rPr>
              <a:t> </a:t>
            </a:r>
            <a:r>
              <a:rPr lang="en-US" sz="1600" spc="-25">
                <a:solidFill>
                  <a:schemeClr val="tx1">
                    <a:lumMod val="75000"/>
                    <a:lumOff val="25000"/>
                  </a:schemeClr>
                </a:solidFill>
              </a:rPr>
              <a:t>t</a:t>
            </a:r>
            <a:r>
              <a:rPr lang="en-US" sz="1600">
                <a:solidFill>
                  <a:schemeClr val="tx1">
                    <a:lumMod val="75000"/>
                    <a:lumOff val="25000"/>
                  </a:schemeClr>
                </a:solidFill>
              </a:rPr>
              <a:t>o M</a:t>
            </a:r>
            <a:r>
              <a:rPr lang="en-US" sz="1600" spc="-5">
                <a:solidFill>
                  <a:schemeClr val="tx1">
                    <a:lumMod val="75000"/>
                    <a:lumOff val="25000"/>
                  </a:schemeClr>
                </a:solidFill>
              </a:rPr>
              <a:t>e</a:t>
            </a:r>
            <a:r>
              <a:rPr lang="en-US" sz="1600">
                <a:solidFill>
                  <a:schemeClr val="tx1">
                    <a:lumMod val="75000"/>
                    <a:lumOff val="25000"/>
                  </a:schemeClr>
                </a:solidFill>
              </a:rPr>
              <a:t>d</a:t>
            </a:r>
            <a:r>
              <a:rPr lang="en-US" sz="1600" spc="-5">
                <a:solidFill>
                  <a:schemeClr val="tx1">
                    <a:lumMod val="75000"/>
                    <a:lumOff val="25000"/>
                  </a:schemeClr>
                </a:solidFill>
              </a:rPr>
              <a:t>i</a:t>
            </a:r>
            <a:r>
              <a:rPr lang="en-US" sz="1600" spc="-10">
                <a:solidFill>
                  <a:schemeClr val="tx1">
                    <a:lumMod val="75000"/>
                    <a:lumOff val="25000"/>
                  </a:schemeClr>
                </a:solidFill>
              </a:rPr>
              <a:t>c</a:t>
            </a:r>
            <a:r>
              <a:rPr lang="en-US" sz="1600" spc="-25">
                <a:solidFill>
                  <a:schemeClr val="tx1">
                    <a:lumMod val="75000"/>
                    <a:lumOff val="25000"/>
                  </a:schemeClr>
                </a:solidFill>
              </a:rPr>
              <a:t>a</a:t>
            </a:r>
            <a:r>
              <a:rPr lang="en-US" sz="1600">
                <a:solidFill>
                  <a:schemeClr val="tx1">
                    <a:lumMod val="75000"/>
                    <a:lumOff val="25000"/>
                  </a:schemeClr>
                </a:solidFill>
              </a:rPr>
              <a:t>t</a:t>
            </a:r>
            <a:r>
              <a:rPr lang="en-US" sz="1600" spc="-5">
                <a:solidFill>
                  <a:schemeClr val="tx1">
                    <a:lumMod val="75000"/>
                    <a:lumOff val="25000"/>
                  </a:schemeClr>
                </a:solidFill>
              </a:rPr>
              <a:t>io</a:t>
            </a:r>
            <a:r>
              <a:rPr lang="en-US" sz="1600">
                <a:solidFill>
                  <a:schemeClr val="tx1">
                    <a:lumMod val="75000"/>
                    <a:lumOff val="25000"/>
                  </a:schemeClr>
                </a:solidFill>
              </a:rPr>
              <a:t>n</a:t>
            </a:r>
            <a:r>
              <a:rPr lang="en-US" sz="1600" spc="-5">
                <a:solidFill>
                  <a:schemeClr val="tx1">
                    <a:lumMod val="75000"/>
                    <a:lumOff val="25000"/>
                  </a:schemeClr>
                </a:solidFill>
              </a:rPr>
              <a:t> </a:t>
            </a:r>
            <a:r>
              <a:rPr lang="en-US" sz="1600">
                <a:solidFill>
                  <a:schemeClr val="tx1">
                    <a:lumMod val="75000"/>
                    <a:lumOff val="25000"/>
                  </a:schemeClr>
                </a:solidFill>
              </a:rPr>
              <a:t>A</a:t>
            </a:r>
            <a:r>
              <a:rPr lang="en-US" sz="1600" spc="-5">
                <a:solidFill>
                  <a:schemeClr val="tx1">
                    <a:lumMod val="75000"/>
                    <a:lumOff val="25000"/>
                  </a:schemeClr>
                </a:solidFill>
              </a:rPr>
              <a:t>ssi</a:t>
            </a:r>
            <a:r>
              <a:rPr lang="en-US" sz="1600" spc="-30">
                <a:solidFill>
                  <a:schemeClr val="tx1">
                    <a:lumMod val="75000"/>
                    <a:lumOff val="25000"/>
                  </a:schemeClr>
                </a:solidFill>
              </a:rPr>
              <a:t>s</a:t>
            </a:r>
            <a:r>
              <a:rPr lang="en-US" sz="1600" spc="-25">
                <a:solidFill>
                  <a:schemeClr val="tx1">
                    <a:lumMod val="75000"/>
                    <a:lumOff val="25000"/>
                  </a:schemeClr>
                </a:solidFill>
              </a:rPr>
              <a:t>t</a:t>
            </a:r>
            <a:r>
              <a:rPr lang="en-US" sz="1600" spc="-5">
                <a:solidFill>
                  <a:schemeClr val="tx1">
                    <a:lumMod val="75000"/>
                    <a:lumOff val="25000"/>
                  </a:schemeClr>
                </a:solidFill>
              </a:rPr>
              <a:t>e</a:t>
            </a:r>
            <a:r>
              <a:rPr lang="en-US" sz="1600">
                <a:solidFill>
                  <a:schemeClr val="tx1">
                    <a:lumMod val="75000"/>
                    <a:lumOff val="25000"/>
                  </a:schemeClr>
                </a:solidFill>
              </a:rPr>
              <a:t>d</a:t>
            </a:r>
            <a:r>
              <a:rPr lang="en-US" sz="1600" spc="40">
                <a:solidFill>
                  <a:schemeClr val="tx1">
                    <a:lumMod val="75000"/>
                    <a:lumOff val="25000"/>
                  </a:schemeClr>
                </a:solidFill>
              </a:rPr>
              <a:t> </a:t>
            </a:r>
            <a:r>
              <a:rPr lang="en-US" sz="1600" spc="-125">
                <a:solidFill>
                  <a:schemeClr val="tx1">
                    <a:lumMod val="75000"/>
                    <a:lumOff val="25000"/>
                  </a:schemeClr>
                </a:solidFill>
              </a:rPr>
              <a:t>T</a:t>
            </a:r>
            <a:r>
              <a:rPr lang="en-US" sz="1600" spc="-30">
                <a:solidFill>
                  <a:schemeClr val="tx1">
                    <a:lumMod val="75000"/>
                    <a:lumOff val="25000"/>
                  </a:schemeClr>
                </a:solidFill>
              </a:rPr>
              <a:t>r</a:t>
            </a:r>
            <a:r>
              <a:rPr lang="en-US" sz="1600" spc="-5">
                <a:solidFill>
                  <a:schemeClr val="tx1">
                    <a:lumMod val="75000"/>
                    <a:lumOff val="25000"/>
                  </a:schemeClr>
                </a:solidFill>
              </a:rPr>
              <a:t>e</a:t>
            </a:r>
            <a:r>
              <a:rPr lang="en-US" sz="1600" spc="-25">
                <a:solidFill>
                  <a:schemeClr val="tx1">
                    <a:lumMod val="75000"/>
                    <a:lumOff val="25000"/>
                  </a:schemeClr>
                </a:solidFill>
              </a:rPr>
              <a:t>a</a:t>
            </a:r>
            <a:r>
              <a:rPr lang="en-US" sz="1600">
                <a:solidFill>
                  <a:schemeClr val="tx1">
                    <a:lumMod val="75000"/>
                    <a:lumOff val="25000"/>
                  </a:schemeClr>
                </a:solidFill>
              </a:rPr>
              <a:t>t</a:t>
            </a:r>
            <a:r>
              <a:rPr lang="en-US" sz="1600" spc="-5">
                <a:solidFill>
                  <a:schemeClr val="tx1">
                    <a:lumMod val="75000"/>
                    <a:lumOff val="25000"/>
                  </a:schemeClr>
                </a:solidFill>
              </a:rPr>
              <a:t>me</a:t>
            </a:r>
            <a:r>
              <a:rPr lang="en-US" sz="1600" spc="-25">
                <a:solidFill>
                  <a:schemeClr val="tx1">
                    <a:lumMod val="75000"/>
                    <a:lumOff val="25000"/>
                  </a:schemeClr>
                </a:solidFill>
              </a:rPr>
              <a:t>n</a:t>
            </a:r>
            <a:r>
              <a:rPr lang="en-US" sz="1600">
                <a:solidFill>
                  <a:schemeClr val="tx1">
                    <a:lumMod val="75000"/>
                    <a:lumOff val="25000"/>
                  </a:schemeClr>
                </a:solidFill>
              </a:rPr>
              <a:t>t</a:t>
            </a:r>
            <a:r>
              <a:rPr lang="en-US" sz="1600" spc="15">
                <a:solidFill>
                  <a:schemeClr val="tx1">
                    <a:lumMod val="75000"/>
                    <a:lumOff val="25000"/>
                  </a:schemeClr>
                </a:solidFill>
              </a:rPr>
              <a:t> </a:t>
            </a:r>
            <a:r>
              <a:rPr lang="en-US" sz="1600">
                <a:solidFill>
                  <a:schemeClr val="tx1">
                    <a:lumMod val="75000"/>
                    <a:lumOff val="25000"/>
                  </a:schemeClr>
                </a:solidFill>
              </a:rPr>
              <a:t>(M</a:t>
            </a:r>
            <a:r>
              <a:rPr lang="en-US" sz="1600" spc="-155">
                <a:solidFill>
                  <a:schemeClr val="tx1">
                    <a:lumMod val="75000"/>
                    <a:lumOff val="25000"/>
                  </a:schemeClr>
                </a:solidFill>
              </a:rPr>
              <a:t>A</a:t>
            </a:r>
            <a:r>
              <a:rPr lang="en-US" sz="1600" spc="-5">
                <a:solidFill>
                  <a:schemeClr val="tx1">
                    <a:lumMod val="75000"/>
                    <a:lumOff val="25000"/>
                  </a:schemeClr>
                </a:solidFill>
              </a:rPr>
              <a:t>T</a:t>
            </a:r>
            <a:r>
              <a:rPr lang="en-US" sz="1600">
                <a:solidFill>
                  <a:schemeClr val="tx1">
                    <a:lumMod val="75000"/>
                    <a:lumOff val="25000"/>
                  </a:schemeClr>
                </a:solidFill>
              </a:rPr>
              <a:t>)</a:t>
            </a:r>
            <a:r>
              <a:rPr lang="en-US" sz="1600" spc="5">
                <a:solidFill>
                  <a:schemeClr val="tx1">
                    <a:lumMod val="75000"/>
                    <a:lumOff val="25000"/>
                  </a:schemeClr>
                </a:solidFill>
              </a:rPr>
              <a:t> </a:t>
            </a:r>
            <a:r>
              <a:rPr lang="en-US" sz="1600" spc="-5">
                <a:solidFill>
                  <a:schemeClr val="tx1">
                    <a:lumMod val="75000"/>
                    <a:lumOff val="25000"/>
                  </a:schemeClr>
                </a:solidFill>
              </a:rPr>
              <a:t>s</a:t>
            </a:r>
            <a:r>
              <a:rPr lang="en-US" sz="1600">
                <a:solidFill>
                  <a:schemeClr val="tx1">
                    <a:lumMod val="75000"/>
                    <a:lumOff val="25000"/>
                  </a:schemeClr>
                </a:solidFill>
              </a:rPr>
              <a:t>uch</a:t>
            </a:r>
            <a:r>
              <a:rPr lang="en-US" sz="1600" spc="-5">
                <a:solidFill>
                  <a:schemeClr val="tx1">
                    <a:lumMod val="75000"/>
                    <a:lumOff val="25000"/>
                  </a:schemeClr>
                </a:solidFill>
              </a:rPr>
              <a:t> </a:t>
            </a:r>
            <a:r>
              <a:rPr lang="en-US" sz="1600">
                <a:solidFill>
                  <a:schemeClr val="tx1">
                    <a:lumMod val="75000"/>
                    <a:lumOff val="25000"/>
                  </a:schemeClr>
                </a:solidFill>
              </a:rPr>
              <a:t>as bup</a:t>
            </a:r>
            <a:r>
              <a:rPr lang="en-US" sz="1600" spc="-30">
                <a:solidFill>
                  <a:schemeClr val="tx1">
                    <a:lumMod val="75000"/>
                    <a:lumOff val="25000"/>
                  </a:schemeClr>
                </a:solidFill>
              </a:rPr>
              <a:t>r</a:t>
            </a:r>
            <a:r>
              <a:rPr lang="en-US" sz="1600" spc="-5">
                <a:solidFill>
                  <a:schemeClr val="tx1">
                    <a:lumMod val="75000"/>
                    <a:lumOff val="25000"/>
                  </a:schemeClr>
                </a:solidFill>
              </a:rPr>
              <a:t>e</a:t>
            </a:r>
            <a:r>
              <a:rPr lang="en-US" sz="1600">
                <a:solidFill>
                  <a:schemeClr val="tx1">
                    <a:lumMod val="75000"/>
                    <a:lumOff val="25000"/>
                  </a:schemeClr>
                </a:solidFill>
              </a:rPr>
              <a:t>n</a:t>
            </a:r>
            <a:r>
              <a:rPr lang="en-US" sz="1600" spc="-5">
                <a:solidFill>
                  <a:schemeClr val="tx1">
                    <a:lumMod val="75000"/>
                    <a:lumOff val="25000"/>
                  </a:schemeClr>
                </a:solidFill>
              </a:rPr>
              <a:t>or</a:t>
            </a:r>
            <a:r>
              <a:rPr lang="en-US" sz="1600">
                <a:solidFill>
                  <a:schemeClr val="tx1">
                    <a:lumMod val="75000"/>
                    <a:lumOff val="25000"/>
                  </a:schemeClr>
                </a:solidFill>
              </a:rPr>
              <a:t>ph</a:t>
            </a:r>
            <a:r>
              <a:rPr lang="en-US" sz="1600" spc="-5">
                <a:solidFill>
                  <a:schemeClr val="tx1">
                    <a:lumMod val="75000"/>
                    <a:lumOff val="25000"/>
                  </a:schemeClr>
                </a:solidFill>
              </a:rPr>
              <a:t>i</a:t>
            </a:r>
            <a:r>
              <a:rPr lang="en-US" sz="1600">
                <a:solidFill>
                  <a:schemeClr val="tx1">
                    <a:lumMod val="75000"/>
                    <a:lumOff val="25000"/>
                  </a:schemeClr>
                </a:solidFill>
              </a:rPr>
              <a:t>ne</a:t>
            </a:r>
            <a:r>
              <a:rPr lang="en-US" sz="1600" spc="-35">
                <a:solidFill>
                  <a:schemeClr val="tx1">
                    <a:lumMod val="75000"/>
                    <a:lumOff val="25000"/>
                  </a:schemeClr>
                </a:solidFill>
              </a:rPr>
              <a:t> </a:t>
            </a:r>
            <a:r>
              <a:rPr lang="en-US" sz="1600">
                <a:solidFill>
                  <a:schemeClr val="tx1">
                    <a:lumMod val="75000"/>
                    <a:lumOff val="25000"/>
                  </a:schemeClr>
                </a:solidFill>
              </a:rPr>
              <a:t>(Sub</a:t>
            </a:r>
            <a:r>
              <a:rPr lang="en-US" sz="1600" spc="-40">
                <a:solidFill>
                  <a:schemeClr val="tx1">
                    <a:lumMod val="75000"/>
                    <a:lumOff val="25000"/>
                  </a:schemeClr>
                </a:solidFill>
              </a:rPr>
              <a:t>o</a:t>
            </a:r>
            <a:r>
              <a:rPr lang="en-US" sz="1600" spc="-55">
                <a:solidFill>
                  <a:schemeClr val="tx1">
                    <a:lumMod val="75000"/>
                    <a:lumOff val="25000"/>
                  </a:schemeClr>
                </a:solidFill>
              </a:rPr>
              <a:t>x</a:t>
            </a:r>
            <a:r>
              <a:rPr lang="en-US" sz="1600" spc="-5">
                <a:solidFill>
                  <a:schemeClr val="tx1">
                    <a:lumMod val="75000"/>
                    <a:lumOff val="25000"/>
                  </a:schemeClr>
                </a:solidFill>
              </a:rPr>
              <a:t>o</a:t>
            </a:r>
            <a:r>
              <a:rPr lang="en-US" sz="1600">
                <a:solidFill>
                  <a:schemeClr val="tx1">
                    <a:lumMod val="75000"/>
                    <a:lumOff val="25000"/>
                  </a:schemeClr>
                </a:solidFill>
              </a:rPr>
              <a:t>n</a:t>
            </a:r>
            <a:r>
              <a:rPr lang="en-US" sz="1600" spc="-5">
                <a:solidFill>
                  <a:schemeClr val="tx1">
                    <a:lumMod val="75000"/>
                    <a:lumOff val="25000"/>
                  </a:schemeClr>
                </a:solidFill>
              </a:rPr>
              <a:t>e</a:t>
            </a:r>
            <a:r>
              <a:rPr lang="en-US" sz="1600">
                <a:solidFill>
                  <a:schemeClr val="tx1">
                    <a:lumMod val="75000"/>
                    <a:lumOff val="25000"/>
                  </a:schemeClr>
                </a:solidFill>
              </a:rPr>
              <a:t>®) and</a:t>
            </a:r>
            <a:r>
              <a:rPr lang="en-US" sz="1600" spc="-5">
                <a:solidFill>
                  <a:schemeClr val="tx1">
                    <a:lumMod val="75000"/>
                    <a:lumOff val="25000"/>
                  </a:schemeClr>
                </a:solidFill>
              </a:rPr>
              <a:t> m</a:t>
            </a:r>
            <a:r>
              <a:rPr lang="en-US" sz="1600" spc="-15">
                <a:solidFill>
                  <a:schemeClr val="tx1">
                    <a:lumMod val="75000"/>
                    <a:lumOff val="25000"/>
                  </a:schemeClr>
                </a:solidFill>
              </a:rPr>
              <a:t>e</a:t>
            </a:r>
            <a:r>
              <a:rPr lang="en-US" sz="1600">
                <a:solidFill>
                  <a:schemeClr val="tx1">
                    <a:lumMod val="75000"/>
                    <a:lumOff val="25000"/>
                  </a:schemeClr>
                </a:solidFill>
              </a:rPr>
              <a:t>thad</a:t>
            </a:r>
            <a:r>
              <a:rPr lang="en-US" sz="1600" spc="-5">
                <a:solidFill>
                  <a:schemeClr val="tx1">
                    <a:lumMod val="75000"/>
                    <a:lumOff val="25000"/>
                  </a:schemeClr>
                </a:solidFill>
              </a:rPr>
              <a:t>o</a:t>
            </a:r>
            <a:r>
              <a:rPr lang="en-US" sz="1600">
                <a:solidFill>
                  <a:schemeClr val="tx1">
                    <a:lumMod val="75000"/>
                    <a:lumOff val="25000"/>
                  </a:schemeClr>
                </a:solidFill>
              </a:rPr>
              <a:t>n</a:t>
            </a:r>
            <a:r>
              <a:rPr lang="en-US" sz="1600" spc="-5">
                <a:solidFill>
                  <a:schemeClr val="tx1">
                    <a:lumMod val="75000"/>
                    <a:lumOff val="25000"/>
                  </a:schemeClr>
                </a:solidFill>
              </a:rPr>
              <a:t>e</a:t>
            </a:r>
            <a:r>
              <a:rPr lang="en-US" sz="1600">
                <a:solidFill>
                  <a:schemeClr val="tx1">
                    <a:lumMod val="75000"/>
                    <a:lumOff val="25000"/>
                  </a:schemeClr>
                </a:solidFill>
              </a:rPr>
              <a:t>.</a:t>
            </a:r>
          </a:p>
        </p:txBody>
      </p:sp>
      <p:sp>
        <p:nvSpPr>
          <p:cNvPr id="5" name="TextBox 4">
            <a:extLst>
              <a:ext uri="{FF2B5EF4-FFF2-40B4-BE49-F238E27FC236}">
                <a16:creationId xmlns:a16="http://schemas.microsoft.com/office/drawing/2014/main" id="{F5AAB283-D48B-A91E-D839-8453DA1777ED}"/>
              </a:ext>
            </a:extLst>
          </p:cNvPr>
          <p:cNvSpPr txBox="1"/>
          <p:nvPr/>
        </p:nvSpPr>
        <p:spPr>
          <a:xfrm>
            <a:off x="7579154" y="2767280"/>
            <a:ext cx="4275855" cy="1323439"/>
          </a:xfrm>
          <a:prstGeom prst="rect">
            <a:avLst/>
          </a:prstGeom>
          <a:noFill/>
        </p:spPr>
        <p:txBody>
          <a:bodyPr wrap="square" rtlCol="0">
            <a:spAutoFit/>
          </a:bodyPr>
          <a:lstStyle/>
          <a:p>
            <a:pPr algn="ctr"/>
            <a:r>
              <a:rPr lang="en-US" sz="2000" b="1">
                <a:solidFill>
                  <a:srgbClr val="8F2978"/>
                </a:solidFill>
              </a:rPr>
              <a:t>Naloxone is first aid. </a:t>
            </a:r>
          </a:p>
          <a:p>
            <a:pPr algn="ctr"/>
            <a:endParaRPr lang="en-US" sz="2000">
              <a:solidFill>
                <a:srgbClr val="8F2978"/>
              </a:solidFill>
            </a:endParaRPr>
          </a:p>
          <a:p>
            <a:pPr algn="ctr"/>
            <a:r>
              <a:rPr lang="en-US" sz="2000">
                <a:solidFill>
                  <a:srgbClr val="8F2978"/>
                </a:solidFill>
              </a:rPr>
              <a:t>Inhalers and </a:t>
            </a:r>
            <a:r>
              <a:rPr lang="en-US" sz="2000" err="1">
                <a:solidFill>
                  <a:srgbClr val="8F2978"/>
                </a:solidFill>
              </a:rPr>
              <a:t>Epipens</a:t>
            </a:r>
            <a:r>
              <a:rPr lang="en-US" sz="2000">
                <a:solidFill>
                  <a:srgbClr val="8F2978"/>
                </a:solidFill>
              </a:rPr>
              <a:t> can save a life, and so can naloxone.</a:t>
            </a:r>
            <a:endParaRPr lang="en-US" sz="2000"/>
          </a:p>
        </p:txBody>
      </p:sp>
      <p:pic>
        <p:nvPicPr>
          <p:cNvPr id="7" name="Graphic 6" title="Medicine cross symbol">
            <a:extLst>
              <a:ext uri="{FF2B5EF4-FFF2-40B4-BE49-F238E27FC236}">
                <a16:creationId xmlns:a16="http://schemas.microsoft.com/office/drawing/2014/main" id="{E5AA0088-D89D-4A7B-8821-61F9457F8B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807818" y="4268104"/>
            <a:ext cx="1818526" cy="1818526"/>
          </a:xfrm>
          <a:prstGeom prst="rect">
            <a:avLst/>
          </a:prstGeom>
        </p:spPr>
      </p:pic>
    </p:spTree>
    <p:extLst>
      <p:ext uri="{BB962C8B-B14F-4D97-AF65-F5344CB8AC3E}">
        <p14:creationId xmlns:p14="http://schemas.microsoft.com/office/powerpoint/2010/main" val="3461991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pPr algn="ctr"/>
            <a:r>
              <a:rPr lang="en-US" dirty="0"/>
              <a:t>Frequently Asked Questions    </a:t>
            </a:r>
          </a:p>
        </p:txBody>
      </p:sp>
      <p:sp>
        <p:nvSpPr>
          <p:cNvPr id="38" name="Content Placeholder 37">
            <a:extLst>
              <a:ext uri="{FF2B5EF4-FFF2-40B4-BE49-F238E27FC236}">
                <a16:creationId xmlns:a16="http://schemas.microsoft.com/office/drawing/2014/main" id="{5C20917E-971B-E5B5-28A8-5B2C3A753481}"/>
              </a:ext>
            </a:extLst>
          </p:cNvPr>
          <p:cNvSpPr>
            <a:spLocks noGrp="1"/>
          </p:cNvSpPr>
          <p:nvPr>
            <p:ph sz="half" idx="2"/>
          </p:nvPr>
        </p:nvSpPr>
        <p:spPr>
          <a:xfrm>
            <a:off x="220536" y="2448835"/>
            <a:ext cx="5533545" cy="3765699"/>
          </a:xfrm>
        </p:spPr>
        <p:txBody>
          <a:bodyPr vert="horz" lIns="91440" tIns="45720" rIns="91440" bIns="45720" rtlCol="0" anchor="t">
            <a:noAutofit/>
          </a:bodyPr>
          <a:lstStyle/>
          <a:p>
            <a:pPr>
              <a:buFont typeface="Wingdings" panose="05000000000000000000" pitchFamily="2" charset="2"/>
              <a:buChar char="Ø"/>
            </a:pPr>
            <a:r>
              <a:rPr lang="en-US" sz="1600" b="1">
                <a:solidFill>
                  <a:srgbClr val="8F2978"/>
                </a:solidFill>
              </a:rPr>
              <a:t>What happens if I accidentally expose myself to naloxone?</a:t>
            </a:r>
          </a:p>
          <a:p>
            <a:pPr lvl="1">
              <a:buFont typeface="Courier New" panose="02070309020205020404" pitchFamily="49" charset="0"/>
              <a:buChar char="o"/>
            </a:pPr>
            <a:r>
              <a:rPr lang="en-US"/>
              <a:t>Naloxone is safe if accidentally exposed. There will be no adverse effects if it gets on the skin or in the mouth. </a:t>
            </a:r>
          </a:p>
          <a:p>
            <a:pPr>
              <a:buFont typeface="Wingdings" panose="05000000000000000000" pitchFamily="2" charset="2"/>
              <a:buChar char="Ø"/>
            </a:pPr>
            <a:r>
              <a:rPr lang="en-US" sz="1600" b="1">
                <a:solidFill>
                  <a:srgbClr val="8F2978"/>
                </a:solidFill>
              </a:rPr>
              <a:t>If it is unknown why someone is unresponsive, should I give naloxone?</a:t>
            </a:r>
          </a:p>
          <a:p>
            <a:pPr lvl="1">
              <a:buFont typeface="Courier New" panose="02070309020205020404" pitchFamily="49" charset="0"/>
              <a:buChar char="o"/>
            </a:pPr>
            <a:r>
              <a:rPr lang="en-US"/>
              <a:t>Yes, naloxone should be given to someone found unconscious.</a:t>
            </a:r>
          </a:p>
          <a:p>
            <a:pPr>
              <a:buFont typeface="Wingdings" panose="05000000000000000000" pitchFamily="2" charset="2"/>
              <a:buChar char="Ø"/>
            </a:pPr>
            <a:r>
              <a:rPr lang="en-US" sz="1600" b="1">
                <a:solidFill>
                  <a:srgbClr val="8F2978"/>
                </a:solidFill>
              </a:rPr>
              <a:t>Is there an age cutoff to administer naloxone?</a:t>
            </a:r>
          </a:p>
          <a:p>
            <a:pPr lvl="1">
              <a:buFont typeface="Courier New" panose="02070309020205020404" pitchFamily="49" charset="0"/>
              <a:buChar char="o"/>
            </a:pPr>
            <a:r>
              <a:rPr lang="en-US"/>
              <a:t>No, it can be given at any age</a:t>
            </a:r>
          </a:p>
        </p:txBody>
      </p:sp>
      <p:sp>
        <p:nvSpPr>
          <p:cNvPr id="40" name="Content Placeholder 39">
            <a:extLst>
              <a:ext uri="{FF2B5EF4-FFF2-40B4-BE49-F238E27FC236}">
                <a16:creationId xmlns:a16="http://schemas.microsoft.com/office/drawing/2014/main" id="{E9E31BFA-1D9B-53A1-834E-A6EBDCDB6806}"/>
              </a:ext>
            </a:extLst>
          </p:cNvPr>
          <p:cNvSpPr>
            <a:spLocks noGrp="1"/>
          </p:cNvSpPr>
          <p:nvPr>
            <p:ph sz="quarter" idx="4"/>
          </p:nvPr>
        </p:nvSpPr>
        <p:spPr>
          <a:xfrm>
            <a:off x="5835721" y="2448834"/>
            <a:ext cx="6001041" cy="3765700"/>
          </a:xfrm>
        </p:spPr>
        <p:txBody>
          <a:bodyPr>
            <a:noAutofit/>
          </a:bodyPr>
          <a:lstStyle/>
          <a:p>
            <a:pPr>
              <a:buFont typeface="Wingdings" panose="05000000000000000000" pitchFamily="2" charset="2"/>
              <a:buChar char="Ø"/>
            </a:pPr>
            <a:r>
              <a:rPr lang="en-US" sz="1600" b="1">
                <a:solidFill>
                  <a:srgbClr val="8F2978"/>
                </a:solidFill>
              </a:rPr>
              <a:t>What will happen if naloxone is given to someone who did not have an opioid overdose?</a:t>
            </a:r>
          </a:p>
          <a:p>
            <a:pPr lvl="1">
              <a:buFont typeface="Courier New" panose="02070309020205020404" pitchFamily="49" charset="0"/>
              <a:buChar char="o"/>
            </a:pPr>
            <a:r>
              <a:rPr lang="en-US"/>
              <a:t>Naloxone will not harm someone if they have not overdosed from opioid.  It can only help if they are experiencing an overdose. </a:t>
            </a:r>
          </a:p>
          <a:p>
            <a:pPr>
              <a:buFont typeface="Wingdings" panose="05000000000000000000" pitchFamily="2" charset="2"/>
              <a:buChar char="Ø"/>
            </a:pPr>
            <a:r>
              <a:rPr lang="en-US" sz="1600" b="1">
                <a:solidFill>
                  <a:srgbClr val="8F2978"/>
                </a:solidFill>
              </a:rPr>
              <a:t>How quickly does naloxone work?</a:t>
            </a:r>
          </a:p>
          <a:p>
            <a:pPr lvl="1">
              <a:buFont typeface="Courier New" panose="02070309020205020404" pitchFamily="49" charset="0"/>
              <a:buChar char="o"/>
            </a:pPr>
            <a:r>
              <a:rPr lang="en-US"/>
              <a:t>Likely between 2-3 minutes but can be repeated until a full response and regaining of consciousness. </a:t>
            </a:r>
          </a:p>
          <a:p>
            <a:pPr>
              <a:buFont typeface="Wingdings" panose="05000000000000000000" pitchFamily="2" charset="2"/>
              <a:buChar char="Ø"/>
            </a:pPr>
            <a:r>
              <a:rPr lang="en-US" sz="1600" b="1">
                <a:solidFill>
                  <a:srgbClr val="8F2978"/>
                </a:solidFill>
              </a:rPr>
              <a:t>What do you do if someone is suspected to be pregnant?</a:t>
            </a:r>
          </a:p>
          <a:p>
            <a:pPr lvl="1">
              <a:buFont typeface="Courier New" panose="02070309020205020404" pitchFamily="49" charset="0"/>
              <a:buChar char="o"/>
            </a:pPr>
            <a:r>
              <a:rPr lang="en-US" sz="1400"/>
              <a:t>Naloxone is safe to give in pregnancy. Ensure they get emergency care following administration. </a:t>
            </a:r>
          </a:p>
          <a:p>
            <a:endParaRPr lang="en-US" sz="1600"/>
          </a:p>
          <a:p>
            <a:pPr lvl="1"/>
            <a:endParaRPr lang="en-US"/>
          </a:p>
          <a:p>
            <a:pPr lvl="1"/>
            <a:endParaRPr lang="en-US"/>
          </a:p>
        </p:txBody>
      </p:sp>
    </p:spTree>
    <p:extLst>
      <p:ext uri="{BB962C8B-B14F-4D97-AF65-F5344CB8AC3E}">
        <p14:creationId xmlns:p14="http://schemas.microsoft.com/office/powerpoint/2010/main" val="3885739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lIns="91440" tIns="45720" rIns="91440" bIns="45720" rtlCol="0" anchor="ctr">
            <a:normAutofit/>
          </a:bodyPr>
          <a:lstStyle/>
          <a:p>
            <a:pPr marL="12689" algn="ctr"/>
            <a:r>
              <a:rPr lang="en-US" spc="-30" dirty="0">
                <a:solidFill>
                  <a:srgbClr val="EBEBEB"/>
                </a:solidFill>
              </a:rPr>
              <a:t>F</a:t>
            </a:r>
            <a:r>
              <a:rPr lang="en-US" spc="-65" dirty="0">
                <a:solidFill>
                  <a:srgbClr val="EBEBEB"/>
                </a:solidFill>
              </a:rPr>
              <a:t>r</a:t>
            </a:r>
            <a:r>
              <a:rPr lang="en-US" dirty="0">
                <a:solidFill>
                  <a:srgbClr val="EBEBEB"/>
                </a:solidFill>
              </a:rPr>
              <a:t>e</a:t>
            </a:r>
            <a:r>
              <a:rPr lang="en-US" spc="-20" dirty="0">
                <a:solidFill>
                  <a:srgbClr val="EBEBEB"/>
                </a:solidFill>
              </a:rPr>
              <a:t>qu</a:t>
            </a:r>
            <a:r>
              <a:rPr lang="en-US" dirty="0">
                <a:solidFill>
                  <a:srgbClr val="EBEBEB"/>
                </a:solidFill>
              </a:rPr>
              <a:t>e</a:t>
            </a:r>
            <a:r>
              <a:rPr lang="en-US" spc="-55" dirty="0">
                <a:solidFill>
                  <a:srgbClr val="EBEBEB"/>
                </a:solidFill>
              </a:rPr>
              <a:t>n</a:t>
            </a:r>
            <a:r>
              <a:rPr lang="en-US" spc="-20" dirty="0">
                <a:solidFill>
                  <a:srgbClr val="EBEBEB"/>
                </a:solidFill>
              </a:rPr>
              <a:t>t</a:t>
            </a:r>
            <a:r>
              <a:rPr lang="en-US" spc="-15" dirty="0">
                <a:solidFill>
                  <a:srgbClr val="EBEBEB"/>
                </a:solidFill>
              </a:rPr>
              <a:t>ly</a:t>
            </a:r>
            <a:r>
              <a:rPr lang="en-US" spc="-30" dirty="0">
                <a:solidFill>
                  <a:srgbClr val="EBEBEB"/>
                </a:solidFill>
              </a:rPr>
              <a:t> </a:t>
            </a:r>
            <a:r>
              <a:rPr lang="en-US" dirty="0">
                <a:solidFill>
                  <a:srgbClr val="EBEBEB"/>
                </a:solidFill>
              </a:rPr>
              <a:t>A</a:t>
            </a:r>
            <a:r>
              <a:rPr lang="en-US" spc="-5" dirty="0">
                <a:solidFill>
                  <a:srgbClr val="EBEBEB"/>
                </a:solidFill>
              </a:rPr>
              <a:t>s</a:t>
            </a:r>
            <a:r>
              <a:rPr lang="en-US" spc="-130" dirty="0">
                <a:solidFill>
                  <a:srgbClr val="EBEBEB"/>
                </a:solidFill>
              </a:rPr>
              <a:t>k</a:t>
            </a:r>
            <a:r>
              <a:rPr lang="en-US" dirty="0">
                <a:solidFill>
                  <a:srgbClr val="EBEBEB"/>
                </a:solidFill>
              </a:rPr>
              <a:t>e</a:t>
            </a:r>
            <a:r>
              <a:rPr lang="en-US" spc="-20" dirty="0">
                <a:solidFill>
                  <a:srgbClr val="EBEBEB"/>
                </a:solidFill>
              </a:rPr>
              <a:t>d</a:t>
            </a:r>
            <a:r>
              <a:rPr lang="en-US" spc="-5" dirty="0">
                <a:solidFill>
                  <a:srgbClr val="EBEBEB"/>
                </a:solidFill>
              </a:rPr>
              <a:t> Q</a:t>
            </a:r>
            <a:r>
              <a:rPr lang="en-US" spc="-20" dirty="0">
                <a:solidFill>
                  <a:srgbClr val="EBEBEB"/>
                </a:solidFill>
              </a:rPr>
              <a:t>ue</a:t>
            </a:r>
            <a:r>
              <a:rPr lang="en-US" spc="-60" dirty="0">
                <a:solidFill>
                  <a:srgbClr val="EBEBEB"/>
                </a:solidFill>
              </a:rPr>
              <a:t>s</a:t>
            </a:r>
            <a:r>
              <a:rPr lang="en-US" spc="-20" dirty="0">
                <a:solidFill>
                  <a:srgbClr val="EBEBEB"/>
                </a:solidFill>
              </a:rPr>
              <a:t>t</a:t>
            </a:r>
            <a:r>
              <a:rPr lang="en-US" dirty="0">
                <a:solidFill>
                  <a:srgbClr val="EBEBEB"/>
                </a:solidFill>
              </a:rPr>
              <a:t>i</a:t>
            </a:r>
            <a:r>
              <a:rPr lang="en-US" spc="-5" dirty="0">
                <a:solidFill>
                  <a:srgbClr val="EBEBEB"/>
                </a:solidFill>
              </a:rPr>
              <a:t>o</a:t>
            </a:r>
            <a:r>
              <a:rPr lang="en-US" spc="-15" dirty="0">
                <a:solidFill>
                  <a:srgbClr val="EBEBEB"/>
                </a:solidFill>
              </a:rPr>
              <a:t>ns  </a:t>
            </a:r>
          </a:p>
        </p:txBody>
      </p:sp>
      <p:sp>
        <p:nvSpPr>
          <p:cNvPr id="4" name="Content Placeholder 3">
            <a:extLst>
              <a:ext uri="{FF2B5EF4-FFF2-40B4-BE49-F238E27FC236}">
                <a16:creationId xmlns:a16="http://schemas.microsoft.com/office/drawing/2014/main" id="{7C6FEB01-6228-CF84-B97C-282D7F5885F6}"/>
              </a:ext>
            </a:extLst>
          </p:cNvPr>
          <p:cNvSpPr>
            <a:spLocks noGrp="1"/>
          </p:cNvSpPr>
          <p:nvPr>
            <p:ph sz="half" idx="1"/>
          </p:nvPr>
        </p:nvSpPr>
        <p:spPr>
          <a:xfrm>
            <a:off x="167082" y="2497558"/>
            <a:ext cx="5826000" cy="4082308"/>
          </a:xfrm>
        </p:spPr>
        <p:txBody>
          <a:bodyPr vert="horz" lIns="91440" tIns="45720" rIns="91440" bIns="45720" rtlCol="0" anchor="t">
            <a:normAutofit/>
          </a:bodyPr>
          <a:lstStyle/>
          <a:p>
            <a:pPr>
              <a:buFont typeface="Wingdings" panose="05000000000000000000" pitchFamily="2" charset="2"/>
              <a:buChar char="Ø"/>
            </a:pPr>
            <a:r>
              <a:rPr lang="en-US" sz="1600" b="1">
                <a:solidFill>
                  <a:srgbClr val="8F2978"/>
                </a:solidFill>
              </a:rPr>
              <a:t>Will the patient “wake up” agitated and aggressive?</a:t>
            </a:r>
          </a:p>
          <a:p>
            <a:pPr lvl="1">
              <a:buFont typeface="Courier New" panose="02070309020205020404" pitchFamily="49" charset="0"/>
              <a:buChar char="o"/>
            </a:pPr>
            <a:r>
              <a:rPr lang="en-US"/>
              <a:t>It is possible, but some can wake up slowly as well. Using needleless administration of naloxone was designed for quick and safe administration to prevent injury for emergency responders. </a:t>
            </a:r>
          </a:p>
          <a:p>
            <a:pPr marL="457200" lvl="1" indent="0">
              <a:buNone/>
            </a:pPr>
            <a:endParaRPr lang="en-US"/>
          </a:p>
          <a:p>
            <a:pPr>
              <a:buFont typeface="Wingdings" panose="05000000000000000000" pitchFamily="2" charset="2"/>
              <a:buChar char="Ø"/>
            </a:pPr>
            <a:r>
              <a:rPr lang="en-US" sz="1600" b="1">
                <a:solidFill>
                  <a:srgbClr val="8F2978"/>
                </a:solidFill>
              </a:rPr>
              <a:t>If</a:t>
            </a:r>
            <a:r>
              <a:rPr lang="en-US" sz="1600" b="1" spc="-10">
                <a:solidFill>
                  <a:srgbClr val="8F2978"/>
                </a:solidFill>
              </a:rPr>
              <a:t> </a:t>
            </a:r>
            <a:r>
              <a:rPr lang="en-US" sz="1600" b="1" spc="5">
                <a:solidFill>
                  <a:srgbClr val="8F2978"/>
                </a:solidFill>
              </a:rPr>
              <a:t>s</a:t>
            </a:r>
            <a:r>
              <a:rPr lang="en-US" sz="1600" b="1">
                <a:solidFill>
                  <a:srgbClr val="8F2978"/>
                </a:solidFill>
              </a:rPr>
              <a:t>o</a:t>
            </a:r>
            <a:r>
              <a:rPr lang="en-US" sz="1600" b="1" spc="5">
                <a:solidFill>
                  <a:srgbClr val="8F2978"/>
                </a:solidFill>
              </a:rPr>
              <a:t>m</a:t>
            </a:r>
            <a:r>
              <a:rPr lang="en-US" sz="1600" b="1" spc="-5">
                <a:solidFill>
                  <a:srgbClr val="8F2978"/>
                </a:solidFill>
              </a:rPr>
              <a:t>e</a:t>
            </a:r>
            <a:r>
              <a:rPr lang="en-US" sz="1600" b="1">
                <a:solidFill>
                  <a:srgbClr val="8F2978"/>
                </a:solidFill>
              </a:rPr>
              <a:t>o</a:t>
            </a:r>
            <a:r>
              <a:rPr lang="en-US" sz="1600" b="1" spc="-10">
                <a:solidFill>
                  <a:srgbClr val="8F2978"/>
                </a:solidFill>
              </a:rPr>
              <a:t>n</a:t>
            </a:r>
            <a:r>
              <a:rPr lang="en-US" sz="1600" b="1">
                <a:solidFill>
                  <a:srgbClr val="8F2978"/>
                </a:solidFill>
              </a:rPr>
              <a:t>e</a:t>
            </a:r>
            <a:r>
              <a:rPr lang="en-US" sz="1600" b="1" spc="-20">
                <a:solidFill>
                  <a:srgbClr val="8F2978"/>
                </a:solidFill>
              </a:rPr>
              <a:t> s</a:t>
            </a:r>
            <a:r>
              <a:rPr lang="en-US" sz="1600" b="1" spc="-30">
                <a:solidFill>
                  <a:srgbClr val="8F2978"/>
                </a:solidFill>
              </a:rPr>
              <a:t>t</a:t>
            </a:r>
            <a:r>
              <a:rPr lang="en-US" sz="1600" b="1" spc="-5">
                <a:solidFill>
                  <a:srgbClr val="8F2978"/>
                </a:solidFill>
              </a:rPr>
              <a:t>art</a:t>
            </a:r>
            <a:r>
              <a:rPr lang="en-US" sz="1600" b="1">
                <a:solidFill>
                  <a:srgbClr val="8F2978"/>
                </a:solidFill>
              </a:rPr>
              <a:t>s</a:t>
            </a:r>
            <a:r>
              <a:rPr lang="en-US" sz="1600" b="1" spc="-10">
                <a:solidFill>
                  <a:srgbClr val="8F2978"/>
                </a:solidFill>
              </a:rPr>
              <a:t> </a:t>
            </a:r>
            <a:r>
              <a:rPr lang="en-US" sz="1600" b="1" spc="-30">
                <a:solidFill>
                  <a:srgbClr val="8F2978"/>
                </a:solidFill>
              </a:rPr>
              <a:t>t</a:t>
            </a:r>
            <a:r>
              <a:rPr lang="en-US" sz="1600" b="1">
                <a:solidFill>
                  <a:srgbClr val="8F2978"/>
                </a:solidFill>
              </a:rPr>
              <a:t>o</a:t>
            </a:r>
            <a:r>
              <a:rPr lang="en-US" sz="1600" b="1" spc="-10">
                <a:solidFill>
                  <a:srgbClr val="8F2978"/>
                </a:solidFill>
              </a:rPr>
              <a:t> b</a:t>
            </a:r>
            <a:r>
              <a:rPr lang="en-US" sz="1600" b="1" spc="-30">
                <a:solidFill>
                  <a:srgbClr val="8F2978"/>
                </a:solidFill>
              </a:rPr>
              <a:t>r</a:t>
            </a:r>
            <a:r>
              <a:rPr lang="en-US" sz="1600" b="1" spc="-5">
                <a:solidFill>
                  <a:srgbClr val="8F2978"/>
                </a:solidFill>
              </a:rPr>
              <a:t>e</a:t>
            </a:r>
            <a:r>
              <a:rPr lang="en-US" sz="1600" b="1" spc="-30">
                <a:solidFill>
                  <a:srgbClr val="8F2978"/>
                </a:solidFill>
              </a:rPr>
              <a:t>a</a:t>
            </a:r>
            <a:r>
              <a:rPr lang="en-US" sz="1600" b="1" spc="-5">
                <a:solidFill>
                  <a:srgbClr val="8F2978"/>
                </a:solidFill>
              </a:rPr>
              <a:t>t</a:t>
            </a:r>
            <a:r>
              <a:rPr lang="en-US" sz="1600" b="1">
                <a:solidFill>
                  <a:srgbClr val="8F2978"/>
                </a:solidFill>
              </a:rPr>
              <a:t>he</a:t>
            </a:r>
            <a:r>
              <a:rPr lang="en-US" sz="1600" b="1" spc="15">
                <a:solidFill>
                  <a:srgbClr val="8F2978"/>
                </a:solidFill>
              </a:rPr>
              <a:t> </a:t>
            </a:r>
            <a:r>
              <a:rPr lang="en-US" sz="1600" b="1" spc="-15">
                <a:solidFill>
                  <a:srgbClr val="8F2978"/>
                </a:solidFill>
              </a:rPr>
              <a:t>a</a:t>
            </a:r>
            <a:r>
              <a:rPr lang="en-US" sz="1600" b="1">
                <a:solidFill>
                  <a:srgbClr val="8F2978"/>
                </a:solidFill>
              </a:rPr>
              <a:t>f</a:t>
            </a:r>
            <a:r>
              <a:rPr lang="en-US" sz="1600" b="1" spc="-40">
                <a:solidFill>
                  <a:srgbClr val="8F2978"/>
                </a:solidFill>
              </a:rPr>
              <a:t>t</a:t>
            </a:r>
            <a:r>
              <a:rPr lang="en-US" sz="1600" b="1" spc="-5">
                <a:solidFill>
                  <a:srgbClr val="8F2978"/>
                </a:solidFill>
              </a:rPr>
              <a:t>e</a:t>
            </a:r>
            <a:r>
              <a:rPr lang="en-US" sz="1600" b="1">
                <a:solidFill>
                  <a:srgbClr val="8F2978"/>
                </a:solidFill>
              </a:rPr>
              <a:t>r</a:t>
            </a:r>
            <a:r>
              <a:rPr lang="en-US" sz="1600" b="1" spc="10">
                <a:solidFill>
                  <a:srgbClr val="8F2978"/>
                </a:solidFill>
              </a:rPr>
              <a:t> </a:t>
            </a:r>
            <a:r>
              <a:rPr lang="en-US" sz="1600" b="1">
                <a:solidFill>
                  <a:srgbClr val="8F2978"/>
                </a:solidFill>
              </a:rPr>
              <a:t>o</a:t>
            </a:r>
            <a:r>
              <a:rPr lang="en-US" sz="1600" b="1" spc="-10">
                <a:solidFill>
                  <a:srgbClr val="8F2978"/>
                </a:solidFill>
              </a:rPr>
              <a:t>n</a:t>
            </a:r>
            <a:r>
              <a:rPr lang="en-US" sz="1600" b="1">
                <a:solidFill>
                  <a:srgbClr val="8F2978"/>
                </a:solidFill>
              </a:rPr>
              <a:t>e</a:t>
            </a:r>
            <a:r>
              <a:rPr lang="en-US" sz="1600" b="1" spc="-5">
                <a:solidFill>
                  <a:srgbClr val="8F2978"/>
                </a:solidFill>
              </a:rPr>
              <a:t> </a:t>
            </a:r>
            <a:r>
              <a:rPr lang="en-US" sz="1600" b="1" spc="-10">
                <a:solidFill>
                  <a:srgbClr val="8F2978"/>
                </a:solidFill>
              </a:rPr>
              <a:t>d</a:t>
            </a:r>
            <a:r>
              <a:rPr lang="en-US" sz="1600" b="1">
                <a:solidFill>
                  <a:srgbClr val="8F2978"/>
                </a:solidFill>
              </a:rPr>
              <a:t>o</a:t>
            </a:r>
            <a:r>
              <a:rPr lang="en-US" sz="1600" b="1" spc="5">
                <a:solidFill>
                  <a:srgbClr val="8F2978"/>
                </a:solidFill>
              </a:rPr>
              <a:t>s</a:t>
            </a:r>
            <a:r>
              <a:rPr lang="en-US" sz="1600" b="1">
                <a:solidFill>
                  <a:srgbClr val="8F2978"/>
                </a:solidFill>
              </a:rPr>
              <a:t>e</a:t>
            </a:r>
            <a:r>
              <a:rPr lang="en-US" sz="1600" b="1" spc="5">
                <a:solidFill>
                  <a:srgbClr val="8F2978"/>
                </a:solidFill>
              </a:rPr>
              <a:t> </a:t>
            </a:r>
            <a:r>
              <a:rPr lang="en-US" sz="1600" b="1" spc="-10">
                <a:solidFill>
                  <a:srgbClr val="8F2978"/>
                </a:solidFill>
              </a:rPr>
              <a:t>bu</a:t>
            </a:r>
            <a:r>
              <a:rPr lang="en-US" sz="1600" b="1">
                <a:solidFill>
                  <a:srgbClr val="8F2978"/>
                </a:solidFill>
              </a:rPr>
              <a:t>t</a:t>
            </a:r>
            <a:r>
              <a:rPr lang="en-US" sz="1600" b="1" spc="10">
                <a:solidFill>
                  <a:srgbClr val="8F2978"/>
                </a:solidFill>
              </a:rPr>
              <a:t> </a:t>
            </a:r>
            <a:r>
              <a:rPr lang="en-US" sz="1600" b="1" spc="-15">
                <a:solidFill>
                  <a:srgbClr val="8F2978"/>
                </a:solidFill>
              </a:rPr>
              <a:t>i</a:t>
            </a:r>
            <a:r>
              <a:rPr lang="en-US" sz="1600" b="1">
                <a:solidFill>
                  <a:srgbClr val="8F2978"/>
                </a:solidFill>
              </a:rPr>
              <a:t>s</a:t>
            </a:r>
            <a:r>
              <a:rPr lang="en-US" sz="1600" b="1" spc="-10">
                <a:solidFill>
                  <a:srgbClr val="8F2978"/>
                </a:solidFill>
              </a:rPr>
              <a:t> n</a:t>
            </a:r>
            <a:r>
              <a:rPr lang="en-US" sz="1600" b="1">
                <a:solidFill>
                  <a:srgbClr val="8F2978"/>
                </a:solidFill>
              </a:rPr>
              <a:t>ot</a:t>
            </a:r>
            <a:r>
              <a:rPr lang="en-US" sz="1600" b="1" spc="10">
                <a:solidFill>
                  <a:srgbClr val="8F2978"/>
                </a:solidFill>
              </a:rPr>
              <a:t> </a:t>
            </a:r>
            <a:r>
              <a:rPr lang="en-US" sz="1600" b="1">
                <a:solidFill>
                  <a:srgbClr val="8F2978"/>
                </a:solidFill>
              </a:rPr>
              <a:t>f</a:t>
            </a:r>
            <a:r>
              <a:rPr lang="en-US" sz="1600" b="1" spc="-10">
                <a:solidFill>
                  <a:srgbClr val="8F2978"/>
                </a:solidFill>
              </a:rPr>
              <a:t>u</a:t>
            </a:r>
            <a:r>
              <a:rPr lang="en-US" sz="1600" b="1" spc="-15">
                <a:solidFill>
                  <a:srgbClr val="8F2978"/>
                </a:solidFill>
              </a:rPr>
              <a:t>ll</a:t>
            </a:r>
            <a:r>
              <a:rPr lang="en-US" sz="1600" b="1">
                <a:solidFill>
                  <a:srgbClr val="8F2978"/>
                </a:solidFill>
              </a:rPr>
              <a:t>y </a:t>
            </a:r>
            <a:r>
              <a:rPr lang="en-US" sz="1600" b="1" spc="-10">
                <a:solidFill>
                  <a:srgbClr val="8F2978"/>
                </a:solidFill>
              </a:rPr>
              <a:t>c</a:t>
            </a:r>
            <a:r>
              <a:rPr lang="en-US" sz="1600" b="1">
                <a:solidFill>
                  <a:srgbClr val="8F2978"/>
                </a:solidFill>
              </a:rPr>
              <a:t>o</a:t>
            </a:r>
            <a:r>
              <a:rPr lang="en-US" sz="1600" b="1" spc="-5">
                <a:solidFill>
                  <a:srgbClr val="8F2978"/>
                </a:solidFill>
              </a:rPr>
              <a:t>n</a:t>
            </a:r>
            <a:r>
              <a:rPr lang="en-US" sz="1600" b="1" spc="5">
                <a:solidFill>
                  <a:srgbClr val="8F2978"/>
                </a:solidFill>
              </a:rPr>
              <a:t>s</a:t>
            </a:r>
            <a:r>
              <a:rPr lang="en-US" sz="1600" b="1">
                <a:solidFill>
                  <a:srgbClr val="8F2978"/>
                </a:solidFill>
              </a:rPr>
              <a:t>c</a:t>
            </a:r>
            <a:r>
              <a:rPr lang="en-US" sz="1600" b="1" spc="-5">
                <a:solidFill>
                  <a:srgbClr val="8F2978"/>
                </a:solidFill>
              </a:rPr>
              <a:t>i</a:t>
            </a:r>
            <a:r>
              <a:rPr lang="en-US" sz="1600" b="1">
                <a:solidFill>
                  <a:srgbClr val="8F2978"/>
                </a:solidFill>
              </a:rPr>
              <a:t>o</a:t>
            </a:r>
            <a:r>
              <a:rPr lang="en-US" sz="1600" b="1" spc="-10">
                <a:solidFill>
                  <a:srgbClr val="8F2978"/>
                </a:solidFill>
              </a:rPr>
              <a:t>u</a:t>
            </a:r>
            <a:r>
              <a:rPr lang="en-US" sz="1600" b="1" spc="5">
                <a:solidFill>
                  <a:srgbClr val="8F2978"/>
                </a:solidFill>
              </a:rPr>
              <a:t>s</a:t>
            </a:r>
            <a:r>
              <a:rPr lang="en-US" sz="1600" b="1">
                <a:solidFill>
                  <a:srgbClr val="8F2978"/>
                </a:solidFill>
              </a:rPr>
              <a:t>,</a:t>
            </a:r>
            <a:r>
              <a:rPr lang="en-US" sz="1600" b="1" spc="-15">
                <a:solidFill>
                  <a:srgbClr val="8F2978"/>
                </a:solidFill>
              </a:rPr>
              <a:t> </a:t>
            </a:r>
            <a:r>
              <a:rPr lang="en-US" sz="1600" b="1" spc="5">
                <a:solidFill>
                  <a:srgbClr val="8F2978"/>
                </a:solidFill>
              </a:rPr>
              <a:t>s</a:t>
            </a:r>
            <a:r>
              <a:rPr lang="en-US" sz="1600" b="1" spc="-5">
                <a:solidFill>
                  <a:srgbClr val="8F2978"/>
                </a:solidFill>
              </a:rPr>
              <a:t>h</a:t>
            </a:r>
            <a:r>
              <a:rPr lang="en-US" sz="1600" b="1">
                <a:solidFill>
                  <a:srgbClr val="8F2978"/>
                </a:solidFill>
              </a:rPr>
              <a:t>o</a:t>
            </a:r>
            <a:r>
              <a:rPr lang="en-US" sz="1600" b="1" spc="-10">
                <a:solidFill>
                  <a:srgbClr val="8F2978"/>
                </a:solidFill>
              </a:rPr>
              <a:t>u</a:t>
            </a:r>
            <a:r>
              <a:rPr lang="en-US" sz="1600" b="1" spc="-5">
                <a:solidFill>
                  <a:srgbClr val="8F2978"/>
                </a:solidFill>
              </a:rPr>
              <a:t>l</a:t>
            </a:r>
            <a:r>
              <a:rPr lang="en-US" sz="1600" b="1">
                <a:solidFill>
                  <a:srgbClr val="8F2978"/>
                </a:solidFill>
              </a:rPr>
              <a:t>d</a:t>
            </a:r>
            <a:r>
              <a:rPr lang="en-US" sz="1600" b="1" spc="5">
                <a:solidFill>
                  <a:srgbClr val="8F2978"/>
                </a:solidFill>
              </a:rPr>
              <a:t> </a:t>
            </a:r>
            <a:r>
              <a:rPr lang="en-US" sz="1600" b="1">
                <a:solidFill>
                  <a:srgbClr val="8F2978"/>
                </a:solidFill>
              </a:rPr>
              <a:t>a</a:t>
            </a:r>
            <a:r>
              <a:rPr lang="en-US" sz="1600" b="1" spc="5">
                <a:solidFill>
                  <a:srgbClr val="8F2978"/>
                </a:solidFill>
              </a:rPr>
              <a:t> s</a:t>
            </a:r>
            <a:r>
              <a:rPr lang="en-US" sz="1600" b="1" spc="-5">
                <a:solidFill>
                  <a:srgbClr val="8F2978"/>
                </a:solidFill>
              </a:rPr>
              <a:t>e</a:t>
            </a:r>
            <a:r>
              <a:rPr lang="en-US" sz="1600" b="1" spc="-10">
                <a:solidFill>
                  <a:srgbClr val="8F2978"/>
                </a:solidFill>
              </a:rPr>
              <a:t>c</a:t>
            </a:r>
            <a:r>
              <a:rPr lang="en-US" sz="1600" b="1">
                <a:solidFill>
                  <a:srgbClr val="8F2978"/>
                </a:solidFill>
              </a:rPr>
              <a:t>o</a:t>
            </a:r>
            <a:r>
              <a:rPr lang="en-US" sz="1600" b="1" spc="-10">
                <a:solidFill>
                  <a:srgbClr val="8F2978"/>
                </a:solidFill>
              </a:rPr>
              <a:t>n</a:t>
            </a:r>
            <a:r>
              <a:rPr lang="en-US" sz="1600" b="1">
                <a:solidFill>
                  <a:srgbClr val="8F2978"/>
                </a:solidFill>
              </a:rPr>
              <a:t>d</a:t>
            </a:r>
            <a:r>
              <a:rPr lang="en-US" sz="1600" b="1" spc="-5">
                <a:solidFill>
                  <a:srgbClr val="8F2978"/>
                </a:solidFill>
              </a:rPr>
              <a:t> d</a:t>
            </a:r>
            <a:r>
              <a:rPr lang="en-US" sz="1600" b="1">
                <a:solidFill>
                  <a:srgbClr val="8F2978"/>
                </a:solidFill>
              </a:rPr>
              <a:t>o</a:t>
            </a:r>
            <a:r>
              <a:rPr lang="en-US" sz="1600" b="1" spc="5">
                <a:solidFill>
                  <a:srgbClr val="8F2978"/>
                </a:solidFill>
              </a:rPr>
              <a:t>s</a:t>
            </a:r>
            <a:r>
              <a:rPr lang="en-US" sz="1600" b="1">
                <a:solidFill>
                  <a:srgbClr val="8F2978"/>
                </a:solidFill>
              </a:rPr>
              <a:t>e</a:t>
            </a:r>
            <a:r>
              <a:rPr lang="en-US" sz="1600" b="1" spc="-5">
                <a:solidFill>
                  <a:srgbClr val="8F2978"/>
                </a:solidFill>
              </a:rPr>
              <a:t> </a:t>
            </a:r>
            <a:r>
              <a:rPr lang="en-US" sz="1600" b="1" spc="-10">
                <a:solidFill>
                  <a:srgbClr val="8F2978"/>
                </a:solidFill>
              </a:rPr>
              <a:t>b</a:t>
            </a:r>
            <a:r>
              <a:rPr lang="en-US" sz="1600" b="1">
                <a:solidFill>
                  <a:srgbClr val="8F2978"/>
                </a:solidFill>
              </a:rPr>
              <a:t>e</a:t>
            </a:r>
            <a:r>
              <a:rPr lang="en-US" sz="1600" b="1" spc="5">
                <a:solidFill>
                  <a:srgbClr val="8F2978"/>
                </a:solidFill>
              </a:rPr>
              <a:t> </a:t>
            </a:r>
            <a:r>
              <a:rPr lang="en-US" sz="1600" b="1">
                <a:solidFill>
                  <a:srgbClr val="8F2978"/>
                </a:solidFill>
              </a:rPr>
              <a:t>g</a:t>
            </a:r>
            <a:r>
              <a:rPr lang="en-US" sz="1600" b="1" spc="-5">
                <a:solidFill>
                  <a:srgbClr val="8F2978"/>
                </a:solidFill>
              </a:rPr>
              <a:t>i</a:t>
            </a:r>
            <a:r>
              <a:rPr lang="en-US" sz="1600" b="1" spc="-20">
                <a:solidFill>
                  <a:srgbClr val="8F2978"/>
                </a:solidFill>
              </a:rPr>
              <a:t>v</a:t>
            </a:r>
            <a:r>
              <a:rPr lang="en-US" sz="1600" b="1" spc="-5">
                <a:solidFill>
                  <a:srgbClr val="8F2978"/>
                </a:solidFill>
              </a:rPr>
              <a:t>e</a:t>
            </a:r>
            <a:r>
              <a:rPr lang="en-US" sz="1600" b="1" spc="-10">
                <a:solidFill>
                  <a:srgbClr val="8F2978"/>
                </a:solidFill>
              </a:rPr>
              <a:t>n</a:t>
            </a:r>
            <a:r>
              <a:rPr lang="en-US" sz="1600" b="1">
                <a:solidFill>
                  <a:srgbClr val="8F2978"/>
                </a:solidFill>
              </a:rPr>
              <a:t>?</a:t>
            </a:r>
          </a:p>
          <a:p>
            <a:pPr lvl="1">
              <a:buFont typeface="Courier New" panose="02070309020205020404" pitchFamily="49" charset="0"/>
              <a:buChar char="o"/>
            </a:pPr>
            <a:r>
              <a:rPr lang="en-US" spc="-175"/>
              <a:t>Y</a:t>
            </a:r>
            <a:r>
              <a:rPr lang="en-US" spc="-10"/>
              <a:t>e</a:t>
            </a:r>
            <a:r>
              <a:rPr lang="en-US" spc="-5"/>
              <a:t>s</a:t>
            </a:r>
            <a:r>
              <a:rPr lang="en-US" spc="-10"/>
              <a:t>,</a:t>
            </a:r>
            <a:r>
              <a:rPr lang="en-US" spc="-5"/>
              <a:t> n</a:t>
            </a:r>
            <a:r>
              <a:rPr lang="en-US"/>
              <a:t>al</a:t>
            </a:r>
            <a:r>
              <a:rPr lang="en-US" spc="-55"/>
              <a:t>o</a:t>
            </a:r>
            <a:r>
              <a:rPr lang="en-US" spc="-60"/>
              <a:t>x</a:t>
            </a:r>
            <a:r>
              <a:rPr lang="en-US" spc="-10"/>
              <a:t>o</a:t>
            </a:r>
            <a:r>
              <a:rPr lang="en-US" spc="-20"/>
              <a:t>n</a:t>
            </a:r>
            <a:r>
              <a:rPr lang="en-US" spc="-15"/>
              <a:t>e</a:t>
            </a:r>
            <a:r>
              <a:rPr lang="en-US"/>
              <a:t> </a:t>
            </a:r>
            <a:r>
              <a:rPr lang="en-US" spc="-5"/>
              <a:t>sh</a:t>
            </a:r>
            <a:r>
              <a:rPr lang="en-US" spc="-10"/>
              <a:t>o</a:t>
            </a:r>
            <a:r>
              <a:rPr lang="en-US" spc="-5"/>
              <a:t>u</a:t>
            </a:r>
            <a:r>
              <a:rPr lang="en-US"/>
              <a:t>ld</a:t>
            </a:r>
            <a:r>
              <a:rPr lang="en-US" spc="5"/>
              <a:t> </a:t>
            </a:r>
            <a:r>
              <a:rPr lang="en-US" spc="-20"/>
              <a:t>b</a:t>
            </a:r>
            <a:r>
              <a:rPr lang="en-US" spc="-15"/>
              <a:t>e</a:t>
            </a:r>
            <a:r>
              <a:rPr lang="en-US"/>
              <a:t> </a:t>
            </a:r>
            <a:r>
              <a:rPr lang="en-US" spc="-20"/>
              <a:t>g</a:t>
            </a:r>
            <a:r>
              <a:rPr lang="en-US"/>
              <a:t>i</a:t>
            </a:r>
            <a:r>
              <a:rPr lang="en-US" spc="-45"/>
              <a:t>v</a:t>
            </a:r>
            <a:r>
              <a:rPr lang="en-US" spc="-10"/>
              <a:t>e</a:t>
            </a:r>
            <a:r>
              <a:rPr lang="en-US"/>
              <a:t>n</a:t>
            </a:r>
            <a:r>
              <a:rPr lang="en-US" spc="-5"/>
              <a:t> </a:t>
            </a:r>
            <a:r>
              <a:rPr lang="en-US" spc="-25"/>
              <a:t>e</a:t>
            </a:r>
            <a:r>
              <a:rPr lang="en-US" spc="-45"/>
              <a:t>v</a:t>
            </a:r>
            <a:r>
              <a:rPr lang="en-US" spc="-10"/>
              <a:t>e</a:t>
            </a:r>
            <a:r>
              <a:rPr lang="en-US"/>
              <a:t>r</a:t>
            </a:r>
            <a:r>
              <a:rPr lang="en-US" spc="-15"/>
              <a:t>y</a:t>
            </a:r>
            <a:r>
              <a:rPr lang="en-US"/>
              <a:t> </a:t>
            </a:r>
            <a:r>
              <a:rPr lang="en-US" spc="-15"/>
              <a:t>2</a:t>
            </a:r>
            <a:r>
              <a:rPr lang="en-US" spc="-20"/>
              <a:t> </a:t>
            </a:r>
            <a:r>
              <a:rPr lang="en-US"/>
              <a:t>– </a:t>
            </a:r>
            <a:r>
              <a:rPr lang="en-US" spc="-15"/>
              <a:t>3</a:t>
            </a:r>
            <a:r>
              <a:rPr lang="en-US" spc="-10"/>
              <a:t> </a:t>
            </a:r>
            <a:r>
              <a:rPr lang="en-US"/>
              <a:t>mi</a:t>
            </a:r>
            <a:r>
              <a:rPr lang="en-US" spc="-5"/>
              <a:t>nu</a:t>
            </a:r>
            <a:r>
              <a:rPr lang="en-US" spc="-35"/>
              <a:t>t</a:t>
            </a:r>
            <a:r>
              <a:rPr lang="en-US" spc="-10"/>
              <a:t>e</a:t>
            </a:r>
            <a:r>
              <a:rPr lang="en-US"/>
              <a:t>s</a:t>
            </a:r>
            <a:r>
              <a:rPr lang="en-US" spc="-20"/>
              <a:t> </a:t>
            </a:r>
            <a:r>
              <a:rPr lang="en-US" spc="-5"/>
              <a:t>u</a:t>
            </a:r>
            <a:r>
              <a:rPr lang="en-US" spc="-25"/>
              <a:t>n</a:t>
            </a:r>
            <a:r>
              <a:rPr lang="en-US" spc="-10"/>
              <a:t>t</a:t>
            </a:r>
            <a:r>
              <a:rPr lang="en-US"/>
              <a:t>il a</a:t>
            </a:r>
            <a:r>
              <a:rPr lang="en-US" spc="-15"/>
              <a:t> </a:t>
            </a:r>
            <a:r>
              <a:rPr lang="en-US" spc="-5"/>
              <a:t>fu</a:t>
            </a:r>
            <a:r>
              <a:rPr lang="en-US"/>
              <a:t>ll </a:t>
            </a:r>
            <a:r>
              <a:rPr lang="en-US" spc="-45"/>
              <a:t>r</a:t>
            </a:r>
            <a:r>
              <a:rPr lang="en-US" spc="-10"/>
              <a:t>e</a:t>
            </a:r>
            <a:r>
              <a:rPr lang="en-US" spc="-5"/>
              <a:t>sp</a:t>
            </a:r>
            <a:r>
              <a:rPr lang="en-US" spc="-10"/>
              <a:t>o</a:t>
            </a:r>
            <a:r>
              <a:rPr lang="en-US" spc="-5"/>
              <a:t>ns</a:t>
            </a:r>
            <a:r>
              <a:rPr lang="en-US" spc="-15"/>
              <a:t>e</a:t>
            </a:r>
            <a:r>
              <a:rPr lang="en-US" spc="15"/>
              <a:t> </a:t>
            </a:r>
            <a:r>
              <a:rPr lang="en-US" spc="-10"/>
              <a:t>o</a:t>
            </a:r>
            <a:r>
              <a:rPr lang="en-US"/>
              <a:t>f</a:t>
            </a:r>
            <a:r>
              <a:rPr lang="en-US" spc="-5"/>
              <a:t> </a:t>
            </a:r>
            <a:r>
              <a:rPr lang="en-US" spc="-45"/>
              <a:t>r</a:t>
            </a:r>
            <a:r>
              <a:rPr lang="en-US" spc="-10"/>
              <a:t>e</a:t>
            </a:r>
            <a:r>
              <a:rPr lang="en-US" spc="-65"/>
              <a:t>g</a:t>
            </a:r>
            <a:r>
              <a:rPr lang="en-US"/>
              <a:t>ai</a:t>
            </a:r>
            <a:r>
              <a:rPr lang="en-US" spc="-5"/>
              <a:t>n</a:t>
            </a:r>
            <a:r>
              <a:rPr lang="en-US"/>
              <a:t>i</a:t>
            </a:r>
            <a:r>
              <a:rPr lang="en-US" spc="-5"/>
              <a:t>n</a:t>
            </a:r>
            <a:r>
              <a:rPr lang="en-US"/>
              <a:t>g</a:t>
            </a:r>
            <a:r>
              <a:rPr lang="en-US" spc="-5"/>
              <a:t> </a:t>
            </a:r>
            <a:r>
              <a:rPr lang="en-US" spc="-35"/>
              <a:t>c</a:t>
            </a:r>
            <a:r>
              <a:rPr lang="en-US" spc="-10"/>
              <a:t>o</a:t>
            </a:r>
            <a:r>
              <a:rPr lang="en-US" spc="-5"/>
              <a:t>ns</a:t>
            </a:r>
            <a:r>
              <a:rPr lang="en-US" spc="-10"/>
              <a:t>c</a:t>
            </a:r>
            <a:r>
              <a:rPr lang="en-US"/>
              <a:t>i</a:t>
            </a:r>
            <a:r>
              <a:rPr lang="en-US" spc="-10"/>
              <a:t>o</a:t>
            </a:r>
            <a:r>
              <a:rPr lang="en-US" spc="-5"/>
              <a:t>us</a:t>
            </a:r>
            <a:r>
              <a:rPr lang="en-US" spc="-20"/>
              <a:t>n</a:t>
            </a:r>
            <a:r>
              <a:rPr lang="en-US" spc="-10"/>
              <a:t>e</a:t>
            </a:r>
            <a:r>
              <a:rPr lang="en-US" spc="-5"/>
              <a:t>s</a:t>
            </a:r>
            <a:r>
              <a:rPr lang="en-US"/>
              <a:t>s</a:t>
            </a:r>
            <a:r>
              <a:rPr lang="en-US" spc="-5"/>
              <a:t> </a:t>
            </a:r>
            <a:r>
              <a:rPr lang="en-US"/>
              <a:t>a</a:t>
            </a:r>
            <a:r>
              <a:rPr lang="en-US" spc="-5"/>
              <a:t>n</a:t>
            </a:r>
            <a:r>
              <a:rPr lang="en-US"/>
              <a:t>d</a:t>
            </a:r>
            <a:r>
              <a:rPr lang="en-US" spc="-5"/>
              <a:t> b</a:t>
            </a:r>
            <a:r>
              <a:rPr lang="en-US" spc="-35"/>
              <a:t>r</a:t>
            </a:r>
            <a:r>
              <a:rPr lang="en-US" spc="-10"/>
              <a:t>e</a:t>
            </a:r>
            <a:r>
              <a:rPr lang="en-US" spc="-25"/>
              <a:t>a</a:t>
            </a:r>
            <a:r>
              <a:rPr lang="en-US"/>
              <a:t>thi</a:t>
            </a:r>
            <a:r>
              <a:rPr lang="en-US" spc="-5"/>
              <a:t>n</a:t>
            </a:r>
            <a:r>
              <a:rPr lang="en-US"/>
              <a:t>g</a:t>
            </a:r>
            <a:r>
              <a:rPr lang="en-US" spc="-5"/>
              <a:t> </a:t>
            </a:r>
            <a:r>
              <a:rPr lang="en-US" spc="-20"/>
              <a:t>1</a:t>
            </a:r>
            <a:r>
              <a:rPr lang="en-US" spc="-15"/>
              <a:t>2</a:t>
            </a:r>
            <a:r>
              <a:rPr lang="en-US" spc="-10"/>
              <a:t> </a:t>
            </a:r>
            <a:r>
              <a:rPr lang="en-US"/>
              <a:t>– </a:t>
            </a:r>
            <a:r>
              <a:rPr lang="en-US" spc="-20"/>
              <a:t>20</a:t>
            </a:r>
            <a:r>
              <a:rPr lang="en-US" spc="-15"/>
              <a:t> </a:t>
            </a:r>
            <a:r>
              <a:rPr lang="en-US" spc="-5"/>
              <a:t>b</a:t>
            </a:r>
            <a:r>
              <a:rPr lang="en-US" spc="-35"/>
              <a:t>r</a:t>
            </a:r>
            <a:r>
              <a:rPr lang="en-US" spc="-10"/>
              <a:t>e</a:t>
            </a:r>
            <a:r>
              <a:rPr lang="en-US" spc="-25"/>
              <a:t>a</a:t>
            </a:r>
            <a:r>
              <a:rPr lang="en-US"/>
              <a:t>ths</a:t>
            </a:r>
            <a:r>
              <a:rPr lang="en-US" spc="-10"/>
              <a:t> </a:t>
            </a:r>
            <a:r>
              <a:rPr lang="en-US" spc="-20"/>
              <a:t>p</a:t>
            </a:r>
            <a:r>
              <a:rPr lang="en-US" spc="-10"/>
              <a:t>er</a:t>
            </a:r>
            <a:r>
              <a:rPr lang="en-US"/>
              <a:t> </a:t>
            </a:r>
            <a:r>
              <a:rPr lang="en-US" spc="-20"/>
              <a:t>m</a:t>
            </a:r>
            <a:r>
              <a:rPr lang="en-US"/>
              <a:t>i</a:t>
            </a:r>
            <a:r>
              <a:rPr lang="en-US" spc="-5"/>
              <a:t>nu</a:t>
            </a:r>
            <a:r>
              <a:rPr lang="en-US" spc="-25"/>
              <a:t>t</a:t>
            </a:r>
            <a:r>
              <a:rPr lang="en-US" spc="-15"/>
              <a:t>e</a:t>
            </a:r>
            <a:r>
              <a:rPr lang="en-US" spc="-10"/>
              <a:t> </a:t>
            </a:r>
            <a:r>
              <a:rPr lang="en-US"/>
              <a:t>(</a:t>
            </a:r>
            <a:r>
              <a:rPr lang="en-US" spc="-20"/>
              <a:t>1</a:t>
            </a:r>
            <a:r>
              <a:rPr lang="en-US" spc="-15"/>
              <a:t>8</a:t>
            </a:r>
            <a:r>
              <a:rPr lang="en-US" spc="-20"/>
              <a:t> </a:t>
            </a:r>
            <a:r>
              <a:rPr lang="en-US"/>
              <a:t>– </a:t>
            </a:r>
            <a:r>
              <a:rPr lang="en-US" spc="-20"/>
              <a:t>4</a:t>
            </a:r>
            <a:r>
              <a:rPr lang="en-US" spc="-15"/>
              <a:t>0</a:t>
            </a:r>
            <a:r>
              <a:rPr lang="en-US" spc="-10"/>
              <a:t> </a:t>
            </a:r>
            <a:r>
              <a:rPr lang="en-US" spc="-5"/>
              <a:t>b</a:t>
            </a:r>
            <a:r>
              <a:rPr lang="en-US" spc="-35"/>
              <a:t>r</a:t>
            </a:r>
            <a:r>
              <a:rPr lang="en-US" spc="-10"/>
              <a:t>e</a:t>
            </a:r>
            <a:r>
              <a:rPr lang="en-US" spc="-25"/>
              <a:t>a</a:t>
            </a:r>
            <a:r>
              <a:rPr lang="en-US"/>
              <a:t>ths</a:t>
            </a:r>
            <a:r>
              <a:rPr lang="en-US" spc="-10"/>
              <a:t> </a:t>
            </a:r>
            <a:r>
              <a:rPr lang="en-US"/>
              <a:t>if</a:t>
            </a:r>
            <a:r>
              <a:rPr lang="en-US" spc="-5"/>
              <a:t> und</a:t>
            </a:r>
            <a:r>
              <a:rPr lang="en-US" spc="5"/>
              <a:t>e</a:t>
            </a:r>
            <a:r>
              <a:rPr lang="en-US" spc="-10"/>
              <a:t>r</a:t>
            </a:r>
            <a:r>
              <a:rPr lang="en-US"/>
              <a:t> </a:t>
            </a:r>
            <a:r>
              <a:rPr lang="en-US" spc="-15"/>
              <a:t>6</a:t>
            </a:r>
            <a:r>
              <a:rPr lang="en-US" spc="-10"/>
              <a:t> </a:t>
            </a:r>
            <a:r>
              <a:rPr lang="en-US" spc="-35"/>
              <a:t>y</a:t>
            </a:r>
            <a:r>
              <a:rPr lang="en-US" spc="-10"/>
              <a:t>e</a:t>
            </a:r>
            <a:r>
              <a:rPr lang="en-US"/>
              <a:t>a</a:t>
            </a:r>
            <a:r>
              <a:rPr lang="en-US" spc="-45"/>
              <a:t>r</a:t>
            </a:r>
            <a:r>
              <a:rPr lang="en-US"/>
              <a:t>s</a:t>
            </a:r>
            <a:r>
              <a:rPr lang="en-US" spc="-30"/>
              <a:t> </a:t>
            </a:r>
            <a:r>
              <a:rPr lang="en-US" spc="-10"/>
              <a:t>o</a:t>
            </a:r>
            <a:r>
              <a:rPr lang="en-US"/>
              <a:t>l</a:t>
            </a:r>
            <a:r>
              <a:rPr lang="en-US" spc="-5"/>
              <a:t>d)</a:t>
            </a:r>
            <a:endParaRPr lang="en-US"/>
          </a:p>
          <a:p>
            <a:pPr>
              <a:buFont typeface="Wingdings" panose="05000000000000000000" pitchFamily="2" charset="2"/>
              <a:buChar char="Ø"/>
            </a:pPr>
            <a:endParaRPr lang="en-US" sz="1800">
              <a:solidFill>
                <a:schemeClr val="tx1">
                  <a:lumMod val="75000"/>
                  <a:lumOff val="25000"/>
                </a:schemeClr>
              </a:solidFill>
            </a:endParaRPr>
          </a:p>
          <a:p>
            <a:pPr lvl="1">
              <a:buFont typeface="Courier New" panose="02070309020205020404" pitchFamily="49" charset="0"/>
              <a:buChar char="o"/>
            </a:pPr>
            <a:endParaRPr lang="en-US"/>
          </a:p>
          <a:p>
            <a:pPr>
              <a:buFont typeface="Courier New" panose="02070309020205020404" pitchFamily="49" charset="0"/>
              <a:buChar char="o"/>
            </a:pPr>
            <a:endParaRPr lang="en-US"/>
          </a:p>
        </p:txBody>
      </p:sp>
      <p:sp>
        <p:nvSpPr>
          <p:cNvPr id="6" name="Content Placeholder 5">
            <a:extLst>
              <a:ext uri="{FF2B5EF4-FFF2-40B4-BE49-F238E27FC236}">
                <a16:creationId xmlns:a16="http://schemas.microsoft.com/office/drawing/2014/main" id="{11B42909-CFD3-F878-C9DE-4D89C9D97789}"/>
              </a:ext>
            </a:extLst>
          </p:cNvPr>
          <p:cNvSpPr>
            <a:spLocks noGrp="1"/>
          </p:cNvSpPr>
          <p:nvPr>
            <p:ph sz="half" idx="2"/>
          </p:nvPr>
        </p:nvSpPr>
        <p:spPr>
          <a:xfrm>
            <a:off x="6208712" y="2497558"/>
            <a:ext cx="5583070" cy="3500417"/>
          </a:xfrm>
        </p:spPr>
        <p:txBody>
          <a:bodyPr>
            <a:normAutofit/>
          </a:bodyPr>
          <a:lstStyle/>
          <a:p>
            <a:pPr>
              <a:buFont typeface="Wingdings" panose="05000000000000000000" pitchFamily="2" charset="2"/>
              <a:buChar char="Ø"/>
            </a:pPr>
            <a:r>
              <a:rPr lang="en-US" sz="1600" b="1">
                <a:solidFill>
                  <a:srgbClr val="8F2978"/>
                </a:solidFill>
              </a:rPr>
              <a:t>How</a:t>
            </a:r>
            <a:r>
              <a:rPr lang="en-US" sz="1600" b="1" spc="-20">
                <a:solidFill>
                  <a:srgbClr val="8F2978"/>
                </a:solidFill>
              </a:rPr>
              <a:t> </a:t>
            </a:r>
            <a:r>
              <a:rPr lang="en-US" sz="1600" b="1" spc="5">
                <a:solidFill>
                  <a:srgbClr val="8F2978"/>
                </a:solidFill>
              </a:rPr>
              <a:t>m</a:t>
            </a:r>
            <a:r>
              <a:rPr lang="en-US" sz="1600" b="1" spc="-10">
                <a:solidFill>
                  <a:srgbClr val="8F2978"/>
                </a:solidFill>
              </a:rPr>
              <a:t>u</a:t>
            </a:r>
            <a:r>
              <a:rPr lang="en-US" sz="1600" b="1">
                <a:solidFill>
                  <a:srgbClr val="8F2978"/>
                </a:solidFill>
              </a:rPr>
              <a:t>ch</a:t>
            </a:r>
            <a:r>
              <a:rPr lang="en-US" sz="1600" b="1" spc="-5">
                <a:solidFill>
                  <a:srgbClr val="8F2978"/>
                </a:solidFill>
              </a:rPr>
              <a:t> </a:t>
            </a:r>
            <a:r>
              <a:rPr lang="en-US" sz="1600" b="1" spc="-10">
                <a:solidFill>
                  <a:srgbClr val="8F2978"/>
                </a:solidFill>
              </a:rPr>
              <a:t>n</a:t>
            </a:r>
            <a:r>
              <a:rPr lang="en-US" sz="1600" b="1" spc="-5">
                <a:solidFill>
                  <a:srgbClr val="8F2978"/>
                </a:solidFill>
              </a:rPr>
              <a:t>a</a:t>
            </a:r>
            <a:r>
              <a:rPr lang="en-US" sz="1600" b="1" spc="-15">
                <a:solidFill>
                  <a:srgbClr val="8F2978"/>
                </a:solidFill>
              </a:rPr>
              <a:t>l</a:t>
            </a:r>
            <a:r>
              <a:rPr lang="en-US" sz="1600" b="1" spc="-45">
                <a:solidFill>
                  <a:srgbClr val="8F2978"/>
                </a:solidFill>
              </a:rPr>
              <a:t>o</a:t>
            </a:r>
            <a:r>
              <a:rPr lang="en-US" sz="1600" b="1" spc="-60">
                <a:solidFill>
                  <a:srgbClr val="8F2978"/>
                </a:solidFill>
              </a:rPr>
              <a:t>x</a:t>
            </a:r>
            <a:r>
              <a:rPr lang="en-US" sz="1600" b="1">
                <a:solidFill>
                  <a:srgbClr val="8F2978"/>
                </a:solidFill>
              </a:rPr>
              <a:t>o</a:t>
            </a:r>
            <a:r>
              <a:rPr lang="en-US" sz="1600" b="1" spc="-10">
                <a:solidFill>
                  <a:srgbClr val="8F2978"/>
                </a:solidFill>
              </a:rPr>
              <a:t>n</a:t>
            </a:r>
            <a:r>
              <a:rPr lang="en-US" sz="1600" b="1">
                <a:solidFill>
                  <a:srgbClr val="8F2978"/>
                </a:solidFill>
              </a:rPr>
              <a:t>e</a:t>
            </a:r>
            <a:r>
              <a:rPr lang="en-US" sz="1600" b="1" spc="5">
                <a:solidFill>
                  <a:srgbClr val="8F2978"/>
                </a:solidFill>
              </a:rPr>
              <a:t> </a:t>
            </a:r>
            <a:r>
              <a:rPr lang="en-US" sz="1600" b="1" spc="-15">
                <a:solidFill>
                  <a:srgbClr val="8F2978"/>
                </a:solidFill>
              </a:rPr>
              <a:t>i</a:t>
            </a:r>
            <a:r>
              <a:rPr lang="en-US" sz="1600" b="1">
                <a:solidFill>
                  <a:srgbClr val="8F2978"/>
                </a:solidFill>
              </a:rPr>
              <a:t>s</a:t>
            </a:r>
            <a:r>
              <a:rPr lang="en-US" sz="1600" b="1" spc="5">
                <a:solidFill>
                  <a:srgbClr val="8F2978"/>
                </a:solidFill>
              </a:rPr>
              <a:t> </a:t>
            </a:r>
            <a:r>
              <a:rPr lang="en-US" sz="1600" b="1" spc="-30">
                <a:solidFill>
                  <a:srgbClr val="8F2978"/>
                </a:solidFill>
              </a:rPr>
              <a:t>t</a:t>
            </a:r>
            <a:r>
              <a:rPr lang="en-US" sz="1600" b="1">
                <a:solidFill>
                  <a:srgbClr val="8F2978"/>
                </a:solidFill>
              </a:rPr>
              <a:t>oo</a:t>
            </a:r>
            <a:r>
              <a:rPr lang="en-US" sz="1600" b="1" spc="-10">
                <a:solidFill>
                  <a:srgbClr val="8F2978"/>
                </a:solidFill>
              </a:rPr>
              <a:t> </a:t>
            </a:r>
            <a:r>
              <a:rPr lang="en-US" sz="1600" b="1" spc="5">
                <a:solidFill>
                  <a:srgbClr val="8F2978"/>
                </a:solidFill>
              </a:rPr>
              <a:t>m</a:t>
            </a:r>
            <a:r>
              <a:rPr lang="en-US" sz="1600" b="1" spc="-10">
                <a:solidFill>
                  <a:srgbClr val="8F2978"/>
                </a:solidFill>
              </a:rPr>
              <a:t>u</a:t>
            </a:r>
            <a:r>
              <a:rPr lang="en-US" sz="1600" b="1">
                <a:solidFill>
                  <a:srgbClr val="8F2978"/>
                </a:solidFill>
              </a:rPr>
              <a:t>c</a:t>
            </a:r>
            <a:r>
              <a:rPr lang="en-US" sz="1600" b="1" spc="-10">
                <a:solidFill>
                  <a:srgbClr val="8F2978"/>
                </a:solidFill>
              </a:rPr>
              <a:t>h</a:t>
            </a:r>
            <a:r>
              <a:rPr lang="en-US" sz="1600" b="1">
                <a:solidFill>
                  <a:srgbClr val="8F2978"/>
                </a:solidFill>
              </a:rPr>
              <a:t>?</a:t>
            </a:r>
            <a:r>
              <a:rPr lang="en-US" sz="1600" b="1" spc="-10">
                <a:solidFill>
                  <a:srgbClr val="8F2978"/>
                </a:solidFill>
              </a:rPr>
              <a:t> </a:t>
            </a:r>
            <a:r>
              <a:rPr lang="en-US" sz="1600" b="1">
                <a:solidFill>
                  <a:srgbClr val="8F2978"/>
                </a:solidFill>
              </a:rPr>
              <a:t>How</a:t>
            </a:r>
            <a:r>
              <a:rPr lang="en-US" sz="1600" b="1" spc="-20">
                <a:solidFill>
                  <a:srgbClr val="8F2978"/>
                </a:solidFill>
              </a:rPr>
              <a:t> </a:t>
            </a:r>
            <a:r>
              <a:rPr lang="en-US" sz="1600" b="1" spc="5">
                <a:solidFill>
                  <a:srgbClr val="8F2978"/>
                </a:solidFill>
              </a:rPr>
              <a:t>m</a:t>
            </a:r>
            <a:r>
              <a:rPr lang="en-US" sz="1600" b="1" spc="-5">
                <a:solidFill>
                  <a:srgbClr val="8F2978"/>
                </a:solidFill>
              </a:rPr>
              <a:t>a</a:t>
            </a:r>
            <a:r>
              <a:rPr lang="en-US" sz="1600" b="1" spc="-55">
                <a:solidFill>
                  <a:srgbClr val="8F2978"/>
                </a:solidFill>
              </a:rPr>
              <a:t>n</a:t>
            </a:r>
            <a:r>
              <a:rPr lang="en-US" sz="1600" b="1">
                <a:solidFill>
                  <a:srgbClr val="8F2978"/>
                </a:solidFill>
              </a:rPr>
              <a:t>y </a:t>
            </a:r>
            <a:r>
              <a:rPr lang="en-US" sz="1600" b="1" spc="-10">
                <a:solidFill>
                  <a:srgbClr val="8F2978"/>
                </a:solidFill>
              </a:rPr>
              <a:t>d</a:t>
            </a:r>
            <a:r>
              <a:rPr lang="en-US" sz="1600" b="1">
                <a:solidFill>
                  <a:srgbClr val="8F2978"/>
                </a:solidFill>
              </a:rPr>
              <a:t>o</a:t>
            </a:r>
            <a:r>
              <a:rPr lang="en-US" sz="1600" b="1" spc="5">
                <a:solidFill>
                  <a:srgbClr val="8F2978"/>
                </a:solidFill>
              </a:rPr>
              <a:t>s</a:t>
            </a:r>
            <a:r>
              <a:rPr lang="en-US" sz="1600" b="1" spc="-5">
                <a:solidFill>
                  <a:srgbClr val="8F2978"/>
                </a:solidFill>
              </a:rPr>
              <a:t>e</a:t>
            </a:r>
            <a:r>
              <a:rPr lang="en-US" sz="1600" b="1">
                <a:solidFill>
                  <a:srgbClr val="8F2978"/>
                </a:solidFill>
              </a:rPr>
              <a:t>s</a:t>
            </a:r>
            <a:r>
              <a:rPr lang="en-US" sz="1600" b="1" spc="5">
                <a:solidFill>
                  <a:srgbClr val="8F2978"/>
                </a:solidFill>
              </a:rPr>
              <a:t> </a:t>
            </a:r>
            <a:r>
              <a:rPr lang="en-US" sz="1600" b="1" spc="-10">
                <a:solidFill>
                  <a:srgbClr val="8F2978"/>
                </a:solidFill>
              </a:rPr>
              <a:t>c</a:t>
            </a:r>
            <a:r>
              <a:rPr lang="en-US" sz="1600" b="1" spc="-5">
                <a:solidFill>
                  <a:srgbClr val="8F2978"/>
                </a:solidFill>
              </a:rPr>
              <a:t>a</a:t>
            </a:r>
            <a:r>
              <a:rPr lang="en-US" sz="1600" b="1">
                <a:solidFill>
                  <a:srgbClr val="8F2978"/>
                </a:solidFill>
              </a:rPr>
              <a:t>n </a:t>
            </a:r>
            <a:r>
              <a:rPr lang="en-US" sz="1600" b="1" spc="-25">
                <a:solidFill>
                  <a:srgbClr val="8F2978"/>
                </a:solidFill>
              </a:rPr>
              <a:t>y</a:t>
            </a:r>
            <a:r>
              <a:rPr lang="en-US" sz="1600" b="1">
                <a:solidFill>
                  <a:srgbClr val="8F2978"/>
                </a:solidFill>
              </a:rPr>
              <a:t>ou</a:t>
            </a:r>
            <a:r>
              <a:rPr lang="en-US" sz="1600" b="1" spc="-5">
                <a:solidFill>
                  <a:srgbClr val="8F2978"/>
                </a:solidFill>
              </a:rPr>
              <a:t> </a:t>
            </a:r>
            <a:r>
              <a:rPr lang="en-US" sz="1600" b="1">
                <a:solidFill>
                  <a:srgbClr val="8F2978"/>
                </a:solidFill>
              </a:rPr>
              <a:t>g</a:t>
            </a:r>
            <a:r>
              <a:rPr lang="en-US" sz="1600" b="1" spc="-15">
                <a:solidFill>
                  <a:srgbClr val="8F2978"/>
                </a:solidFill>
              </a:rPr>
              <a:t>i</a:t>
            </a:r>
            <a:r>
              <a:rPr lang="en-US" sz="1600" b="1" spc="-25">
                <a:solidFill>
                  <a:srgbClr val="8F2978"/>
                </a:solidFill>
              </a:rPr>
              <a:t>v</a:t>
            </a:r>
            <a:r>
              <a:rPr lang="en-US" sz="1600" b="1" spc="-5">
                <a:solidFill>
                  <a:srgbClr val="8F2978"/>
                </a:solidFill>
              </a:rPr>
              <a:t>e</a:t>
            </a:r>
            <a:r>
              <a:rPr lang="en-US" sz="1600" b="1">
                <a:solidFill>
                  <a:srgbClr val="8F2978"/>
                </a:solidFill>
              </a:rPr>
              <a:t>?</a:t>
            </a:r>
          </a:p>
          <a:p>
            <a:pPr lvl="1">
              <a:buFont typeface="Courier New" panose="02070309020205020404" pitchFamily="49" charset="0"/>
              <a:buChar char="o"/>
            </a:pPr>
            <a:r>
              <a:rPr lang="en-US" sz="1600" spc="-10">
                <a:solidFill>
                  <a:schemeClr val="tx1">
                    <a:lumMod val="75000"/>
                    <a:lumOff val="25000"/>
                  </a:schemeClr>
                </a:solidFill>
              </a:rPr>
              <a:t>T</a:t>
            </a:r>
            <a:r>
              <a:rPr lang="en-US" sz="1600" spc="-5">
                <a:solidFill>
                  <a:schemeClr val="tx1">
                    <a:lumMod val="75000"/>
                    <a:lumOff val="25000"/>
                  </a:schemeClr>
                </a:solidFill>
              </a:rPr>
              <a:t>h</a:t>
            </a:r>
            <a:r>
              <a:rPr lang="en-US" sz="1600" spc="-10">
                <a:solidFill>
                  <a:schemeClr val="tx1">
                    <a:lumMod val="75000"/>
                    <a:lumOff val="25000"/>
                  </a:schemeClr>
                </a:solidFill>
              </a:rPr>
              <a:t>e</a:t>
            </a:r>
            <a:r>
              <a:rPr lang="en-US" sz="1600" spc="-45">
                <a:solidFill>
                  <a:schemeClr val="tx1">
                    <a:lumMod val="75000"/>
                    <a:lumOff val="25000"/>
                  </a:schemeClr>
                </a:solidFill>
              </a:rPr>
              <a:t>r</a:t>
            </a:r>
            <a:r>
              <a:rPr lang="en-US" sz="1600" spc="-15">
                <a:solidFill>
                  <a:schemeClr val="tx1">
                    <a:lumMod val="75000"/>
                    <a:lumOff val="25000"/>
                  </a:schemeClr>
                </a:solidFill>
              </a:rPr>
              <a:t>e</a:t>
            </a:r>
            <a:r>
              <a:rPr lang="en-US" sz="1600" spc="15">
                <a:solidFill>
                  <a:schemeClr val="tx1">
                    <a:lumMod val="75000"/>
                    <a:lumOff val="25000"/>
                  </a:schemeClr>
                </a:solidFill>
              </a:rPr>
              <a:t> </a:t>
            </a:r>
            <a:r>
              <a:rPr lang="en-US" sz="1600">
                <a:solidFill>
                  <a:schemeClr val="tx1">
                    <a:lumMod val="75000"/>
                    <a:lumOff val="25000"/>
                  </a:schemeClr>
                </a:solidFill>
              </a:rPr>
              <a:t>is</a:t>
            </a:r>
            <a:r>
              <a:rPr lang="en-US" sz="1600" spc="-10">
                <a:solidFill>
                  <a:schemeClr val="tx1">
                    <a:lumMod val="75000"/>
                    <a:lumOff val="25000"/>
                  </a:schemeClr>
                </a:solidFill>
              </a:rPr>
              <a:t> </a:t>
            </a:r>
            <a:r>
              <a:rPr lang="en-US" sz="1600" spc="-5">
                <a:solidFill>
                  <a:schemeClr val="tx1">
                    <a:lumMod val="75000"/>
                    <a:lumOff val="25000"/>
                  </a:schemeClr>
                </a:solidFill>
              </a:rPr>
              <a:t>n</a:t>
            </a:r>
            <a:r>
              <a:rPr lang="en-US" sz="1600" spc="-10">
                <a:solidFill>
                  <a:schemeClr val="tx1">
                    <a:lumMod val="75000"/>
                    <a:lumOff val="25000"/>
                  </a:schemeClr>
                </a:solidFill>
              </a:rPr>
              <a:t>ot</a:t>
            </a:r>
            <a:r>
              <a:rPr lang="en-US" sz="1600" spc="-5">
                <a:solidFill>
                  <a:schemeClr val="tx1">
                    <a:lumMod val="75000"/>
                    <a:lumOff val="25000"/>
                  </a:schemeClr>
                </a:solidFill>
              </a:rPr>
              <a:t> </a:t>
            </a:r>
            <a:r>
              <a:rPr lang="en-US" sz="1600">
                <a:solidFill>
                  <a:schemeClr val="tx1">
                    <a:lumMod val="75000"/>
                    <a:lumOff val="25000"/>
                  </a:schemeClr>
                </a:solidFill>
              </a:rPr>
              <a:t>a</a:t>
            </a:r>
            <a:r>
              <a:rPr lang="en-US" sz="1600" spc="-15">
                <a:solidFill>
                  <a:schemeClr val="tx1">
                    <a:lumMod val="75000"/>
                    <a:lumOff val="25000"/>
                  </a:schemeClr>
                </a:solidFill>
              </a:rPr>
              <a:t> </a:t>
            </a:r>
            <a:r>
              <a:rPr lang="en-US" sz="1600" spc="-20">
                <a:solidFill>
                  <a:schemeClr val="tx1">
                    <a:lumMod val="75000"/>
                    <a:lumOff val="25000"/>
                  </a:schemeClr>
                </a:solidFill>
              </a:rPr>
              <a:t>m</a:t>
            </a:r>
            <a:r>
              <a:rPr lang="en-US" sz="1600" spc="-40">
                <a:solidFill>
                  <a:schemeClr val="tx1">
                    <a:lumMod val="75000"/>
                    <a:lumOff val="25000"/>
                  </a:schemeClr>
                </a:solidFill>
              </a:rPr>
              <a:t>a</a:t>
            </a:r>
            <a:r>
              <a:rPr lang="en-US" sz="1600">
                <a:solidFill>
                  <a:schemeClr val="tx1">
                    <a:lumMod val="75000"/>
                    <a:lumOff val="25000"/>
                  </a:schemeClr>
                </a:solidFill>
              </a:rPr>
              <a:t>ximu</a:t>
            </a:r>
            <a:r>
              <a:rPr lang="en-US" sz="1600" spc="-20">
                <a:solidFill>
                  <a:schemeClr val="tx1">
                    <a:lumMod val="75000"/>
                    <a:lumOff val="25000"/>
                  </a:schemeClr>
                </a:solidFill>
              </a:rPr>
              <a:t>m</a:t>
            </a:r>
            <a:r>
              <a:rPr lang="en-US" sz="1600" spc="-25">
                <a:solidFill>
                  <a:schemeClr val="tx1">
                    <a:lumMod val="75000"/>
                    <a:lumOff val="25000"/>
                  </a:schemeClr>
                </a:solidFill>
              </a:rPr>
              <a:t> </a:t>
            </a:r>
            <a:r>
              <a:rPr lang="en-US" sz="1600" spc="-5">
                <a:solidFill>
                  <a:schemeClr val="tx1">
                    <a:lumMod val="75000"/>
                    <a:lumOff val="25000"/>
                  </a:schemeClr>
                </a:solidFill>
              </a:rPr>
              <a:t>d</a:t>
            </a:r>
            <a:r>
              <a:rPr lang="en-US" sz="1600" spc="-10">
                <a:solidFill>
                  <a:schemeClr val="tx1">
                    <a:lumMod val="75000"/>
                    <a:lumOff val="25000"/>
                  </a:schemeClr>
                </a:solidFill>
              </a:rPr>
              <a:t>o</a:t>
            </a:r>
            <a:r>
              <a:rPr lang="en-US" sz="1600" spc="-5">
                <a:solidFill>
                  <a:schemeClr val="tx1">
                    <a:lumMod val="75000"/>
                    <a:lumOff val="25000"/>
                  </a:schemeClr>
                </a:solidFill>
              </a:rPr>
              <a:t>s</a:t>
            </a:r>
            <a:r>
              <a:rPr lang="en-US" sz="1600" spc="-10">
                <a:solidFill>
                  <a:schemeClr val="tx1">
                    <a:lumMod val="75000"/>
                    <a:lumOff val="25000"/>
                  </a:schemeClr>
                </a:solidFill>
              </a:rPr>
              <a:t>e,</a:t>
            </a:r>
            <a:r>
              <a:rPr lang="en-US" sz="1600" spc="-5">
                <a:solidFill>
                  <a:schemeClr val="tx1">
                    <a:lumMod val="75000"/>
                    <a:lumOff val="25000"/>
                  </a:schemeClr>
                </a:solidFill>
              </a:rPr>
              <a:t> </a:t>
            </a:r>
            <a:r>
              <a:rPr lang="en-US" sz="1600">
                <a:solidFill>
                  <a:schemeClr val="tx1">
                    <a:lumMod val="75000"/>
                    <a:lumOff val="25000"/>
                  </a:schemeClr>
                </a:solidFill>
              </a:rPr>
              <a:t>it</a:t>
            </a:r>
            <a:r>
              <a:rPr lang="en-US" sz="1600" spc="-15">
                <a:solidFill>
                  <a:schemeClr val="tx1">
                    <a:lumMod val="75000"/>
                    <a:lumOff val="25000"/>
                  </a:schemeClr>
                </a:solidFill>
              </a:rPr>
              <a:t> </a:t>
            </a:r>
            <a:r>
              <a:rPr lang="en-US" sz="1600" spc="-35">
                <a:solidFill>
                  <a:schemeClr val="tx1">
                    <a:lumMod val="75000"/>
                    <a:lumOff val="25000"/>
                  </a:schemeClr>
                </a:solidFill>
              </a:rPr>
              <a:t>c</a:t>
            </a:r>
            <a:r>
              <a:rPr lang="en-US" sz="1600">
                <a:solidFill>
                  <a:schemeClr val="tx1">
                    <a:lumMod val="75000"/>
                    <a:lumOff val="25000"/>
                  </a:schemeClr>
                </a:solidFill>
              </a:rPr>
              <a:t>an</a:t>
            </a:r>
            <a:r>
              <a:rPr lang="en-US" sz="1600" spc="-5">
                <a:solidFill>
                  <a:schemeClr val="tx1">
                    <a:lumMod val="75000"/>
                    <a:lumOff val="25000"/>
                  </a:schemeClr>
                </a:solidFill>
              </a:rPr>
              <a:t> b</a:t>
            </a:r>
            <a:r>
              <a:rPr lang="en-US" sz="1600" spc="-15">
                <a:solidFill>
                  <a:schemeClr val="tx1">
                    <a:lumMod val="75000"/>
                    <a:lumOff val="25000"/>
                  </a:schemeClr>
                </a:solidFill>
              </a:rPr>
              <a:t>e</a:t>
            </a:r>
            <a:r>
              <a:rPr lang="en-US" sz="1600">
                <a:solidFill>
                  <a:schemeClr val="tx1">
                    <a:lumMod val="75000"/>
                    <a:lumOff val="25000"/>
                  </a:schemeClr>
                </a:solidFill>
              </a:rPr>
              <a:t> </a:t>
            </a:r>
            <a:r>
              <a:rPr lang="en-US" sz="1600" spc="-20">
                <a:solidFill>
                  <a:schemeClr val="tx1">
                    <a:lumMod val="75000"/>
                    <a:lumOff val="25000"/>
                  </a:schemeClr>
                </a:solidFill>
              </a:rPr>
              <a:t>g</a:t>
            </a:r>
            <a:r>
              <a:rPr lang="en-US" sz="1600">
                <a:solidFill>
                  <a:schemeClr val="tx1">
                    <a:lumMod val="75000"/>
                    <a:lumOff val="25000"/>
                  </a:schemeClr>
                </a:solidFill>
              </a:rPr>
              <a:t>i</a:t>
            </a:r>
            <a:r>
              <a:rPr lang="en-US" sz="1600" spc="-30">
                <a:solidFill>
                  <a:schemeClr val="tx1">
                    <a:lumMod val="75000"/>
                    <a:lumOff val="25000"/>
                  </a:schemeClr>
                </a:solidFill>
              </a:rPr>
              <a:t>v</a:t>
            </a:r>
            <a:r>
              <a:rPr lang="en-US" sz="1600" spc="-10">
                <a:solidFill>
                  <a:schemeClr val="tx1">
                    <a:lumMod val="75000"/>
                    <a:lumOff val="25000"/>
                  </a:schemeClr>
                </a:solidFill>
              </a:rPr>
              <a:t>e</a:t>
            </a:r>
            <a:r>
              <a:rPr lang="en-US" sz="1600">
                <a:solidFill>
                  <a:schemeClr val="tx1">
                    <a:lumMod val="75000"/>
                    <a:lumOff val="25000"/>
                  </a:schemeClr>
                </a:solidFill>
              </a:rPr>
              <a:t>n</a:t>
            </a:r>
            <a:r>
              <a:rPr lang="en-US" sz="1600" spc="-5">
                <a:solidFill>
                  <a:schemeClr val="tx1">
                    <a:lumMod val="75000"/>
                    <a:lumOff val="25000"/>
                  </a:schemeClr>
                </a:solidFill>
              </a:rPr>
              <a:t> </a:t>
            </a:r>
            <a:r>
              <a:rPr lang="en-US" sz="1600" spc="-25">
                <a:solidFill>
                  <a:schemeClr val="tx1">
                    <a:lumMod val="75000"/>
                    <a:lumOff val="25000"/>
                  </a:schemeClr>
                </a:solidFill>
              </a:rPr>
              <a:t>e</a:t>
            </a:r>
            <a:r>
              <a:rPr lang="en-US" sz="1600" spc="-45">
                <a:solidFill>
                  <a:schemeClr val="tx1">
                    <a:lumMod val="75000"/>
                    <a:lumOff val="25000"/>
                  </a:schemeClr>
                </a:solidFill>
              </a:rPr>
              <a:t>v</a:t>
            </a:r>
            <a:r>
              <a:rPr lang="en-US" sz="1600" spc="-10">
                <a:solidFill>
                  <a:schemeClr val="tx1">
                    <a:lumMod val="75000"/>
                    <a:lumOff val="25000"/>
                  </a:schemeClr>
                </a:solidFill>
              </a:rPr>
              <a:t>e</a:t>
            </a:r>
            <a:r>
              <a:rPr lang="en-US" sz="1600">
                <a:solidFill>
                  <a:schemeClr val="tx1">
                    <a:lumMod val="75000"/>
                    <a:lumOff val="25000"/>
                  </a:schemeClr>
                </a:solidFill>
              </a:rPr>
              <a:t>r</a:t>
            </a:r>
            <a:r>
              <a:rPr lang="en-US" sz="1600" spc="-15">
                <a:solidFill>
                  <a:schemeClr val="tx1">
                    <a:lumMod val="75000"/>
                    <a:lumOff val="25000"/>
                  </a:schemeClr>
                </a:solidFill>
              </a:rPr>
              <a:t>y</a:t>
            </a:r>
            <a:r>
              <a:rPr lang="en-US" sz="1600">
                <a:solidFill>
                  <a:schemeClr val="tx1">
                    <a:lumMod val="75000"/>
                    <a:lumOff val="25000"/>
                  </a:schemeClr>
                </a:solidFill>
              </a:rPr>
              <a:t> </a:t>
            </a:r>
            <a:r>
              <a:rPr lang="en-US" sz="1600" spc="-15">
                <a:solidFill>
                  <a:schemeClr val="tx1">
                    <a:lumMod val="75000"/>
                    <a:lumOff val="25000"/>
                  </a:schemeClr>
                </a:solidFill>
              </a:rPr>
              <a:t>2</a:t>
            </a:r>
            <a:r>
              <a:rPr lang="en-US" sz="1600" spc="-10">
                <a:solidFill>
                  <a:schemeClr val="tx1">
                    <a:lumMod val="75000"/>
                    <a:lumOff val="25000"/>
                  </a:schemeClr>
                </a:solidFill>
              </a:rPr>
              <a:t> </a:t>
            </a:r>
            <a:r>
              <a:rPr lang="en-US" sz="1600">
                <a:solidFill>
                  <a:schemeClr val="tx1">
                    <a:lumMod val="75000"/>
                    <a:lumOff val="25000"/>
                  </a:schemeClr>
                </a:solidFill>
              </a:rPr>
              <a:t>– </a:t>
            </a:r>
            <a:r>
              <a:rPr lang="en-US" sz="1600" spc="-15">
                <a:solidFill>
                  <a:schemeClr val="tx1">
                    <a:lumMod val="75000"/>
                    <a:lumOff val="25000"/>
                  </a:schemeClr>
                </a:solidFill>
              </a:rPr>
              <a:t>3</a:t>
            </a:r>
            <a:r>
              <a:rPr lang="en-US" sz="1600" spc="-10">
                <a:solidFill>
                  <a:schemeClr val="tx1">
                    <a:lumMod val="75000"/>
                    <a:lumOff val="25000"/>
                  </a:schemeClr>
                </a:solidFill>
              </a:rPr>
              <a:t> </a:t>
            </a:r>
            <a:r>
              <a:rPr lang="en-US" sz="1600">
                <a:solidFill>
                  <a:schemeClr val="tx1">
                    <a:lumMod val="75000"/>
                    <a:lumOff val="25000"/>
                  </a:schemeClr>
                </a:solidFill>
              </a:rPr>
              <a:t>mi</a:t>
            </a:r>
            <a:r>
              <a:rPr lang="en-US" sz="1600" spc="-5">
                <a:solidFill>
                  <a:schemeClr val="tx1">
                    <a:lumMod val="75000"/>
                    <a:lumOff val="25000"/>
                  </a:schemeClr>
                </a:solidFill>
              </a:rPr>
              <a:t>nu</a:t>
            </a:r>
            <a:r>
              <a:rPr lang="en-US" sz="1600" spc="-35">
                <a:solidFill>
                  <a:schemeClr val="tx1">
                    <a:lumMod val="75000"/>
                    <a:lumOff val="25000"/>
                  </a:schemeClr>
                </a:solidFill>
              </a:rPr>
              <a:t>t</a:t>
            </a:r>
            <a:r>
              <a:rPr lang="en-US" sz="1600" spc="-10">
                <a:solidFill>
                  <a:schemeClr val="tx1">
                    <a:lumMod val="75000"/>
                    <a:lumOff val="25000"/>
                  </a:schemeClr>
                </a:solidFill>
              </a:rPr>
              <a:t>e</a:t>
            </a:r>
            <a:r>
              <a:rPr lang="en-US" sz="1600">
                <a:solidFill>
                  <a:schemeClr val="tx1">
                    <a:lumMod val="75000"/>
                    <a:lumOff val="25000"/>
                  </a:schemeClr>
                </a:solidFill>
              </a:rPr>
              <a:t>s</a:t>
            </a:r>
            <a:r>
              <a:rPr lang="en-US" sz="1600" spc="-20">
                <a:solidFill>
                  <a:schemeClr val="tx1">
                    <a:lumMod val="75000"/>
                    <a:lumOff val="25000"/>
                  </a:schemeClr>
                </a:solidFill>
              </a:rPr>
              <a:t> </a:t>
            </a:r>
            <a:r>
              <a:rPr lang="en-US" sz="1600" spc="-5">
                <a:solidFill>
                  <a:schemeClr val="tx1">
                    <a:lumMod val="75000"/>
                    <a:lumOff val="25000"/>
                  </a:schemeClr>
                </a:solidFill>
              </a:rPr>
              <a:t>u</a:t>
            </a:r>
            <a:r>
              <a:rPr lang="en-US" sz="1600" spc="-25">
                <a:solidFill>
                  <a:schemeClr val="tx1">
                    <a:lumMod val="75000"/>
                    <a:lumOff val="25000"/>
                  </a:schemeClr>
                </a:solidFill>
              </a:rPr>
              <a:t>n</a:t>
            </a:r>
            <a:r>
              <a:rPr lang="en-US" sz="1600" spc="-10">
                <a:solidFill>
                  <a:schemeClr val="tx1">
                    <a:lumMod val="75000"/>
                    <a:lumOff val="25000"/>
                  </a:schemeClr>
                </a:solidFill>
              </a:rPr>
              <a:t>t</a:t>
            </a:r>
            <a:r>
              <a:rPr lang="en-US" sz="1600">
                <a:solidFill>
                  <a:schemeClr val="tx1">
                    <a:lumMod val="75000"/>
                    <a:lumOff val="25000"/>
                  </a:schemeClr>
                </a:solidFill>
              </a:rPr>
              <a:t>il </a:t>
            </a:r>
            <a:r>
              <a:rPr lang="en-US" sz="1600" spc="-10">
                <a:solidFill>
                  <a:schemeClr val="tx1">
                    <a:lumMod val="75000"/>
                    <a:lumOff val="25000"/>
                  </a:schemeClr>
                </a:solidFill>
              </a:rPr>
              <a:t>t</a:t>
            </a:r>
            <a:r>
              <a:rPr lang="en-US" sz="1600" spc="-5">
                <a:solidFill>
                  <a:schemeClr val="tx1">
                    <a:lumMod val="75000"/>
                    <a:lumOff val="25000"/>
                  </a:schemeClr>
                </a:solidFill>
              </a:rPr>
              <a:t>h</a:t>
            </a:r>
            <a:r>
              <a:rPr lang="en-US" sz="1600" spc="-10">
                <a:solidFill>
                  <a:schemeClr val="tx1">
                    <a:lumMod val="75000"/>
                    <a:lumOff val="25000"/>
                  </a:schemeClr>
                </a:solidFill>
              </a:rPr>
              <a:t>e</a:t>
            </a:r>
            <a:r>
              <a:rPr lang="en-US" sz="1600" spc="-45">
                <a:solidFill>
                  <a:schemeClr val="tx1">
                    <a:lumMod val="75000"/>
                    <a:lumOff val="25000"/>
                  </a:schemeClr>
                </a:solidFill>
              </a:rPr>
              <a:t>r</a:t>
            </a:r>
            <a:r>
              <a:rPr lang="en-US" sz="1600" spc="-15">
                <a:solidFill>
                  <a:schemeClr val="tx1">
                    <a:lumMod val="75000"/>
                    <a:lumOff val="25000"/>
                  </a:schemeClr>
                </a:solidFill>
              </a:rPr>
              <a:t>e</a:t>
            </a:r>
            <a:r>
              <a:rPr lang="en-US" sz="1600">
                <a:solidFill>
                  <a:schemeClr val="tx1">
                    <a:lumMod val="75000"/>
                    <a:lumOff val="25000"/>
                  </a:schemeClr>
                </a:solidFill>
              </a:rPr>
              <a:t> is</a:t>
            </a:r>
            <a:r>
              <a:rPr lang="en-US" sz="1600" spc="-20">
                <a:solidFill>
                  <a:schemeClr val="tx1">
                    <a:lumMod val="75000"/>
                    <a:lumOff val="25000"/>
                  </a:schemeClr>
                </a:solidFill>
              </a:rPr>
              <a:t> </a:t>
            </a:r>
            <a:r>
              <a:rPr lang="en-US" sz="1600">
                <a:solidFill>
                  <a:schemeClr val="tx1">
                    <a:lumMod val="75000"/>
                    <a:lumOff val="25000"/>
                  </a:schemeClr>
                </a:solidFill>
              </a:rPr>
              <a:t>a </a:t>
            </a:r>
            <a:r>
              <a:rPr lang="en-US" sz="1600" spc="-45">
                <a:solidFill>
                  <a:schemeClr val="tx1">
                    <a:lumMod val="75000"/>
                    <a:lumOff val="25000"/>
                  </a:schemeClr>
                </a:solidFill>
              </a:rPr>
              <a:t>r</a:t>
            </a:r>
            <a:r>
              <a:rPr lang="en-US" sz="1600" spc="-10">
                <a:solidFill>
                  <a:schemeClr val="tx1">
                    <a:lumMod val="75000"/>
                    <a:lumOff val="25000"/>
                  </a:schemeClr>
                </a:solidFill>
              </a:rPr>
              <a:t>e</a:t>
            </a:r>
            <a:r>
              <a:rPr lang="en-US" sz="1600" spc="-5">
                <a:solidFill>
                  <a:schemeClr val="tx1">
                    <a:lumMod val="75000"/>
                    <a:lumOff val="25000"/>
                  </a:schemeClr>
                </a:solidFill>
              </a:rPr>
              <a:t>sp</a:t>
            </a:r>
            <a:r>
              <a:rPr lang="en-US" sz="1600" spc="-10">
                <a:solidFill>
                  <a:schemeClr val="tx1">
                    <a:lumMod val="75000"/>
                    <a:lumOff val="25000"/>
                  </a:schemeClr>
                </a:solidFill>
              </a:rPr>
              <a:t>o</a:t>
            </a:r>
            <a:r>
              <a:rPr lang="en-US" sz="1600" spc="-5">
                <a:solidFill>
                  <a:schemeClr val="tx1">
                    <a:lumMod val="75000"/>
                    <a:lumOff val="25000"/>
                  </a:schemeClr>
                </a:solidFill>
              </a:rPr>
              <a:t>ns</a:t>
            </a:r>
            <a:r>
              <a:rPr lang="en-US" sz="1600" spc="-15">
                <a:solidFill>
                  <a:schemeClr val="tx1">
                    <a:lumMod val="75000"/>
                    <a:lumOff val="25000"/>
                  </a:schemeClr>
                </a:solidFill>
              </a:rPr>
              <a:t>e</a:t>
            </a:r>
            <a:r>
              <a:rPr lang="en-US" sz="1600" spc="15">
                <a:solidFill>
                  <a:schemeClr val="tx1">
                    <a:lumMod val="75000"/>
                    <a:lumOff val="25000"/>
                  </a:schemeClr>
                </a:solidFill>
              </a:rPr>
              <a:t> </a:t>
            </a:r>
            <a:r>
              <a:rPr lang="en-US" sz="1600" spc="-10">
                <a:solidFill>
                  <a:schemeClr val="tx1">
                    <a:lumMod val="75000"/>
                    <a:lumOff val="25000"/>
                  </a:schemeClr>
                </a:solidFill>
              </a:rPr>
              <a:t>or</a:t>
            </a:r>
            <a:r>
              <a:rPr lang="en-US" sz="1600">
                <a:solidFill>
                  <a:schemeClr val="tx1">
                    <a:lumMod val="75000"/>
                    <a:lumOff val="25000"/>
                  </a:schemeClr>
                </a:solidFill>
              </a:rPr>
              <a:t> </a:t>
            </a:r>
            <a:r>
              <a:rPr lang="en-US" sz="1600" spc="-10">
                <a:solidFill>
                  <a:schemeClr val="tx1">
                    <a:lumMod val="75000"/>
                    <a:lumOff val="25000"/>
                  </a:schemeClr>
                </a:solidFill>
              </a:rPr>
              <a:t>e</a:t>
            </a:r>
            <a:r>
              <a:rPr lang="en-US" sz="1600" spc="-20">
                <a:solidFill>
                  <a:schemeClr val="tx1">
                    <a:lumMod val="75000"/>
                    <a:lumOff val="25000"/>
                  </a:schemeClr>
                </a:solidFill>
              </a:rPr>
              <a:t>m</a:t>
            </a:r>
            <a:r>
              <a:rPr lang="en-US" sz="1600" spc="-10">
                <a:solidFill>
                  <a:schemeClr val="tx1">
                    <a:lumMod val="75000"/>
                    <a:lumOff val="25000"/>
                  </a:schemeClr>
                </a:solidFill>
              </a:rPr>
              <a:t>e</a:t>
            </a:r>
            <a:r>
              <a:rPr lang="en-US" sz="1600" spc="-45">
                <a:solidFill>
                  <a:schemeClr val="tx1">
                    <a:lumMod val="75000"/>
                    <a:lumOff val="25000"/>
                  </a:schemeClr>
                </a:solidFill>
              </a:rPr>
              <a:t>rg</a:t>
            </a:r>
            <a:r>
              <a:rPr lang="en-US" sz="1600" spc="-10">
                <a:solidFill>
                  <a:schemeClr val="tx1">
                    <a:lumMod val="75000"/>
                    <a:lumOff val="25000"/>
                  </a:schemeClr>
                </a:solidFill>
              </a:rPr>
              <a:t>e</a:t>
            </a:r>
            <a:r>
              <a:rPr lang="en-US" sz="1600" spc="-5">
                <a:solidFill>
                  <a:schemeClr val="tx1">
                    <a:lumMod val="75000"/>
                    <a:lumOff val="25000"/>
                  </a:schemeClr>
                </a:solidFill>
              </a:rPr>
              <a:t>n</a:t>
            </a:r>
            <a:r>
              <a:rPr lang="en-US" sz="1600" spc="-10">
                <a:solidFill>
                  <a:schemeClr val="tx1">
                    <a:lumMod val="75000"/>
                    <a:lumOff val="25000"/>
                  </a:schemeClr>
                </a:solidFill>
              </a:rPr>
              <a:t>c</a:t>
            </a:r>
            <a:r>
              <a:rPr lang="en-US" sz="1600" spc="-15">
                <a:solidFill>
                  <a:schemeClr val="tx1">
                    <a:lumMod val="75000"/>
                    <a:lumOff val="25000"/>
                  </a:schemeClr>
                </a:solidFill>
              </a:rPr>
              <a:t>y</a:t>
            </a:r>
            <a:r>
              <a:rPr lang="en-US" sz="1600" spc="-25">
                <a:solidFill>
                  <a:schemeClr val="tx1">
                    <a:lumMod val="75000"/>
                    <a:lumOff val="25000"/>
                  </a:schemeClr>
                </a:solidFill>
              </a:rPr>
              <a:t> </a:t>
            </a:r>
            <a:r>
              <a:rPr lang="en-US" sz="1600" spc="-20">
                <a:solidFill>
                  <a:schemeClr val="tx1">
                    <a:lumMod val="75000"/>
                    <a:lumOff val="25000"/>
                  </a:schemeClr>
                </a:solidFill>
              </a:rPr>
              <a:t>m</a:t>
            </a:r>
            <a:r>
              <a:rPr lang="en-US" sz="1600" spc="-10">
                <a:solidFill>
                  <a:schemeClr val="tx1">
                    <a:lumMod val="75000"/>
                    <a:lumOff val="25000"/>
                  </a:schemeClr>
                </a:solidFill>
              </a:rPr>
              <a:t>e</a:t>
            </a:r>
            <a:r>
              <a:rPr lang="en-US" sz="1600" spc="-5">
                <a:solidFill>
                  <a:schemeClr val="tx1">
                    <a:lumMod val="75000"/>
                    <a:lumOff val="25000"/>
                  </a:schemeClr>
                </a:solidFill>
              </a:rPr>
              <a:t>d</a:t>
            </a:r>
            <a:r>
              <a:rPr lang="en-US" sz="1600">
                <a:solidFill>
                  <a:schemeClr val="tx1">
                    <a:lumMod val="75000"/>
                    <a:lumOff val="25000"/>
                  </a:schemeClr>
                </a:solidFill>
              </a:rPr>
              <a:t>i</a:t>
            </a:r>
            <a:r>
              <a:rPr lang="en-US" sz="1600" spc="-20">
                <a:solidFill>
                  <a:schemeClr val="tx1">
                    <a:lumMod val="75000"/>
                    <a:lumOff val="25000"/>
                  </a:schemeClr>
                </a:solidFill>
              </a:rPr>
              <a:t>c</a:t>
            </a:r>
            <a:r>
              <a:rPr lang="en-US" sz="1600">
                <a:solidFill>
                  <a:schemeClr val="tx1">
                    <a:lumMod val="75000"/>
                    <a:lumOff val="25000"/>
                  </a:schemeClr>
                </a:solidFill>
              </a:rPr>
              <a:t>al </a:t>
            </a:r>
            <a:r>
              <a:rPr lang="en-US" sz="1600" spc="-15">
                <a:solidFill>
                  <a:schemeClr val="tx1">
                    <a:lumMod val="75000"/>
                    <a:lumOff val="25000"/>
                  </a:schemeClr>
                </a:solidFill>
              </a:rPr>
              <a:t>s</a:t>
            </a:r>
            <a:r>
              <a:rPr lang="en-US" sz="1600" spc="-10">
                <a:solidFill>
                  <a:schemeClr val="tx1">
                    <a:lumMod val="75000"/>
                    <a:lumOff val="25000"/>
                  </a:schemeClr>
                </a:solidFill>
              </a:rPr>
              <a:t>e</a:t>
            </a:r>
            <a:r>
              <a:rPr lang="en-US" sz="1600" spc="15">
                <a:solidFill>
                  <a:schemeClr val="tx1">
                    <a:lumMod val="75000"/>
                    <a:lumOff val="25000"/>
                  </a:schemeClr>
                </a:solidFill>
              </a:rPr>
              <a:t>r</a:t>
            </a:r>
            <a:r>
              <a:rPr lang="en-US" sz="1600" spc="-20">
                <a:solidFill>
                  <a:schemeClr val="tx1">
                    <a:lumMod val="75000"/>
                    <a:lumOff val="25000"/>
                  </a:schemeClr>
                </a:solidFill>
              </a:rPr>
              <a:t>v</a:t>
            </a:r>
            <a:r>
              <a:rPr lang="en-US" sz="1600">
                <a:solidFill>
                  <a:schemeClr val="tx1">
                    <a:lumMod val="75000"/>
                    <a:lumOff val="25000"/>
                  </a:schemeClr>
                </a:solidFill>
              </a:rPr>
              <a:t>i</a:t>
            </a:r>
            <a:r>
              <a:rPr lang="en-US" sz="1600" spc="-10">
                <a:solidFill>
                  <a:schemeClr val="tx1">
                    <a:lumMod val="75000"/>
                    <a:lumOff val="25000"/>
                  </a:schemeClr>
                </a:solidFill>
              </a:rPr>
              <a:t>ce</a:t>
            </a:r>
            <a:r>
              <a:rPr lang="en-US" sz="1600">
                <a:solidFill>
                  <a:schemeClr val="tx1">
                    <a:lumMod val="75000"/>
                    <a:lumOff val="25000"/>
                  </a:schemeClr>
                </a:solidFill>
              </a:rPr>
              <a:t>s</a:t>
            </a:r>
            <a:r>
              <a:rPr lang="en-US" sz="1600" spc="-5">
                <a:solidFill>
                  <a:schemeClr val="tx1">
                    <a:lumMod val="75000"/>
                    <a:lumOff val="25000"/>
                  </a:schemeClr>
                </a:solidFill>
              </a:rPr>
              <a:t> </a:t>
            </a:r>
            <a:r>
              <a:rPr lang="en-US" sz="1600">
                <a:solidFill>
                  <a:schemeClr val="tx1">
                    <a:lumMod val="75000"/>
                    <a:lumOff val="25000"/>
                  </a:schemeClr>
                </a:solidFill>
              </a:rPr>
              <a:t>a</a:t>
            </a:r>
            <a:r>
              <a:rPr lang="en-US" sz="1600" spc="-5">
                <a:solidFill>
                  <a:schemeClr val="tx1">
                    <a:lumMod val="75000"/>
                    <a:lumOff val="25000"/>
                  </a:schemeClr>
                </a:solidFill>
              </a:rPr>
              <a:t>ssu</a:t>
            </a:r>
            <a:r>
              <a:rPr lang="en-US" sz="1600" spc="-20">
                <a:solidFill>
                  <a:schemeClr val="tx1">
                    <a:lumMod val="75000"/>
                    <a:lumOff val="25000"/>
                  </a:schemeClr>
                </a:solidFill>
              </a:rPr>
              <a:t>m</a:t>
            </a:r>
            <a:r>
              <a:rPr lang="en-US" sz="1600" spc="-10">
                <a:solidFill>
                  <a:schemeClr val="tx1">
                    <a:lumMod val="75000"/>
                    <a:lumOff val="25000"/>
                  </a:schemeClr>
                </a:solidFill>
              </a:rPr>
              <a:t>e</a:t>
            </a:r>
            <a:r>
              <a:rPr lang="en-US" sz="1600">
                <a:solidFill>
                  <a:schemeClr val="tx1">
                    <a:lumMod val="75000"/>
                    <a:lumOff val="25000"/>
                  </a:schemeClr>
                </a:solidFill>
              </a:rPr>
              <a:t>s</a:t>
            </a:r>
            <a:r>
              <a:rPr lang="en-US" sz="1600" spc="-20">
                <a:solidFill>
                  <a:schemeClr val="tx1">
                    <a:lumMod val="75000"/>
                    <a:lumOff val="25000"/>
                  </a:schemeClr>
                </a:solidFill>
              </a:rPr>
              <a:t> </a:t>
            </a:r>
            <a:r>
              <a:rPr lang="en-US" sz="1600" spc="-35">
                <a:solidFill>
                  <a:schemeClr val="tx1">
                    <a:lumMod val="75000"/>
                    <a:lumOff val="25000"/>
                  </a:schemeClr>
                </a:solidFill>
              </a:rPr>
              <a:t>c</a:t>
            </a:r>
            <a:r>
              <a:rPr lang="en-US" sz="1600">
                <a:solidFill>
                  <a:schemeClr val="tx1">
                    <a:lumMod val="75000"/>
                    <a:lumOff val="25000"/>
                  </a:schemeClr>
                </a:solidFill>
              </a:rPr>
              <a:t>a</a:t>
            </a:r>
            <a:r>
              <a:rPr lang="en-US" sz="1600" spc="-50">
                <a:solidFill>
                  <a:schemeClr val="tx1">
                    <a:lumMod val="75000"/>
                    <a:lumOff val="25000"/>
                  </a:schemeClr>
                </a:solidFill>
              </a:rPr>
              <a:t>re</a:t>
            </a:r>
            <a:r>
              <a:rPr lang="en-US" sz="1600" spc="-50">
                <a:solidFill>
                  <a:schemeClr val="tx1">
                    <a:lumMod val="75000"/>
                    <a:lumOff val="25000"/>
                  </a:schemeClr>
                </a:solidFill>
                <a:cs typeface="Calibri"/>
              </a:rPr>
              <a:t>.</a:t>
            </a:r>
            <a:endParaRPr lang="en-US" spc="-50">
              <a:cs typeface="Calibri"/>
            </a:endParaRPr>
          </a:p>
          <a:p>
            <a:pPr lvl="1">
              <a:buFont typeface="Courier New" panose="02070309020205020404" pitchFamily="49" charset="0"/>
              <a:buChar char="o"/>
            </a:pPr>
            <a:endParaRPr lang="en-US" sz="1600" b="1">
              <a:solidFill>
                <a:srgbClr val="8F2978"/>
              </a:solidFill>
            </a:endParaRPr>
          </a:p>
          <a:p>
            <a:pPr>
              <a:buFont typeface="Wingdings" panose="05000000000000000000" pitchFamily="2" charset="2"/>
              <a:buChar char="Ø"/>
            </a:pPr>
            <a:r>
              <a:rPr lang="en-US" sz="1600" b="1">
                <a:solidFill>
                  <a:srgbClr val="8F2978"/>
                </a:solidFill>
              </a:rPr>
              <a:t>W</a:t>
            </a:r>
            <a:r>
              <a:rPr lang="en-US" sz="1600" b="1" spc="-5">
                <a:solidFill>
                  <a:srgbClr val="8F2978"/>
                </a:solidFill>
              </a:rPr>
              <a:t>he</a:t>
            </a:r>
            <a:r>
              <a:rPr lang="en-US" sz="1600" b="1">
                <a:solidFill>
                  <a:srgbClr val="8F2978"/>
                </a:solidFill>
              </a:rPr>
              <a:t>n</a:t>
            </a:r>
            <a:r>
              <a:rPr lang="en-US" sz="1600" b="1" spc="20">
                <a:solidFill>
                  <a:srgbClr val="8F2978"/>
                </a:solidFill>
              </a:rPr>
              <a:t> </a:t>
            </a:r>
            <a:r>
              <a:rPr lang="en-US" sz="1600" b="1" spc="-10">
                <a:solidFill>
                  <a:srgbClr val="8F2978"/>
                </a:solidFill>
              </a:rPr>
              <a:t>d</a:t>
            </a:r>
            <a:r>
              <a:rPr lang="en-US" sz="1600" b="1">
                <a:solidFill>
                  <a:srgbClr val="8F2978"/>
                </a:solidFill>
              </a:rPr>
              <a:t>o</a:t>
            </a:r>
            <a:r>
              <a:rPr lang="en-US" sz="1600" b="1" spc="5">
                <a:solidFill>
                  <a:srgbClr val="8F2978"/>
                </a:solidFill>
              </a:rPr>
              <a:t> </a:t>
            </a:r>
            <a:r>
              <a:rPr lang="en-US" sz="1600" b="1" spc="-25">
                <a:solidFill>
                  <a:srgbClr val="8F2978"/>
                </a:solidFill>
              </a:rPr>
              <a:t>y</a:t>
            </a:r>
            <a:r>
              <a:rPr lang="en-US" sz="1600" b="1">
                <a:solidFill>
                  <a:srgbClr val="8F2978"/>
                </a:solidFill>
              </a:rPr>
              <a:t>ou</a:t>
            </a:r>
            <a:r>
              <a:rPr lang="en-US" sz="1600" b="1" spc="-5">
                <a:solidFill>
                  <a:srgbClr val="8F2978"/>
                </a:solidFill>
              </a:rPr>
              <a:t> d</a:t>
            </a:r>
            <a:r>
              <a:rPr lang="en-US" sz="1600" b="1">
                <a:solidFill>
                  <a:srgbClr val="8F2978"/>
                </a:solidFill>
              </a:rPr>
              <a:t>o </a:t>
            </a:r>
            <a:r>
              <a:rPr lang="en-US" sz="1600" b="1" spc="-30">
                <a:solidFill>
                  <a:srgbClr val="8F2978"/>
                </a:solidFill>
              </a:rPr>
              <a:t>r</a:t>
            </a:r>
            <a:r>
              <a:rPr lang="en-US" sz="1600" b="1" spc="-5">
                <a:solidFill>
                  <a:srgbClr val="8F2978"/>
                </a:solidFill>
              </a:rPr>
              <a:t>e</a:t>
            </a:r>
            <a:r>
              <a:rPr lang="en-US" sz="1600" b="1" spc="5">
                <a:solidFill>
                  <a:srgbClr val="8F2978"/>
                </a:solidFill>
              </a:rPr>
              <a:t>s</a:t>
            </a:r>
            <a:r>
              <a:rPr lang="en-US" sz="1600" b="1">
                <a:solidFill>
                  <a:srgbClr val="8F2978"/>
                </a:solidFill>
              </a:rPr>
              <a:t>c</a:t>
            </a:r>
            <a:r>
              <a:rPr lang="en-US" sz="1600" b="1" spc="-5">
                <a:solidFill>
                  <a:srgbClr val="8F2978"/>
                </a:solidFill>
              </a:rPr>
              <a:t>u</a:t>
            </a:r>
            <a:r>
              <a:rPr lang="en-US" sz="1600" b="1">
                <a:solidFill>
                  <a:srgbClr val="8F2978"/>
                </a:solidFill>
              </a:rPr>
              <a:t>e</a:t>
            </a:r>
            <a:r>
              <a:rPr lang="en-US" sz="1600" b="1" spc="-5">
                <a:solidFill>
                  <a:srgbClr val="8F2978"/>
                </a:solidFill>
              </a:rPr>
              <a:t> b</a:t>
            </a:r>
            <a:r>
              <a:rPr lang="en-US" sz="1600" b="1" spc="-30">
                <a:solidFill>
                  <a:srgbClr val="8F2978"/>
                </a:solidFill>
              </a:rPr>
              <a:t>r</a:t>
            </a:r>
            <a:r>
              <a:rPr lang="en-US" sz="1600" b="1" spc="-5">
                <a:solidFill>
                  <a:srgbClr val="8F2978"/>
                </a:solidFill>
              </a:rPr>
              <a:t>e</a:t>
            </a:r>
            <a:r>
              <a:rPr lang="en-US" sz="1600" b="1" spc="-30">
                <a:solidFill>
                  <a:srgbClr val="8F2978"/>
                </a:solidFill>
              </a:rPr>
              <a:t>a</a:t>
            </a:r>
            <a:r>
              <a:rPr lang="en-US" sz="1600" b="1" spc="-5">
                <a:solidFill>
                  <a:srgbClr val="8F2978"/>
                </a:solidFill>
              </a:rPr>
              <a:t>t</a:t>
            </a:r>
            <a:r>
              <a:rPr lang="en-US" sz="1600" b="1" spc="-10">
                <a:solidFill>
                  <a:srgbClr val="8F2978"/>
                </a:solidFill>
              </a:rPr>
              <a:t>h</a:t>
            </a:r>
            <a:r>
              <a:rPr lang="en-US" sz="1600" b="1" spc="-5">
                <a:solidFill>
                  <a:srgbClr val="8F2978"/>
                </a:solidFill>
              </a:rPr>
              <a:t>i</a:t>
            </a:r>
            <a:r>
              <a:rPr lang="en-US" sz="1600" b="1" spc="-10">
                <a:solidFill>
                  <a:srgbClr val="8F2978"/>
                </a:solidFill>
              </a:rPr>
              <a:t>n</a:t>
            </a:r>
            <a:r>
              <a:rPr lang="en-US" sz="1600" b="1">
                <a:solidFill>
                  <a:srgbClr val="8F2978"/>
                </a:solidFill>
              </a:rPr>
              <a:t>g</a:t>
            </a:r>
            <a:r>
              <a:rPr lang="en-US" sz="1600" b="1" spc="35">
                <a:solidFill>
                  <a:srgbClr val="8F2978"/>
                </a:solidFill>
              </a:rPr>
              <a:t> </a:t>
            </a:r>
            <a:r>
              <a:rPr lang="en-US" sz="1600" b="1" spc="-20">
                <a:solidFill>
                  <a:srgbClr val="8F2978"/>
                </a:solidFill>
              </a:rPr>
              <a:t>v</a:t>
            </a:r>
            <a:r>
              <a:rPr lang="en-US" sz="1600" b="1" spc="-5">
                <a:solidFill>
                  <a:srgbClr val="8F2978"/>
                </a:solidFill>
              </a:rPr>
              <a:t>e</a:t>
            </a:r>
            <a:r>
              <a:rPr lang="en-US" sz="1600" b="1" spc="-40">
                <a:solidFill>
                  <a:srgbClr val="8F2978"/>
                </a:solidFill>
              </a:rPr>
              <a:t>r</a:t>
            </a:r>
            <a:r>
              <a:rPr lang="en-US" sz="1600" b="1" spc="5">
                <a:solidFill>
                  <a:srgbClr val="8F2978"/>
                </a:solidFill>
              </a:rPr>
              <a:t>s</a:t>
            </a:r>
            <a:r>
              <a:rPr lang="en-US" sz="1600" b="1" spc="-5">
                <a:solidFill>
                  <a:srgbClr val="8F2978"/>
                </a:solidFill>
              </a:rPr>
              <a:t>u</a:t>
            </a:r>
            <a:r>
              <a:rPr lang="en-US" sz="1600" b="1">
                <a:solidFill>
                  <a:srgbClr val="8F2978"/>
                </a:solidFill>
              </a:rPr>
              <a:t>s</a:t>
            </a:r>
            <a:r>
              <a:rPr lang="en-US" sz="1600" b="1" spc="-10">
                <a:solidFill>
                  <a:srgbClr val="8F2978"/>
                </a:solidFill>
              </a:rPr>
              <a:t> </a:t>
            </a:r>
            <a:r>
              <a:rPr lang="en-US" sz="1600" b="1">
                <a:solidFill>
                  <a:srgbClr val="8F2978"/>
                </a:solidFill>
              </a:rPr>
              <a:t>f</a:t>
            </a:r>
            <a:r>
              <a:rPr lang="en-US" sz="1600" b="1" spc="-5">
                <a:solidFill>
                  <a:srgbClr val="8F2978"/>
                </a:solidFill>
              </a:rPr>
              <a:t>ull </a:t>
            </a:r>
            <a:r>
              <a:rPr lang="en-US" sz="1600" b="1" spc="-10">
                <a:solidFill>
                  <a:srgbClr val="8F2978"/>
                </a:solidFill>
              </a:rPr>
              <a:t>c</a:t>
            </a:r>
            <a:r>
              <a:rPr lang="en-US" sz="1600" b="1" spc="-5">
                <a:solidFill>
                  <a:srgbClr val="8F2978"/>
                </a:solidFill>
              </a:rPr>
              <a:t>a</a:t>
            </a:r>
            <a:r>
              <a:rPr lang="en-US" sz="1600" b="1" spc="-40">
                <a:solidFill>
                  <a:srgbClr val="8F2978"/>
                </a:solidFill>
              </a:rPr>
              <a:t>r</a:t>
            </a:r>
            <a:r>
              <a:rPr lang="en-US" sz="1600" b="1" spc="-10">
                <a:solidFill>
                  <a:srgbClr val="8F2978"/>
                </a:solidFill>
              </a:rPr>
              <a:t>d</a:t>
            </a:r>
            <a:r>
              <a:rPr lang="en-US" sz="1600" b="1" spc="-15">
                <a:solidFill>
                  <a:srgbClr val="8F2978"/>
                </a:solidFill>
              </a:rPr>
              <a:t>i</a:t>
            </a:r>
            <a:r>
              <a:rPr lang="en-US" sz="1600" b="1">
                <a:solidFill>
                  <a:srgbClr val="8F2978"/>
                </a:solidFill>
              </a:rPr>
              <a:t>o</a:t>
            </a:r>
            <a:r>
              <a:rPr lang="en-US" sz="1600" b="1" spc="-10">
                <a:solidFill>
                  <a:srgbClr val="8F2978"/>
                </a:solidFill>
              </a:rPr>
              <a:t>pu</a:t>
            </a:r>
            <a:r>
              <a:rPr lang="en-US" sz="1600" b="1" spc="-15">
                <a:solidFill>
                  <a:srgbClr val="8F2978"/>
                </a:solidFill>
              </a:rPr>
              <a:t>l</a:t>
            </a:r>
            <a:r>
              <a:rPr lang="en-US" sz="1600" b="1" spc="5">
                <a:solidFill>
                  <a:srgbClr val="8F2978"/>
                </a:solidFill>
              </a:rPr>
              <a:t>m</a:t>
            </a:r>
            <a:r>
              <a:rPr lang="en-US" sz="1600" b="1">
                <a:solidFill>
                  <a:srgbClr val="8F2978"/>
                </a:solidFill>
              </a:rPr>
              <a:t>o</a:t>
            </a:r>
            <a:r>
              <a:rPr lang="en-US" sz="1600" b="1" spc="-10">
                <a:solidFill>
                  <a:srgbClr val="8F2978"/>
                </a:solidFill>
              </a:rPr>
              <a:t>n</a:t>
            </a:r>
            <a:r>
              <a:rPr lang="en-US" sz="1600" b="1" spc="-5">
                <a:solidFill>
                  <a:srgbClr val="8F2978"/>
                </a:solidFill>
              </a:rPr>
              <a:t>a</a:t>
            </a:r>
            <a:r>
              <a:rPr lang="en-US" sz="1600" b="1" spc="10">
                <a:solidFill>
                  <a:srgbClr val="8F2978"/>
                </a:solidFill>
              </a:rPr>
              <a:t>r</a:t>
            </a:r>
            <a:r>
              <a:rPr lang="en-US" sz="1600" b="1">
                <a:solidFill>
                  <a:srgbClr val="8F2978"/>
                </a:solidFill>
              </a:rPr>
              <a:t>y</a:t>
            </a:r>
            <a:r>
              <a:rPr lang="en-US" sz="1600" b="1" spc="25">
                <a:solidFill>
                  <a:srgbClr val="8F2978"/>
                </a:solidFill>
              </a:rPr>
              <a:t> </a:t>
            </a:r>
            <a:r>
              <a:rPr lang="en-US" sz="1600" b="1" spc="-30">
                <a:solidFill>
                  <a:srgbClr val="8F2978"/>
                </a:solidFill>
              </a:rPr>
              <a:t>r</a:t>
            </a:r>
            <a:r>
              <a:rPr lang="en-US" sz="1600" b="1" spc="-5">
                <a:solidFill>
                  <a:srgbClr val="8F2978"/>
                </a:solidFill>
              </a:rPr>
              <a:t>e</a:t>
            </a:r>
            <a:r>
              <a:rPr lang="en-US" sz="1600" b="1" spc="5">
                <a:solidFill>
                  <a:srgbClr val="8F2978"/>
                </a:solidFill>
              </a:rPr>
              <a:t>s</a:t>
            </a:r>
            <a:r>
              <a:rPr lang="en-US" sz="1600" b="1" spc="-10">
                <a:solidFill>
                  <a:srgbClr val="8F2978"/>
                </a:solidFill>
              </a:rPr>
              <a:t>u</a:t>
            </a:r>
            <a:r>
              <a:rPr lang="en-US" sz="1600" b="1" spc="5">
                <a:solidFill>
                  <a:srgbClr val="8F2978"/>
                </a:solidFill>
              </a:rPr>
              <a:t>s</a:t>
            </a:r>
            <a:r>
              <a:rPr lang="en-US" sz="1600" b="1">
                <a:solidFill>
                  <a:srgbClr val="8F2978"/>
                </a:solidFill>
              </a:rPr>
              <a:t>c</a:t>
            </a:r>
            <a:r>
              <a:rPr lang="en-US" sz="1600" b="1" spc="-15">
                <a:solidFill>
                  <a:srgbClr val="8F2978"/>
                </a:solidFill>
              </a:rPr>
              <a:t>i</a:t>
            </a:r>
            <a:r>
              <a:rPr lang="en-US" sz="1600" b="1" spc="-30">
                <a:solidFill>
                  <a:srgbClr val="8F2978"/>
                </a:solidFill>
              </a:rPr>
              <a:t>ta</a:t>
            </a:r>
            <a:r>
              <a:rPr lang="en-US" sz="1600" b="1" spc="-5">
                <a:solidFill>
                  <a:srgbClr val="8F2978"/>
                </a:solidFill>
              </a:rPr>
              <a:t>ti</a:t>
            </a:r>
            <a:r>
              <a:rPr lang="en-US" sz="1600" b="1">
                <a:solidFill>
                  <a:srgbClr val="8F2978"/>
                </a:solidFill>
              </a:rPr>
              <a:t>on</a:t>
            </a:r>
            <a:r>
              <a:rPr lang="en-US" sz="1600" b="1" spc="-5">
                <a:solidFill>
                  <a:srgbClr val="8F2978"/>
                </a:solidFill>
              </a:rPr>
              <a:t> </a:t>
            </a:r>
            <a:r>
              <a:rPr lang="en-US" sz="1600" b="1">
                <a:solidFill>
                  <a:srgbClr val="8F2978"/>
                </a:solidFill>
              </a:rPr>
              <a:t>(C</a:t>
            </a:r>
            <a:r>
              <a:rPr lang="en-US" sz="1600" b="1" spc="5">
                <a:solidFill>
                  <a:srgbClr val="8F2978"/>
                </a:solidFill>
              </a:rPr>
              <a:t>P</a:t>
            </a:r>
            <a:r>
              <a:rPr lang="en-US" sz="1600" b="1" spc="-5">
                <a:solidFill>
                  <a:srgbClr val="8F2978"/>
                </a:solidFill>
              </a:rPr>
              <a:t>R</a:t>
            </a:r>
            <a:r>
              <a:rPr lang="en-US" sz="1600" b="1">
                <a:solidFill>
                  <a:srgbClr val="8F2978"/>
                </a:solidFill>
              </a:rPr>
              <a:t>)?</a:t>
            </a:r>
          </a:p>
          <a:p>
            <a:pPr lvl="1">
              <a:buFont typeface="Courier New" panose="02070309020205020404" pitchFamily="49" charset="0"/>
              <a:buChar char="o"/>
            </a:pPr>
            <a:r>
              <a:rPr lang="en-US" sz="1600" spc="-15">
                <a:solidFill>
                  <a:schemeClr val="tx1">
                    <a:lumMod val="75000"/>
                    <a:lumOff val="25000"/>
                  </a:schemeClr>
                </a:solidFill>
              </a:rPr>
              <a:t>I</a:t>
            </a:r>
            <a:r>
              <a:rPr lang="en-US" sz="1600">
                <a:solidFill>
                  <a:schemeClr val="tx1">
                    <a:lumMod val="75000"/>
                    <a:lumOff val="25000"/>
                  </a:schemeClr>
                </a:solidFill>
              </a:rPr>
              <a:t>f</a:t>
            </a:r>
            <a:r>
              <a:rPr lang="en-US" sz="1600" spc="-5">
                <a:solidFill>
                  <a:schemeClr val="tx1">
                    <a:lumMod val="75000"/>
                    <a:lumOff val="25000"/>
                  </a:schemeClr>
                </a:solidFill>
              </a:rPr>
              <a:t> </a:t>
            </a:r>
            <a:r>
              <a:rPr lang="en-US" sz="1600" spc="-45">
                <a:solidFill>
                  <a:schemeClr val="tx1">
                    <a:lumMod val="75000"/>
                    <a:lumOff val="25000"/>
                  </a:schemeClr>
                </a:solidFill>
              </a:rPr>
              <a:t>r</a:t>
            </a:r>
            <a:r>
              <a:rPr lang="en-US" sz="1600" spc="-10">
                <a:solidFill>
                  <a:schemeClr val="tx1">
                    <a:lumMod val="75000"/>
                    <a:lumOff val="25000"/>
                  </a:schemeClr>
                </a:solidFill>
              </a:rPr>
              <a:t>e</a:t>
            </a:r>
            <a:r>
              <a:rPr lang="en-US" sz="1600" spc="-5">
                <a:solidFill>
                  <a:schemeClr val="tx1">
                    <a:lumMod val="75000"/>
                    <a:lumOff val="25000"/>
                  </a:schemeClr>
                </a:solidFill>
              </a:rPr>
              <a:t>sp</a:t>
            </a:r>
            <a:r>
              <a:rPr lang="en-US" sz="1600" spc="-10">
                <a:solidFill>
                  <a:schemeClr val="tx1">
                    <a:lumMod val="75000"/>
                    <a:lumOff val="25000"/>
                  </a:schemeClr>
                </a:solidFill>
              </a:rPr>
              <a:t>o</a:t>
            </a:r>
            <a:r>
              <a:rPr lang="en-US" sz="1600" spc="-5">
                <a:solidFill>
                  <a:schemeClr val="tx1">
                    <a:lumMod val="75000"/>
                    <a:lumOff val="25000"/>
                  </a:schemeClr>
                </a:solidFill>
              </a:rPr>
              <a:t>ns</a:t>
            </a:r>
            <a:r>
              <a:rPr lang="en-US" sz="1600" spc="-15">
                <a:solidFill>
                  <a:schemeClr val="tx1">
                    <a:lumMod val="75000"/>
                    <a:lumOff val="25000"/>
                  </a:schemeClr>
                </a:solidFill>
              </a:rPr>
              <a:t>e</a:t>
            </a:r>
            <a:r>
              <a:rPr lang="en-US" sz="1600" spc="15">
                <a:solidFill>
                  <a:schemeClr val="tx1">
                    <a:lumMod val="75000"/>
                    <a:lumOff val="25000"/>
                  </a:schemeClr>
                </a:solidFill>
              </a:rPr>
              <a:t> </a:t>
            </a:r>
            <a:r>
              <a:rPr lang="en-US" sz="1600">
                <a:solidFill>
                  <a:schemeClr val="tx1">
                    <a:lumMod val="75000"/>
                    <a:lumOff val="25000"/>
                  </a:schemeClr>
                </a:solidFill>
              </a:rPr>
              <a:t>is</a:t>
            </a:r>
            <a:r>
              <a:rPr lang="en-US" sz="1600" spc="-5">
                <a:solidFill>
                  <a:schemeClr val="tx1">
                    <a:lumMod val="75000"/>
                    <a:lumOff val="25000"/>
                  </a:schemeClr>
                </a:solidFill>
              </a:rPr>
              <a:t> </a:t>
            </a:r>
            <a:r>
              <a:rPr lang="en-US" sz="1600" spc="-10">
                <a:solidFill>
                  <a:schemeClr val="tx1">
                    <a:lumMod val="75000"/>
                    <a:lumOff val="25000"/>
                  </a:schemeClr>
                </a:solidFill>
              </a:rPr>
              <a:t>e</a:t>
            </a:r>
            <a:r>
              <a:rPr lang="en-US" sz="1600">
                <a:solidFill>
                  <a:schemeClr val="tx1">
                    <a:lumMod val="75000"/>
                    <a:lumOff val="25000"/>
                  </a:schemeClr>
                </a:solidFill>
              </a:rPr>
              <a:t>a</a:t>
            </a:r>
            <a:r>
              <a:rPr lang="en-US" sz="1600" spc="-10">
                <a:solidFill>
                  <a:schemeClr val="tx1">
                    <a:lumMod val="75000"/>
                    <a:lumOff val="25000"/>
                  </a:schemeClr>
                </a:solidFill>
              </a:rPr>
              <a:t>r</a:t>
            </a:r>
            <a:r>
              <a:rPr lang="en-US" sz="1600">
                <a:solidFill>
                  <a:schemeClr val="tx1">
                    <a:lumMod val="75000"/>
                    <a:lumOff val="25000"/>
                  </a:schemeClr>
                </a:solidFill>
              </a:rPr>
              <a:t>l</a:t>
            </a:r>
            <a:r>
              <a:rPr lang="en-US" sz="1600" spc="-15">
                <a:solidFill>
                  <a:schemeClr val="tx1">
                    <a:lumMod val="75000"/>
                    <a:lumOff val="25000"/>
                  </a:schemeClr>
                </a:solidFill>
              </a:rPr>
              <a:t>y</a:t>
            </a:r>
            <a:r>
              <a:rPr lang="en-US" sz="1600" spc="-10">
                <a:solidFill>
                  <a:schemeClr val="tx1">
                    <a:lumMod val="75000"/>
                    <a:lumOff val="25000"/>
                  </a:schemeClr>
                </a:solidFill>
              </a:rPr>
              <a:t> e</a:t>
            </a:r>
            <a:r>
              <a:rPr lang="en-US" sz="1600" spc="-5">
                <a:solidFill>
                  <a:schemeClr val="tx1">
                    <a:lumMod val="75000"/>
                    <a:lumOff val="25000"/>
                  </a:schemeClr>
                </a:solidFill>
              </a:rPr>
              <a:t>n</a:t>
            </a:r>
            <a:r>
              <a:rPr lang="en-US" sz="1600" spc="-10">
                <a:solidFill>
                  <a:schemeClr val="tx1">
                    <a:lumMod val="75000"/>
                    <a:lumOff val="25000"/>
                  </a:schemeClr>
                </a:solidFill>
              </a:rPr>
              <a:t>o</a:t>
            </a:r>
            <a:r>
              <a:rPr lang="en-US" sz="1600" spc="-5">
                <a:solidFill>
                  <a:schemeClr val="tx1">
                    <a:lumMod val="75000"/>
                    <a:lumOff val="25000"/>
                  </a:schemeClr>
                </a:solidFill>
              </a:rPr>
              <a:t>ug</a:t>
            </a:r>
            <a:r>
              <a:rPr lang="en-US" sz="1600">
                <a:solidFill>
                  <a:schemeClr val="tx1">
                    <a:lumMod val="75000"/>
                    <a:lumOff val="25000"/>
                  </a:schemeClr>
                </a:solidFill>
              </a:rPr>
              <a:t>h</a:t>
            </a:r>
            <a:r>
              <a:rPr lang="en-US" sz="1600" spc="-5">
                <a:solidFill>
                  <a:schemeClr val="tx1">
                    <a:lumMod val="75000"/>
                    <a:lumOff val="25000"/>
                  </a:schemeClr>
                </a:solidFill>
              </a:rPr>
              <a:t> </a:t>
            </a:r>
            <a:r>
              <a:rPr lang="en-US" sz="1600" spc="-10">
                <a:solidFill>
                  <a:schemeClr val="tx1">
                    <a:lumMod val="75000"/>
                    <a:lumOff val="25000"/>
                  </a:schemeClr>
                </a:solidFill>
              </a:rPr>
              <a:t>o</a:t>
            </a:r>
            <a:r>
              <a:rPr lang="en-US" sz="1600" spc="-5">
                <a:solidFill>
                  <a:schemeClr val="tx1">
                    <a:lumMod val="75000"/>
                    <a:lumOff val="25000"/>
                  </a:schemeClr>
                </a:solidFill>
              </a:rPr>
              <a:t>n</a:t>
            </a:r>
            <a:r>
              <a:rPr lang="en-US" sz="1600">
                <a:solidFill>
                  <a:schemeClr val="tx1">
                    <a:lumMod val="75000"/>
                    <a:lumOff val="25000"/>
                  </a:schemeClr>
                </a:solidFill>
              </a:rPr>
              <a:t>l</a:t>
            </a:r>
            <a:r>
              <a:rPr lang="en-US" sz="1600" spc="-15">
                <a:solidFill>
                  <a:schemeClr val="tx1">
                    <a:lumMod val="75000"/>
                    <a:lumOff val="25000"/>
                  </a:schemeClr>
                </a:solidFill>
              </a:rPr>
              <a:t>y</a:t>
            </a:r>
            <a:r>
              <a:rPr lang="en-US" sz="1600">
                <a:solidFill>
                  <a:schemeClr val="tx1">
                    <a:lumMod val="75000"/>
                    <a:lumOff val="25000"/>
                  </a:schemeClr>
                </a:solidFill>
              </a:rPr>
              <a:t> </a:t>
            </a:r>
            <a:r>
              <a:rPr lang="en-US" sz="1600" spc="-45">
                <a:solidFill>
                  <a:schemeClr val="tx1">
                    <a:lumMod val="75000"/>
                    <a:lumOff val="25000"/>
                  </a:schemeClr>
                </a:solidFill>
              </a:rPr>
              <a:t>r</a:t>
            </a:r>
            <a:r>
              <a:rPr lang="en-US" sz="1600" spc="-10">
                <a:solidFill>
                  <a:schemeClr val="tx1">
                    <a:lumMod val="75000"/>
                    <a:lumOff val="25000"/>
                  </a:schemeClr>
                </a:solidFill>
              </a:rPr>
              <a:t>e</a:t>
            </a:r>
            <a:r>
              <a:rPr lang="en-US" sz="1600" spc="-5">
                <a:solidFill>
                  <a:schemeClr val="tx1">
                    <a:lumMod val="75000"/>
                    <a:lumOff val="25000"/>
                  </a:schemeClr>
                </a:solidFill>
              </a:rPr>
              <a:t>s</a:t>
            </a:r>
            <a:r>
              <a:rPr lang="en-US" sz="1600" spc="-10">
                <a:solidFill>
                  <a:schemeClr val="tx1">
                    <a:lumMod val="75000"/>
                    <a:lumOff val="25000"/>
                  </a:schemeClr>
                </a:solidFill>
              </a:rPr>
              <a:t>c</a:t>
            </a:r>
            <a:r>
              <a:rPr lang="en-US" sz="1600" spc="-20">
                <a:solidFill>
                  <a:schemeClr val="tx1">
                    <a:lumMod val="75000"/>
                    <a:lumOff val="25000"/>
                  </a:schemeClr>
                </a:solidFill>
              </a:rPr>
              <a:t>u</a:t>
            </a:r>
            <a:r>
              <a:rPr lang="en-US" sz="1600" spc="-15">
                <a:solidFill>
                  <a:schemeClr val="tx1">
                    <a:lumMod val="75000"/>
                    <a:lumOff val="25000"/>
                  </a:schemeClr>
                </a:solidFill>
              </a:rPr>
              <a:t>e</a:t>
            </a:r>
            <a:r>
              <a:rPr lang="en-US" sz="1600" spc="-10">
                <a:solidFill>
                  <a:schemeClr val="tx1">
                    <a:lumMod val="75000"/>
                    <a:lumOff val="25000"/>
                  </a:schemeClr>
                </a:solidFill>
              </a:rPr>
              <a:t> </a:t>
            </a:r>
            <a:r>
              <a:rPr lang="en-US" sz="1600" spc="-5">
                <a:solidFill>
                  <a:schemeClr val="tx1">
                    <a:lumMod val="75000"/>
                    <a:lumOff val="25000"/>
                  </a:schemeClr>
                </a:solidFill>
              </a:rPr>
              <a:t>b</a:t>
            </a:r>
            <a:r>
              <a:rPr lang="en-US" sz="1600" spc="-35">
                <a:solidFill>
                  <a:schemeClr val="tx1">
                    <a:lumMod val="75000"/>
                    <a:lumOff val="25000"/>
                  </a:schemeClr>
                </a:solidFill>
              </a:rPr>
              <a:t>r</a:t>
            </a:r>
            <a:r>
              <a:rPr lang="en-US" sz="1600" spc="-10">
                <a:solidFill>
                  <a:schemeClr val="tx1">
                    <a:lumMod val="75000"/>
                    <a:lumOff val="25000"/>
                  </a:schemeClr>
                </a:solidFill>
              </a:rPr>
              <a:t>e</a:t>
            </a:r>
            <a:r>
              <a:rPr lang="en-US" sz="1600" spc="-25">
                <a:solidFill>
                  <a:schemeClr val="tx1">
                    <a:lumMod val="75000"/>
                    <a:lumOff val="25000"/>
                  </a:schemeClr>
                </a:solidFill>
              </a:rPr>
              <a:t>a</a:t>
            </a:r>
            <a:r>
              <a:rPr lang="en-US" sz="1600">
                <a:solidFill>
                  <a:schemeClr val="tx1">
                    <a:lumMod val="75000"/>
                    <a:lumOff val="25000"/>
                  </a:schemeClr>
                </a:solidFill>
              </a:rPr>
              <a:t>thi</a:t>
            </a:r>
            <a:r>
              <a:rPr lang="en-US" sz="1600" spc="-5">
                <a:solidFill>
                  <a:schemeClr val="tx1">
                    <a:lumMod val="75000"/>
                    <a:lumOff val="25000"/>
                  </a:schemeClr>
                </a:solidFill>
              </a:rPr>
              <a:t>n</a:t>
            </a:r>
            <a:r>
              <a:rPr lang="en-US" sz="1600">
                <a:solidFill>
                  <a:schemeClr val="tx1">
                    <a:lumMod val="75000"/>
                    <a:lumOff val="25000"/>
                  </a:schemeClr>
                </a:solidFill>
              </a:rPr>
              <a:t>g</a:t>
            </a:r>
            <a:r>
              <a:rPr lang="en-US" sz="1600" spc="-5">
                <a:solidFill>
                  <a:schemeClr val="tx1">
                    <a:lumMod val="75000"/>
                    <a:lumOff val="25000"/>
                  </a:schemeClr>
                </a:solidFill>
              </a:rPr>
              <a:t> </a:t>
            </a:r>
            <a:r>
              <a:rPr lang="en-US" sz="1600">
                <a:solidFill>
                  <a:schemeClr val="tx1">
                    <a:lumMod val="75000"/>
                    <a:lumOff val="25000"/>
                  </a:schemeClr>
                </a:solidFill>
              </a:rPr>
              <a:t>is</a:t>
            </a:r>
            <a:r>
              <a:rPr lang="en-US" sz="1600" spc="-5">
                <a:solidFill>
                  <a:schemeClr val="tx1">
                    <a:lumMod val="75000"/>
                    <a:lumOff val="25000"/>
                  </a:schemeClr>
                </a:solidFill>
              </a:rPr>
              <a:t> </a:t>
            </a:r>
            <a:r>
              <a:rPr lang="en-US" sz="1600" spc="-20">
                <a:solidFill>
                  <a:schemeClr val="tx1">
                    <a:lumMod val="75000"/>
                    <a:lumOff val="25000"/>
                  </a:schemeClr>
                </a:solidFill>
              </a:rPr>
              <a:t>n</a:t>
            </a:r>
            <a:r>
              <a:rPr lang="en-US" sz="1600" spc="-10">
                <a:solidFill>
                  <a:schemeClr val="tx1">
                    <a:lumMod val="75000"/>
                    <a:lumOff val="25000"/>
                  </a:schemeClr>
                </a:solidFill>
              </a:rPr>
              <a:t>ee</a:t>
            </a:r>
            <a:r>
              <a:rPr lang="en-US" sz="1600" spc="-20">
                <a:solidFill>
                  <a:schemeClr val="tx1">
                    <a:lumMod val="75000"/>
                    <a:lumOff val="25000"/>
                  </a:schemeClr>
                </a:solidFill>
              </a:rPr>
              <a:t>d</a:t>
            </a:r>
            <a:r>
              <a:rPr lang="en-US" sz="1600" spc="-10">
                <a:solidFill>
                  <a:schemeClr val="tx1">
                    <a:lumMod val="75000"/>
                    <a:lumOff val="25000"/>
                  </a:schemeClr>
                </a:solidFill>
              </a:rPr>
              <a:t>e</a:t>
            </a:r>
            <a:r>
              <a:rPr lang="en-US" sz="1600" spc="-15">
                <a:solidFill>
                  <a:schemeClr val="tx1">
                    <a:lumMod val="75000"/>
                    <a:lumOff val="25000"/>
                  </a:schemeClr>
                </a:solidFill>
              </a:rPr>
              <a:t>d, </a:t>
            </a:r>
            <a:r>
              <a:rPr lang="en-US" sz="1600" spc="-5">
                <a:solidFill>
                  <a:schemeClr val="tx1">
                    <a:lumMod val="75000"/>
                    <a:lumOff val="25000"/>
                  </a:schemeClr>
                </a:solidFill>
              </a:rPr>
              <a:t>h</a:t>
            </a:r>
            <a:r>
              <a:rPr lang="en-US" sz="1600" spc="-20">
                <a:solidFill>
                  <a:schemeClr val="tx1">
                    <a:lumMod val="75000"/>
                    <a:lumOff val="25000"/>
                  </a:schemeClr>
                </a:solidFill>
              </a:rPr>
              <a:t>o</a:t>
            </a:r>
            <a:r>
              <a:rPr lang="en-US" sz="1600" spc="-45">
                <a:solidFill>
                  <a:schemeClr val="tx1">
                    <a:lumMod val="75000"/>
                    <a:lumOff val="25000"/>
                  </a:schemeClr>
                </a:solidFill>
              </a:rPr>
              <a:t>w</a:t>
            </a:r>
            <a:r>
              <a:rPr lang="en-US" sz="1600" spc="-25">
                <a:solidFill>
                  <a:schemeClr val="tx1">
                    <a:lumMod val="75000"/>
                    <a:lumOff val="25000"/>
                  </a:schemeClr>
                </a:solidFill>
              </a:rPr>
              <a:t>e</a:t>
            </a:r>
            <a:r>
              <a:rPr lang="en-US" sz="1600" spc="-45">
                <a:solidFill>
                  <a:schemeClr val="tx1">
                    <a:lumMod val="75000"/>
                    <a:lumOff val="25000"/>
                  </a:schemeClr>
                </a:solidFill>
              </a:rPr>
              <a:t>v</a:t>
            </a:r>
            <a:r>
              <a:rPr lang="en-US" sz="1600" spc="-10">
                <a:solidFill>
                  <a:schemeClr val="tx1">
                    <a:lumMod val="75000"/>
                    <a:lumOff val="25000"/>
                  </a:schemeClr>
                </a:solidFill>
              </a:rPr>
              <a:t>er</a:t>
            </a:r>
            <a:r>
              <a:rPr lang="en-US" sz="1600" spc="10">
                <a:solidFill>
                  <a:schemeClr val="tx1">
                    <a:lumMod val="75000"/>
                    <a:lumOff val="25000"/>
                  </a:schemeClr>
                </a:solidFill>
              </a:rPr>
              <a:t> </a:t>
            </a:r>
            <a:r>
              <a:rPr lang="en-US" sz="1600">
                <a:solidFill>
                  <a:schemeClr val="tx1">
                    <a:lumMod val="75000"/>
                    <a:lumOff val="25000"/>
                  </a:schemeClr>
                </a:solidFill>
              </a:rPr>
              <a:t>if</a:t>
            </a:r>
            <a:r>
              <a:rPr lang="en-US" sz="1600" spc="-5">
                <a:solidFill>
                  <a:schemeClr val="tx1">
                    <a:lumMod val="75000"/>
                    <a:lumOff val="25000"/>
                  </a:schemeClr>
                </a:solidFill>
              </a:rPr>
              <a:t> </a:t>
            </a:r>
            <a:r>
              <a:rPr lang="en-US" sz="1600" spc="-15">
                <a:solidFill>
                  <a:schemeClr val="tx1">
                    <a:lumMod val="75000"/>
                    <a:lumOff val="25000"/>
                  </a:schemeClr>
                </a:solidFill>
              </a:rPr>
              <a:t>the</a:t>
            </a:r>
            <a:r>
              <a:rPr lang="en-US" sz="1600" spc="-45">
                <a:solidFill>
                  <a:schemeClr val="tx1">
                    <a:lumMod val="75000"/>
                    <a:lumOff val="25000"/>
                  </a:schemeClr>
                </a:solidFill>
              </a:rPr>
              <a:t>r</a:t>
            </a:r>
            <a:r>
              <a:rPr lang="en-US" sz="1600" spc="-15">
                <a:solidFill>
                  <a:schemeClr val="tx1">
                    <a:lumMod val="75000"/>
                    <a:lumOff val="25000"/>
                  </a:schemeClr>
                </a:solidFill>
              </a:rPr>
              <a:t>e</a:t>
            </a:r>
            <a:r>
              <a:rPr lang="en-US" sz="1600">
                <a:solidFill>
                  <a:schemeClr val="tx1">
                    <a:lumMod val="75000"/>
                    <a:lumOff val="25000"/>
                  </a:schemeClr>
                </a:solidFill>
              </a:rPr>
              <a:t> is</a:t>
            </a:r>
            <a:r>
              <a:rPr lang="en-US" sz="1600" spc="-5">
                <a:solidFill>
                  <a:schemeClr val="tx1">
                    <a:lumMod val="75000"/>
                    <a:lumOff val="25000"/>
                  </a:schemeClr>
                </a:solidFill>
              </a:rPr>
              <a:t> n</a:t>
            </a:r>
            <a:r>
              <a:rPr lang="en-US" sz="1600">
                <a:solidFill>
                  <a:schemeClr val="tx1">
                    <a:lumMod val="75000"/>
                    <a:lumOff val="25000"/>
                  </a:schemeClr>
                </a:solidFill>
              </a:rPr>
              <a:t>o</a:t>
            </a:r>
            <a:r>
              <a:rPr lang="en-US" sz="1600" spc="-10">
                <a:solidFill>
                  <a:schemeClr val="tx1">
                    <a:lumMod val="75000"/>
                    <a:lumOff val="25000"/>
                  </a:schemeClr>
                </a:solidFill>
              </a:rPr>
              <a:t> </a:t>
            </a:r>
            <a:r>
              <a:rPr lang="en-US" sz="1600" spc="-5">
                <a:solidFill>
                  <a:schemeClr val="tx1">
                    <a:lumMod val="75000"/>
                    <a:lumOff val="25000"/>
                  </a:schemeClr>
                </a:solidFill>
              </a:rPr>
              <a:t>pu</a:t>
            </a:r>
            <a:r>
              <a:rPr lang="en-US" sz="1600">
                <a:solidFill>
                  <a:schemeClr val="tx1">
                    <a:lumMod val="75000"/>
                    <a:lumOff val="25000"/>
                  </a:schemeClr>
                </a:solidFill>
              </a:rPr>
              <a:t>l</a:t>
            </a:r>
            <a:r>
              <a:rPr lang="en-US" sz="1600" spc="-5">
                <a:solidFill>
                  <a:schemeClr val="tx1">
                    <a:lumMod val="75000"/>
                    <a:lumOff val="25000"/>
                  </a:schemeClr>
                </a:solidFill>
              </a:rPr>
              <a:t>s</a:t>
            </a:r>
            <a:r>
              <a:rPr lang="en-US" sz="1600" spc="-15">
                <a:solidFill>
                  <a:schemeClr val="tx1">
                    <a:lumMod val="75000"/>
                    <a:lumOff val="25000"/>
                  </a:schemeClr>
                </a:solidFill>
              </a:rPr>
              <a:t>e</a:t>
            </a:r>
            <a:r>
              <a:rPr lang="en-US" sz="1600">
                <a:solidFill>
                  <a:schemeClr val="tx1">
                    <a:lumMod val="75000"/>
                    <a:lumOff val="25000"/>
                  </a:schemeClr>
                </a:solidFill>
              </a:rPr>
              <a:t> </a:t>
            </a:r>
            <a:r>
              <a:rPr lang="en-US" sz="1600" spc="-5">
                <a:solidFill>
                  <a:schemeClr val="tx1">
                    <a:lumMod val="75000"/>
                    <a:lumOff val="25000"/>
                  </a:schemeClr>
                </a:solidFill>
              </a:rPr>
              <a:t>p</a:t>
            </a:r>
            <a:r>
              <a:rPr lang="en-US" sz="1600" spc="-35">
                <a:solidFill>
                  <a:schemeClr val="tx1">
                    <a:lumMod val="75000"/>
                    <a:lumOff val="25000"/>
                  </a:schemeClr>
                </a:solidFill>
              </a:rPr>
              <a:t>r</a:t>
            </a:r>
            <a:r>
              <a:rPr lang="en-US" sz="1600" spc="-10">
                <a:solidFill>
                  <a:schemeClr val="tx1">
                    <a:lumMod val="75000"/>
                    <a:lumOff val="25000"/>
                  </a:schemeClr>
                </a:solidFill>
              </a:rPr>
              <a:t>ocee</a:t>
            </a:r>
            <a:r>
              <a:rPr lang="en-US" sz="1600">
                <a:solidFill>
                  <a:schemeClr val="tx1">
                    <a:lumMod val="75000"/>
                    <a:lumOff val="25000"/>
                  </a:schemeClr>
                </a:solidFill>
              </a:rPr>
              <a:t>d</a:t>
            </a:r>
            <a:r>
              <a:rPr lang="en-US" sz="1600" spc="-15">
                <a:solidFill>
                  <a:schemeClr val="tx1">
                    <a:lumMod val="75000"/>
                    <a:lumOff val="25000"/>
                  </a:schemeClr>
                </a:solidFill>
              </a:rPr>
              <a:t> </a:t>
            </a:r>
            <a:r>
              <a:rPr lang="en-US" sz="1600">
                <a:solidFill>
                  <a:schemeClr val="tx1">
                    <a:lumMod val="75000"/>
                    <a:lumOff val="25000"/>
                  </a:schemeClr>
                </a:solidFill>
              </a:rPr>
              <a:t>with</a:t>
            </a:r>
            <a:r>
              <a:rPr lang="en-US" sz="1600" spc="-5">
                <a:solidFill>
                  <a:schemeClr val="tx1">
                    <a:lumMod val="75000"/>
                    <a:lumOff val="25000"/>
                  </a:schemeClr>
                </a:solidFill>
              </a:rPr>
              <a:t> fu</a:t>
            </a:r>
            <a:r>
              <a:rPr lang="en-US" sz="1600">
                <a:solidFill>
                  <a:schemeClr val="tx1">
                    <a:lumMod val="75000"/>
                    <a:lumOff val="25000"/>
                  </a:schemeClr>
                </a:solidFill>
              </a:rPr>
              <a:t>ll</a:t>
            </a:r>
            <a:r>
              <a:rPr lang="en-US" sz="1600" spc="-5">
                <a:solidFill>
                  <a:schemeClr val="tx1">
                    <a:lumMod val="75000"/>
                    <a:lumOff val="25000"/>
                  </a:schemeClr>
                </a:solidFill>
              </a:rPr>
              <a:t> </a:t>
            </a:r>
            <a:r>
              <a:rPr lang="en-US" sz="1600">
                <a:solidFill>
                  <a:schemeClr val="tx1">
                    <a:lumMod val="75000"/>
                    <a:lumOff val="25000"/>
                  </a:schemeClr>
                </a:solidFill>
              </a:rPr>
              <a:t>C</a:t>
            </a:r>
            <a:r>
              <a:rPr lang="en-US" sz="1600" spc="-20">
                <a:solidFill>
                  <a:schemeClr val="tx1">
                    <a:lumMod val="75000"/>
                    <a:lumOff val="25000"/>
                  </a:schemeClr>
                </a:solidFill>
              </a:rPr>
              <a:t>P</a:t>
            </a:r>
            <a:r>
              <a:rPr lang="en-US" sz="1600" spc="-15">
                <a:solidFill>
                  <a:schemeClr val="tx1">
                    <a:lumMod val="75000"/>
                    <a:lumOff val="25000"/>
                  </a:schemeClr>
                </a:solidFill>
              </a:rPr>
              <a:t>R</a:t>
            </a:r>
            <a:r>
              <a:rPr lang="en-US" sz="1600" spc="-25">
                <a:solidFill>
                  <a:schemeClr val="tx1">
                    <a:lumMod val="75000"/>
                    <a:lumOff val="25000"/>
                  </a:schemeClr>
                </a:solidFill>
              </a:rPr>
              <a:t> </a:t>
            </a:r>
            <a:r>
              <a:rPr lang="en-US" sz="1600" spc="-35">
                <a:solidFill>
                  <a:schemeClr val="tx1">
                    <a:lumMod val="75000"/>
                    <a:lumOff val="25000"/>
                  </a:schemeClr>
                </a:solidFill>
              </a:rPr>
              <a:t>e</a:t>
            </a:r>
            <a:r>
              <a:rPr lang="en-US" sz="1600" spc="-25">
                <a:solidFill>
                  <a:schemeClr val="tx1">
                    <a:lumMod val="75000"/>
                    <a:lumOff val="25000"/>
                  </a:schemeClr>
                </a:solidFill>
              </a:rPr>
              <a:t>f</a:t>
            </a:r>
            <a:r>
              <a:rPr lang="en-US" sz="1600" spc="-50">
                <a:solidFill>
                  <a:schemeClr val="tx1">
                    <a:lumMod val="75000"/>
                    <a:lumOff val="25000"/>
                  </a:schemeClr>
                </a:solidFill>
              </a:rPr>
              <a:t>f</a:t>
            </a:r>
            <a:r>
              <a:rPr lang="en-US" sz="1600" spc="-10">
                <a:solidFill>
                  <a:schemeClr val="tx1">
                    <a:lumMod val="75000"/>
                    <a:lumOff val="25000"/>
                  </a:schemeClr>
                </a:solidFill>
              </a:rPr>
              <a:t>ort</a:t>
            </a:r>
            <a:r>
              <a:rPr lang="en-US" sz="1600">
                <a:solidFill>
                  <a:schemeClr val="tx1">
                    <a:lumMod val="75000"/>
                    <a:lumOff val="25000"/>
                  </a:schemeClr>
                </a:solidFill>
              </a:rPr>
              <a:t>s</a:t>
            </a:r>
          </a:p>
          <a:p>
            <a:pPr lvl="1">
              <a:buFont typeface="Courier New" panose="02070309020205020404" pitchFamily="49" charset="0"/>
              <a:buChar char="o"/>
            </a:pPr>
            <a:endParaRPr lang="en-US">
              <a:solidFill>
                <a:schemeClr val="tx1">
                  <a:lumMod val="75000"/>
                  <a:lumOff val="25000"/>
                </a:schemeClr>
              </a:solidFill>
            </a:endParaRPr>
          </a:p>
        </p:txBody>
      </p:sp>
    </p:spTree>
    <p:extLst>
      <p:ext uri="{BB962C8B-B14F-4D97-AF65-F5344CB8AC3E}">
        <p14:creationId xmlns:p14="http://schemas.microsoft.com/office/powerpoint/2010/main" val="3718520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0A2860-86F8-81E0-A48E-A9098A414C14}"/>
              </a:ext>
            </a:extLst>
          </p:cNvPr>
          <p:cNvSpPr txBox="1">
            <a:spLocks noGrp="1"/>
          </p:cNvSpPr>
          <p:nvPr>
            <p:ph type="title" idx="4294967295"/>
          </p:nvPr>
        </p:nvSpPr>
        <p:spPr>
          <a:xfrm>
            <a:off x="914400" y="2905780"/>
            <a:ext cx="506516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Questions or comments?</a:t>
            </a:r>
          </a:p>
        </p:txBody>
      </p:sp>
      <p:pic>
        <p:nvPicPr>
          <p:cNvPr id="9" name="Graphic 9" title="Questions icon">
            <a:extLst>
              <a:ext uri="{FF2B5EF4-FFF2-40B4-BE49-F238E27FC236}">
                <a16:creationId xmlns:a16="http://schemas.microsoft.com/office/drawing/2014/main" id="{FE3D67A9-FF4E-A0CD-14B5-172E12247B0D}"/>
              </a:ext>
            </a:extLst>
          </p:cNvPr>
          <p:cNvPicPr>
            <a:picLocks noGrp="1" noChangeAspect="1"/>
          </p:cNvPicPr>
          <p:nvPr>
            <p:ph idx="4294967295"/>
          </p:nvPr>
        </p:nvPicPr>
        <p:blipFill>
          <a:blip r:embed="rId3">
            <a:extLst>
              <a:ext uri="{96DAC541-7B7A-43D3-8B79-37D633B846F1}">
                <asvg:svgBlip xmlns:asvg="http://schemas.microsoft.com/office/drawing/2016/SVG/main" xmlns="" r:embed="rId4"/>
              </a:ext>
            </a:extLst>
          </a:blip>
          <a:stretch>
            <a:fillRect/>
          </a:stretch>
        </p:blipFill>
        <p:spPr>
          <a:xfrm>
            <a:off x="8476180" y="2248547"/>
            <a:ext cx="2157095" cy="2157095"/>
          </a:xfrm>
        </p:spPr>
      </p:pic>
    </p:spTree>
    <p:extLst>
      <p:ext uri="{BB962C8B-B14F-4D97-AF65-F5344CB8AC3E}">
        <p14:creationId xmlns:p14="http://schemas.microsoft.com/office/powerpoint/2010/main" val="77383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DB18-25B2-D6B4-8414-DFF188EB498C}"/>
              </a:ext>
            </a:extLst>
          </p:cNvPr>
          <p:cNvSpPr>
            <a:spLocks noGrp="1"/>
          </p:cNvSpPr>
          <p:nvPr>
            <p:ph type="title"/>
          </p:nvPr>
        </p:nvSpPr>
        <p:spPr>
          <a:xfrm>
            <a:off x="1439417" y="-613587"/>
            <a:ext cx="6365320" cy="588930"/>
          </a:xfrm>
        </p:spPr>
        <p:txBody>
          <a:bodyPr>
            <a:normAutofit fontScale="90000"/>
          </a:bodyPr>
          <a:lstStyle/>
          <a:p>
            <a:r>
              <a:rPr lang="en-US" dirty="0"/>
              <a:t>A first responder is:</a:t>
            </a:r>
          </a:p>
        </p:txBody>
      </p:sp>
      <p:sp>
        <p:nvSpPr>
          <p:cNvPr id="3" name="Content Placeholder 2">
            <a:extLst>
              <a:ext uri="{FF2B5EF4-FFF2-40B4-BE49-F238E27FC236}">
                <a16:creationId xmlns:a16="http://schemas.microsoft.com/office/drawing/2014/main" id="{DAE4D714-1888-4B0C-BB2C-A3BF906E6857}"/>
              </a:ext>
            </a:extLst>
          </p:cNvPr>
          <p:cNvSpPr>
            <a:spLocks noGrp="1"/>
          </p:cNvSpPr>
          <p:nvPr>
            <p:ph type="body" sz="half" idx="2"/>
          </p:nvPr>
        </p:nvSpPr>
        <p:spPr>
          <a:xfrm>
            <a:off x="603106" y="742117"/>
            <a:ext cx="4018971" cy="5373764"/>
          </a:xfrm>
        </p:spPr>
        <p:txBody>
          <a:bodyPr vert="horz" lIns="91440" tIns="45720" rIns="91440" bIns="45720" rtlCol="0" anchor="t">
            <a:normAutofit/>
          </a:bodyPr>
          <a:lstStyle/>
          <a:p>
            <a:pPr algn="ctr"/>
            <a:r>
              <a:rPr lang="en-US" sz="2400" dirty="0">
                <a:solidFill>
                  <a:schemeClr val="tx1"/>
                </a:solidFill>
              </a:rPr>
              <a:t>A</a:t>
            </a:r>
            <a:r>
              <a:rPr lang="en-US" sz="2400" b="1" dirty="0">
                <a:solidFill>
                  <a:schemeClr val="tx1"/>
                </a:solidFill>
              </a:rPr>
              <a:t> first responder</a:t>
            </a:r>
            <a:r>
              <a:rPr lang="en-US" sz="2400" dirty="0">
                <a:solidFill>
                  <a:schemeClr val="tx1"/>
                </a:solidFill>
              </a:rPr>
              <a:t> is:</a:t>
            </a:r>
          </a:p>
          <a:p>
            <a:pPr algn="ctr"/>
            <a:endParaRPr lang="en-US" sz="2400" dirty="0">
              <a:solidFill>
                <a:schemeClr val="tx1"/>
              </a:solidFill>
            </a:endParaRPr>
          </a:p>
          <a:p>
            <a:pPr marL="342900" indent="-342900">
              <a:buFont typeface="Arial" panose="020B0604020202020204" pitchFamily="34" charset="0"/>
              <a:buChar char="•"/>
            </a:pPr>
            <a:r>
              <a:rPr lang="en-US" sz="1600" dirty="0">
                <a:solidFill>
                  <a:schemeClr val="tx1"/>
                </a:solidFill>
                <a:effectLst/>
              </a:rPr>
              <a:t>A person who is designated to immediately respond to an emergency</a:t>
            </a:r>
          </a:p>
          <a:p>
            <a:pPr marL="342900" indent="-342900">
              <a:buFont typeface="Arial" panose="020B0604020202020204" pitchFamily="34" charset="0"/>
              <a:buChar char="•"/>
            </a:pPr>
            <a:r>
              <a:rPr lang="en-US" sz="1600" dirty="0">
                <a:solidFill>
                  <a:schemeClr val="tx1"/>
                </a:solidFill>
              </a:rPr>
              <a:t>This may include: </a:t>
            </a:r>
          </a:p>
          <a:p>
            <a:pPr marL="800100" lvl="1" indent="-342900">
              <a:buFont typeface="Wingdings" panose="05000000000000000000" pitchFamily="2" charset="2"/>
              <a:buChar char="ü"/>
            </a:pPr>
            <a:r>
              <a:rPr lang="en-US" sz="1600" dirty="0">
                <a:solidFill>
                  <a:schemeClr val="tx1"/>
                </a:solidFill>
                <a:effectLst/>
              </a:rPr>
              <a:t>law enforcement officers, </a:t>
            </a:r>
          </a:p>
          <a:p>
            <a:pPr marL="800100" lvl="1" indent="-342900">
              <a:buFont typeface="Wingdings" panose="05000000000000000000" pitchFamily="2" charset="2"/>
              <a:buChar char="ü"/>
            </a:pPr>
            <a:r>
              <a:rPr lang="en-US" sz="1600" dirty="0">
                <a:solidFill>
                  <a:schemeClr val="tx1"/>
                </a:solidFill>
                <a:effectLst/>
              </a:rPr>
              <a:t>fire department.</a:t>
            </a:r>
          </a:p>
          <a:p>
            <a:pPr marL="800100" lvl="1" indent="-342900">
              <a:buFont typeface="Wingdings" panose="05000000000000000000" pitchFamily="2" charset="2"/>
              <a:buChar char="ü"/>
            </a:pPr>
            <a:r>
              <a:rPr lang="en-US" sz="1600" dirty="0">
                <a:solidFill>
                  <a:schemeClr val="tx1"/>
                </a:solidFill>
                <a:effectLst/>
              </a:rPr>
              <a:t>emergency medical workers,</a:t>
            </a:r>
          </a:p>
          <a:p>
            <a:pPr marL="800100" lvl="1" indent="-342900">
              <a:buFont typeface="Wingdings" panose="05000000000000000000" pitchFamily="2" charset="2"/>
              <a:buChar char="ü"/>
            </a:pPr>
            <a:r>
              <a:rPr lang="en-US" sz="1600" dirty="0">
                <a:solidFill>
                  <a:schemeClr val="tx1"/>
                </a:solidFill>
                <a:effectLst/>
              </a:rPr>
              <a:t>community representatives,</a:t>
            </a:r>
          </a:p>
          <a:p>
            <a:pPr marL="800100" lvl="1" indent="-342900">
              <a:buFont typeface="Wingdings" panose="05000000000000000000" pitchFamily="2" charset="2"/>
              <a:buChar char="ü"/>
            </a:pPr>
            <a:r>
              <a:rPr lang="en-US" sz="1600" dirty="0">
                <a:solidFill>
                  <a:schemeClr val="tx1"/>
                </a:solidFill>
                <a:effectLst/>
              </a:rPr>
              <a:t>volunteers, or</a:t>
            </a:r>
          </a:p>
          <a:p>
            <a:pPr marL="800100" lvl="1" indent="-342900">
              <a:buFont typeface="Wingdings" panose="05000000000000000000" pitchFamily="2" charset="2"/>
              <a:buChar char="ü"/>
            </a:pPr>
            <a:r>
              <a:rPr lang="en-US" sz="1600" dirty="0">
                <a:solidFill>
                  <a:schemeClr val="tx1"/>
                </a:solidFill>
                <a:effectLst/>
              </a:rPr>
              <a:t>any person trained to administer naloxone</a:t>
            </a:r>
            <a:r>
              <a:rPr lang="en-US" sz="1600" dirty="0">
                <a:solidFill>
                  <a:schemeClr val="tx1"/>
                </a:solidFill>
              </a:rPr>
              <a:t> </a:t>
            </a:r>
          </a:p>
        </p:txBody>
      </p:sp>
      <p:pic>
        <p:nvPicPr>
          <p:cNvPr id="6" name="Picture 6" descr="Firefighter looking to the left.">
            <a:extLst>
              <a:ext uri="{FF2B5EF4-FFF2-40B4-BE49-F238E27FC236}">
                <a16:creationId xmlns:a16="http://schemas.microsoft.com/office/drawing/2014/main" id="{C9536DF9-8686-A78F-CA71-FBED5B6B70D0}"/>
              </a:ext>
            </a:extLst>
          </p:cNvPr>
          <p:cNvPicPr>
            <a:picLocks noChangeAspect="1"/>
          </p:cNvPicPr>
          <p:nvPr/>
        </p:nvPicPr>
        <p:blipFill rotWithShape="1">
          <a:blip r:embed="rId3"/>
          <a:srcRect l="14620" r="3625" b="3"/>
          <a:stretch/>
        </p:blipFill>
        <p:spPr>
          <a:xfrm>
            <a:off x="5194608" y="803750"/>
            <a:ext cx="3113903" cy="2542290"/>
          </a:xfrm>
          <a:prstGeom prst="rect">
            <a:avLst/>
          </a:prstGeom>
        </p:spPr>
      </p:pic>
      <p:pic>
        <p:nvPicPr>
          <p:cNvPr id="4" name="Picture 4" descr="EMT looking towards camera.">
            <a:extLst>
              <a:ext uri="{FF2B5EF4-FFF2-40B4-BE49-F238E27FC236}">
                <a16:creationId xmlns:a16="http://schemas.microsoft.com/office/drawing/2014/main" id="{A6281140-FD26-0B0F-BD21-B3C0A821395C}"/>
              </a:ext>
            </a:extLst>
          </p:cNvPr>
          <p:cNvPicPr>
            <a:picLocks noChangeAspect="1"/>
          </p:cNvPicPr>
          <p:nvPr/>
        </p:nvPicPr>
        <p:blipFill rotWithShape="1">
          <a:blip r:embed="rId4"/>
          <a:srcRect l="18549" r="-5" b="-5"/>
          <a:stretch/>
        </p:blipFill>
        <p:spPr>
          <a:xfrm>
            <a:off x="8472235" y="803753"/>
            <a:ext cx="3113904" cy="2542289"/>
          </a:xfrm>
          <a:prstGeom prst="rect">
            <a:avLst/>
          </a:prstGeom>
        </p:spPr>
      </p:pic>
      <p:pic>
        <p:nvPicPr>
          <p:cNvPr id="5" name="Picture 5" descr="Police officer looking towards camera.">
            <a:extLst>
              <a:ext uri="{FF2B5EF4-FFF2-40B4-BE49-F238E27FC236}">
                <a16:creationId xmlns:a16="http://schemas.microsoft.com/office/drawing/2014/main" id="{4BC33B8B-F94D-6E29-13FE-F791958075A0}"/>
              </a:ext>
            </a:extLst>
          </p:cNvPr>
          <p:cNvPicPr>
            <a:picLocks noChangeAspect="1"/>
          </p:cNvPicPr>
          <p:nvPr/>
        </p:nvPicPr>
        <p:blipFill rotWithShape="1">
          <a:blip r:embed="rId5"/>
          <a:srcRect l="18241" r="3" b="3"/>
          <a:stretch/>
        </p:blipFill>
        <p:spPr>
          <a:xfrm>
            <a:off x="5194608" y="3511958"/>
            <a:ext cx="3113903" cy="2542290"/>
          </a:xfrm>
          <a:prstGeom prst="rect">
            <a:avLst/>
          </a:prstGeom>
        </p:spPr>
      </p:pic>
      <p:pic>
        <p:nvPicPr>
          <p:cNvPr id="7" name="Picture 7" descr="Librarian shelving books.">
            <a:extLst>
              <a:ext uri="{FF2B5EF4-FFF2-40B4-BE49-F238E27FC236}">
                <a16:creationId xmlns:a16="http://schemas.microsoft.com/office/drawing/2014/main" id="{F052B539-DFC4-70FB-88D8-CBB9258A8C01}"/>
              </a:ext>
            </a:extLst>
          </p:cNvPr>
          <p:cNvPicPr>
            <a:picLocks noChangeAspect="1"/>
          </p:cNvPicPr>
          <p:nvPr/>
        </p:nvPicPr>
        <p:blipFill rotWithShape="1">
          <a:blip r:embed="rId6"/>
          <a:srcRect r="18244" b="3"/>
          <a:stretch/>
        </p:blipFill>
        <p:spPr>
          <a:xfrm>
            <a:off x="8472235" y="3511960"/>
            <a:ext cx="3113904" cy="2542289"/>
          </a:xfrm>
          <a:prstGeom prst="rect">
            <a:avLst/>
          </a:prstGeom>
        </p:spPr>
      </p:pic>
    </p:spTree>
    <p:extLst>
      <p:ext uri="{BB962C8B-B14F-4D97-AF65-F5344CB8AC3E}">
        <p14:creationId xmlns:p14="http://schemas.microsoft.com/office/powerpoint/2010/main" val="15744417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D8C0-02BE-49E7-ACA8-069567A293D8}"/>
              </a:ext>
            </a:extLst>
          </p:cNvPr>
          <p:cNvSpPr>
            <a:spLocks noGrp="1"/>
          </p:cNvSpPr>
          <p:nvPr>
            <p:ph type="title"/>
          </p:nvPr>
        </p:nvSpPr>
        <p:spPr>
          <a:xfrm>
            <a:off x="1024303" y="611832"/>
            <a:ext cx="9882134" cy="1210428"/>
          </a:xfrm>
        </p:spPr>
        <p:txBody>
          <a:bodyPr/>
          <a:lstStyle/>
          <a:p>
            <a:pPr algn="ctr"/>
            <a:r>
              <a:rPr lang="en-US" sz="3200" b="1" dirty="0">
                <a:solidFill>
                  <a:schemeClr val="bg1"/>
                </a:solidFill>
              </a:rPr>
              <a:t>Key Definitions </a:t>
            </a:r>
          </a:p>
        </p:txBody>
      </p:sp>
      <p:pic>
        <p:nvPicPr>
          <p:cNvPr id="3" name="Graphic 6" title="Medicine bottle and pill icon">
            <a:extLst>
              <a:ext uri="{FF2B5EF4-FFF2-40B4-BE49-F238E27FC236}">
                <a16:creationId xmlns:a16="http://schemas.microsoft.com/office/drawing/2014/main" id="{06C75823-AD66-5DCC-C5B4-BB12C036552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37815" y="2209800"/>
            <a:ext cx="914400" cy="689548"/>
          </a:xfrm>
          <a:prstGeom prst="rect">
            <a:avLst/>
          </a:prstGeom>
        </p:spPr>
      </p:pic>
      <p:sp>
        <p:nvSpPr>
          <p:cNvPr id="4" name="TextBox 3">
            <a:extLst>
              <a:ext uri="{FF2B5EF4-FFF2-40B4-BE49-F238E27FC236}">
                <a16:creationId xmlns:a16="http://schemas.microsoft.com/office/drawing/2014/main" id="{4FB8E04E-86F1-4326-9D54-4D75884C42FB}"/>
              </a:ext>
            </a:extLst>
          </p:cNvPr>
          <p:cNvSpPr txBox="1"/>
          <p:nvPr/>
        </p:nvSpPr>
        <p:spPr>
          <a:xfrm>
            <a:off x="263072" y="2899794"/>
            <a:ext cx="3839646" cy="3693319"/>
          </a:xfrm>
          <a:prstGeom prst="rect">
            <a:avLst/>
          </a:prstGeom>
          <a:noFill/>
          <a:ln>
            <a:noFill/>
          </a:ln>
        </p:spPr>
        <p:txBody>
          <a:bodyPr wrap="square" lIns="91440" tIns="45720" rIns="91440" bIns="45720" rtlCol="0" anchor="t">
            <a:spAutoFit/>
          </a:bodyPr>
          <a:lstStyle/>
          <a:p>
            <a:pPr algn="ctr"/>
            <a:r>
              <a:rPr lang="en-US" b="1" dirty="0">
                <a:latin typeface="Calibri"/>
                <a:cs typeface="Calibri"/>
              </a:rPr>
              <a:t>Opioids </a:t>
            </a:r>
            <a:endParaRPr lang="en-US" b="1" dirty="0">
              <a:latin typeface="Calibri" panose="020F0502020204030204" pitchFamily="34" charset="0"/>
              <a:cs typeface="Calibri" panose="020F0502020204030204" pitchFamily="34" charset="0"/>
            </a:endParaRPr>
          </a:p>
          <a:p>
            <a:pPr algn="ctr"/>
            <a:endParaRPr lang="en-US" b="1" dirty="0">
              <a:latin typeface="Calibri"/>
              <a:cs typeface="Calibri"/>
            </a:endParaRPr>
          </a:p>
          <a:p>
            <a:pPr lvl="0">
              <a:buNone/>
            </a:pPr>
            <a:r>
              <a:rPr lang="en-US" dirty="0">
                <a:latin typeface="Calibri"/>
                <a:cs typeface="Calibri"/>
              </a:rPr>
              <a:t>Opioids are substances that may include</a:t>
            </a:r>
            <a:r>
              <a:rPr lang="en-US" b="0" i="0" u="none" strike="noStrike" dirty="0">
                <a:effectLst/>
                <a:latin typeface="Calibri"/>
                <a:cs typeface="Calibri"/>
              </a:rPr>
              <a:t>:</a:t>
            </a:r>
          </a:p>
          <a:p>
            <a:pPr marL="285750" lvl="0" indent="-285750">
              <a:buFont typeface="Arial" panose="020B0604020202020204" pitchFamily="34" charset="0"/>
              <a:buChar char="•"/>
            </a:pPr>
            <a:r>
              <a:rPr lang="en-US" b="1" dirty="0">
                <a:effectLst/>
                <a:latin typeface="Calibri"/>
                <a:cs typeface="Calibri"/>
              </a:rPr>
              <a:t>Prescription </a:t>
            </a:r>
            <a:r>
              <a:rPr lang="en-US" b="1" dirty="0">
                <a:latin typeface="Calibri"/>
                <a:cs typeface="Calibri"/>
              </a:rPr>
              <a:t>medications</a:t>
            </a:r>
            <a:r>
              <a:rPr lang="en-US" b="1" dirty="0">
                <a:effectLst/>
                <a:latin typeface="Calibri"/>
                <a:cs typeface="Calibri"/>
              </a:rPr>
              <a:t> used to treat pain </a:t>
            </a:r>
            <a:r>
              <a:rPr lang="en-US" dirty="0">
                <a:effectLst/>
                <a:latin typeface="Calibri"/>
                <a:cs typeface="Calibri"/>
              </a:rPr>
              <a:t>(morphine, codeine, oxycodone, hydrocodone, fentanyl, hydromorphone</a:t>
            </a:r>
            <a:r>
              <a:rPr lang="en-US" dirty="0">
                <a:latin typeface="Calibri"/>
                <a:cs typeface="Calibri"/>
              </a:rPr>
              <a:t>).</a:t>
            </a:r>
            <a:endParaRPr lang="en-US" dirty="0">
              <a:effectLst/>
              <a:latin typeface="Calibri"/>
              <a:cs typeface="Calibri"/>
            </a:endParaRPr>
          </a:p>
          <a:p>
            <a:pPr marL="285750" lvl="0" indent="-285750">
              <a:buFont typeface="Arial" panose="020B0604020202020204" pitchFamily="34" charset="0"/>
              <a:buChar char="•"/>
            </a:pPr>
            <a:r>
              <a:rPr lang="en-US" b="1" dirty="0">
                <a:latin typeface="Calibri"/>
                <a:cs typeface="Calibri"/>
              </a:rPr>
              <a:t>Medication to assist substance use disorder treatments</a:t>
            </a:r>
            <a:r>
              <a:rPr lang="en-US" dirty="0">
                <a:latin typeface="Calibri"/>
                <a:cs typeface="Calibri"/>
              </a:rPr>
              <a:t> (</a:t>
            </a:r>
            <a:r>
              <a:rPr lang="en-US" dirty="0">
                <a:effectLst/>
                <a:latin typeface="Calibri"/>
                <a:cs typeface="Calibri"/>
              </a:rPr>
              <a:t>buprenorphine, methadone)</a:t>
            </a:r>
          </a:p>
          <a:p>
            <a:pPr marL="285750" indent="-285750">
              <a:buFont typeface="Arial" panose="020B0604020202020204" pitchFamily="34" charset="0"/>
              <a:buChar char="•"/>
            </a:pPr>
            <a:r>
              <a:rPr lang="en-US" b="1" dirty="0">
                <a:latin typeface="Calibri"/>
                <a:cs typeface="Calibri"/>
              </a:rPr>
              <a:t>I</a:t>
            </a:r>
            <a:r>
              <a:rPr lang="en-US" b="1" dirty="0">
                <a:effectLst/>
                <a:latin typeface="Calibri"/>
                <a:cs typeface="Calibri"/>
              </a:rPr>
              <a:t>llicit drugs </a:t>
            </a:r>
            <a:r>
              <a:rPr lang="en-US" dirty="0">
                <a:effectLst/>
                <a:latin typeface="Calibri"/>
                <a:cs typeface="Calibri"/>
              </a:rPr>
              <a:t>(heroin, illegally-created fentanyl).</a:t>
            </a:r>
            <a:r>
              <a:rPr lang="en-US" dirty="0">
                <a:latin typeface="Calibri"/>
                <a:cs typeface="Calibri"/>
              </a:rPr>
              <a:t> </a:t>
            </a:r>
            <a:endParaRPr lang="en-US" sz="1600" dirty="0">
              <a:latin typeface="Calibri" panose="020F0502020204030204" pitchFamily="34" charset="0"/>
              <a:ea typeface="+mn-lt"/>
              <a:cs typeface="Calibri" panose="020F0502020204030204" pitchFamily="34" charset="0"/>
            </a:endParaRPr>
          </a:p>
        </p:txBody>
      </p:sp>
      <p:pic>
        <p:nvPicPr>
          <p:cNvPr id="5" name="Graphic 4" title="Warning icon">
            <a:extLst>
              <a:ext uri="{FF2B5EF4-FFF2-40B4-BE49-F238E27FC236}">
                <a16:creationId xmlns:a16="http://schemas.microsoft.com/office/drawing/2014/main" id="{BF4D860B-54EF-4B53-BB65-0E813508A2B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691772" y="2269090"/>
            <a:ext cx="814466" cy="617448"/>
          </a:xfrm>
          <a:prstGeom prst="rect">
            <a:avLst/>
          </a:prstGeom>
        </p:spPr>
      </p:pic>
      <p:sp>
        <p:nvSpPr>
          <p:cNvPr id="9" name="TextBox 8">
            <a:extLst>
              <a:ext uri="{FF2B5EF4-FFF2-40B4-BE49-F238E27FC236}">
                <a16:creationId xmlns:a16="http://schemas.microsoft.com/office/drawing/2014/main" id="{55A65064-0965-436A-B8C0-50CA1897D569}"/>
              </a:ext>
            </a:extLst>
          </p:cNvPr>
          <p:cNvSpPr txBox="1"/>
          <p:nvPr/>
        </p:nvSpPr>
        <p:spPr>
          <a:xfrm>
            <a:off x="4394754" y="2939155"/>
            <a:ext cx="3406796" cy="3693319"/>
          </a:xfrm>
          <a:prstGeom prst="rect">
            <a:avLst/>
          </a:prstGeom>
          <a:noFill/>
          <a:ln>
            <a:noFill/>
          </a:ln>
        </p:spPr>
        <p:txBody>
          <a:bodyPr wrap="square" lIns="91440" tIns="45720" rIns="91440" bIns="45720" rtlCol="0" anchor="t">
            <a:spAutoFit/>
          </a:bodyPr>
          <a:lstStyle/>
          <a:p>
            <a:pPr algn="ctr"/>
            <a:r>
              <a:rPr lang="en-US" sz="1800" b="1" spc="-30">
                <a:latin typeface="Calibri"/>
                <a:cs typeface="Calibri"/>
              </a:rPr>
              <a:t>Overdose</a:t>
            </a:r>
          </a:p>
          <a:p>
            <a:pPr algn="ctr"/>
            <a:endParaRPr lang="en-US" b="1" spc="-30">
              <a:latin typeface="Calibri"/>
              <a:cs typeface="Calibri"/>
            </a:endParaRPr>
          </a:p>
          <a:p>
            <a:r>
              <a:rPr lang="en-US" b="1" spc="-30">
                <a:latin typeface="Calibri"/>
                <a:cs typeface="Calibri"/>
              </a:rPr>
              <a:t>An overdose is a severe and sudden </a:t>
            </a:r>
            <a:r>
              <a:rPr lang="en-US" b="1" spc="-40">
                <a:latin typeface="Calibri"/>
                <a:cs typeface="Calibri"/>
              </a:rPr>
              <a:t>c</a:t>
            </a:r>
            <a:r>
              <a:rPr lang="en-US" b="1" spc="-10">
                <a:latin typeface="Calibri"/>
                <a:cs typeface="Calibri"/>
              </a:rPr>
              <a:t>o</a:t>
            </a:r>
            <a:r>
              <a:rPr lang="en-US" b="1" spc="-20">
                <a:latin typeface="Calibri"/>
                <a:cs typeface="Calibri"/>
              </a:rPr>
              <a:t>nd</a:t>
            </a:r>
            <a:r>
              <a:rPr lang="en-US" b="1" spc="-15">
                <a:latin typeface="Calibri"/>
                <a:cs typeface="Calibri"/>
              </a:rPr>
              <a:t>i</a:t>
            </a:r>
            <a:r>
              <a:rPr lang="en-US" b="1" spc="-5">
                <a:latin typeface="Calibri"/>
                <a:cs typeface="Calibri"/>
              </a:rPr>
              <a:t>t</a:t>
            </a:r>
            <a:r>
              <a:rPr lang="en-US" b="1" spc="-15">
                <a:latin typeface="Calibri"/>
                <a:cs typeface="Calibri"/>
              </a:rPr>
              <a:t>i</a:t>
            </a:r>
            <a:r>
              <a:rPr lang="en-US" b="1" spc="-10">
                <a:latin typeface="Calibri"/>
                <a:cs typeface="Calibri"/>
              </a:rPr>
              <a:t>o</a:t>
            </a:r>
            <a:r>
              <a:rPr lang="en-US" b="1" spc="-15">
                <a:latin typeface="Calibri"/>
                <a:cs typeface="Calibri"/>
              </a:rPr>
              <a:t>n resulting from</a:t>
            </a:r>
            <a:r>
              <a:rPr lang="en-US" b="1" spc="10">
                <a:latin typeface="Calibri"/>
                <a:cs typeface="Calibri"/>
              </a:rPr>
              <a:t> </a:t>
            </a:r>
            <a:r>
              <a:rPr lang="en-US" b="1" spc="-15">
                <a:latin typeface="Calibri"/>
                <a:cs typeface="Calibri"/>
              </a:rPr>
              <a:t>an</a:t>
            </a:r>
            <a:r>
              <a:rPr lang="en-US" b="1" spc="-10">
                <a:latin typeface="Calibri"/>
                <a:cs typeface="Calibri"/>
              </a:rPr>
              <a:t> </a:t>
            </a:r>
            <a:r>
              <a:rPr lang="en-US" b="1" spc="-55">
                <a:latin typeface="Calibri"/>
                <a:cs typeface="Calibri"/>
              </a:rPr>
              <a:t>e</a:t>
            </a:r>
            <a:r>
              <a:rPr lang="en-US" b="1" spc="-70">
                <a:latin typeface="Calibri"/>
                <a:cs typeface="Calibri"/>
              </a:rPr>
              <a:t>x</a:t>
            </a:r>
            <a:r>
              <a:rPr lang="en-US" b="1" spc="-20">
                <a:latin typeface="Calibri"/>
                <a:cs typeface="Calibri"/>
              </a:rPr>
              <a:t>cess</a:t>
            </a:r>
            <a:r>
              <a:rPr lang="en-US" b="1" spc="-15">
                <a:latin typeface="Calibri"/>
                <a:cs typeface="Calibri"/>
              </a:rPr>
              <a:t>i</a:t>
            </a:r>
            <a:r>
              <a:rPr lang="en-US" b="1" spc="-35">
                <a:latin typeface="Calibri"/>
                <a:cs typeface="Calibri"/>
              </a:rPr>
              <a:t>v</a:t>
            </a:r>
            <a:r>
              <a:rPr lang="en-US" b="1" spc="-15">
                <a:latin typeface="Calibri"/>
                <a:cs typeface="Calibri"/>
              </a:rPr>
              <a:t>e</a:t>
            </a:r>
            <a:r>
              <a:rPr lang="en-US" b="1" spc="35">
                <a:latin typeface="Calibri"/>
                <a:cs typeface="Calibri"/>
              </a:rPr>
              <a:t> </a:t>
            </a:r>
            <a:r>
              <a:rPr lang="en-US" b="1" spc="-15">
                <a:latin typeface="Calibri"/>
                <a:cs typeface="Calibri"/>
              </a:rPr>
              <a:t>a</a:t>
            </a:r>
            <a:r>
              <a:rPr lang="en-US" b="1" spc="-30">
                <a:latin typeface="Calibri"/>
                <a:cs typeface="Calibri"/>
              </a:rPr>
              <a:t>m</a:t>
            </a:r>
            <a:r>
              <a:rPr lang="en-US" b="1" spc="-10">
                <a:latin typeface="Calibri"/>
                <a:cs typeface="Calibri"/>
              </a:rPr>
              <a:t>o</a:t>
            </a:r>
            <a:r>
              <a:rPr lang="en-US" b="1" spc="-20">
                <a:latin typeface="Calibri"/>
                <a:cs typeface="Calibri"/>
              </a:rPr>
              <a:t>u</a:t>
            </a:r>
            <a:r>
              <a:rPr lang="en-US" b="1" spc="-40">
                <a:latin typeface="Calibri"/>
                <a:cs typeface="Calibri"/>
              </a:rPr>
              <a:t>n</a:t>
            </a:r>
            <a:r>
              <a:rPr lang="en-US" b="1" spc="-10">
                <a:latin typeface="Calibri"/>
                <a:cs typeface="Calibri"/>
              </a:rPr>
              <a:t>t</a:t>
            </a:r>
            <a:r>
              <a:rPr lang="en-US" b="1" spc="-5">
                <a:latin typeface="Calibri"/>
                <a:cs typeface="Calibri"/>
              </a:rPr>
              <a:t> </a:t>
            </a:r>
            <a:r>
              <a:rPr lang="en-US" b="1" spc="-10">
                <a:latin typeface="Calibri"/>
                <a:cs typeface="Calibri"/>
              </a:rPr>
              <a:t>of o</a:t>
            </a:r>
            <a:r>
              <a:rPr lang="en-US" b="1" spc="-20">
                <a:latin typeface="Calibri"/>
                <a:cs typeface="Calibri"/>
              </a:rPr>
              <a:t>p</a:t>
            </a:r>
            <a:r>
              <a:rPr lang="en-US" b="1" spc="-15">
                <a:latin typeface="Calibri"/>
                <a:cs typeface="Calibri"/>
              </a:rPr>
              <a:t>i</a:t>
            </a:r>
            <a:r>
              <a:rPr lang="en-US" b="1" spc="-10">
                <a:latin typeface="Calibri"/>
                <a:cs typeface="Calibri"/>
              </a:rPr>
              <a:t>o</a:t>
            </a:r>
            <a:r>
              <a:rPr lang="en-US" b="1" spc="-15">
                <a:latin typeface="Calibri"/>
                <a:cs typeface="Calibri"/>
              </a:rPr>
              <a:t>id</a:t>
            </a:r>
            <a:r>
              <a:rPr lang="en-US" b="1">
                <a:latin typeface="Calibri"/>
                <a:cs typeface="Calibri"/>
              </a:rPr>
              <a:t> </a:t>
            </a:r>
            <a:r>
              <a:rPr lang="en-US">
                <a:latin typeface="Calibri"/>
                <a:cs typeface="Calibri"/>
              </a:rPr>
              <a:t>being </a:t>
            </a:r>
            <a:r>
              <a:rPr lang="en-US" spc="-30">
                <a:latin typeface="Calibri"/>
                <a:cs typeface="Calibri"/>
              </a:rPr>
              <a:t>s</a:t>
            </a:r>
            <a:r>
              <a:rPr lang="en-US" spc="-55">
                <a:latin typeface="Calibri"/>
                <a:cs typeface="Calibri"/>
              </a:rPr>
              <a:t>w</a:t>
            </a:r>
            <a:r>
              <a:rPr lang="en-US" spc="-15">
                <a:latin typeface="Calibri"/>
                <a:cs typeface="Calibri"/>
              </a:rPr>
              <a:t>all</a:t>
            </a:r>
            <a:r>
              <a:rPr lang="en-US" spc="-25">
                <a:latin typeface="Calibri"/>
                <a:cs typeface="Calibri"/>
              </a:rPr>
              <a:t>o</a:t>
            </a:r>
            <a:r>
              <a:rPr lang="en-US" spc="-45">
                <a:latin typeface="Calibri"/>
                <a:cs typeface="Calibri"/>
              </a:rPr>
              <a:t>w</a:t>
            </a:r>
            <a:r>
              <a:rPr lang="en-US" spc="-20">
                <a:latin typeface="Calibri"/>
                <a:cs typeface="Calibri"/>
              </a:rPr>
              <a:t>ed</a:t>
            </a:r>
            <a:r>
              <a:rPr lang="en-US" spc="-10">
                <a:latin typeface="Calibri"/>
                <a:cs typeface="Calibri"/>
              </a:rPr>
              <a:t>,</a:t>
            </a:r>
            <a:r>
              <a:rPr lang="en-US" spc="25">
                <a:latin typeface="Calibri"/>
                <a:cs typeface="Calibri"/>
              </a:rPr>
              <a:t> </a:t>
            </a:r>
            <a:r>
              <a:rPr lang="en-US" spc="-15">
                <a:latin typeface="Calibri"/>
                <a:cs typeface="Calibri"/>
              </a:rPr>
              <a:t>i</a:t>
            </a:r>
            <a:r>
              <a:rPr lang="en-US" spc="-20">
                <a:latin typeface="Calibri"/>
                <a:cs typeface="Calibri"/>
              </a:rPr>
              <a:t>nh</a:t>
            </a:r>
            <a:r>
              <a:rPr lang="en-US" spc="-15">
                <a:latin typeface="Calibri"/>
                <a:cs typeface="Calibri"/>
              </a:rPr>
              <a:t>al</a:t>
            </a:r>
            <a:r>
              <a:rPr lang="en-US" spc="-20">
                <a:latin typeface="Calibri"/>
                <a:cs typeface="Calibri"/>
              </a:rPr>
              <a:t>ed</a:t>
            </a:r>
            <a:r>
              <a:rPr lang="en-US" spc="-10">
                <a:latin typeface="Calibri"/>
                <a:cs typeface="Calibri"/>
              </a:rPr>
              <a:t>,</a:t>
            </a:r>
            <a:r>
              <a:rPr lang="en-US">
                <a:latin typeface="Calibri"/>
                <a:cs typeface="Calibri"/>
              </a:rPr>
              <a:t> </a:t>
            </a:r>
            <a:r>
              <a:rPr lang="en-US" spc="-15">
                <a:latin typeface="Calibri"/>
                <a:cs typeface="Calibri"/>
              </a:rPr>
              <a:t>i</a:t>
            </a:r>
            <a:r>
              <a:rPr lang="en-US" spc="-20">
                <a:latin typeface="Calibri"/>
                <a:cs typeface="Calibri"/>
              </a:rPr>
              <a:t>n</a:t>
            </a:r>
            <a:r>
              <a:rPr lang="en-US" spc="-5">
                <a:latin typeface="Calibri"/>
                <a:cs typeface="Calibri"/>
              </a:rPr>
              <a:t>j</a:t>
            </a:r>
            <a:r>
              <a:rPr lang="en-US" spc="-20">
                <a:latin typeface="Calibri"/>
                <a:cs typeface="Calibri"/>
              </a:rPr>
              <a:t>ec</a:t>
            </a:r>
            <a:r>
              <a:rPr lang="en-US" spc="-30">
                <a:latin typeface="Calibri"/>
                <a:cs typeface="Calibri"/>
              </a:rPr>
              <a:t>t</a:t>
            </a:r>
            <a:r>
              <a:rPr lang="en-US" spc="-20">
                <a:latin typeface="Calibri"/>
                <a:cs typeface="Calibri"/>
              </a:rPr>
              <a:t>e</a:t>
            </a:r>
            <a:r>
              <a:rPr lang="en-US" spc="-15">
                <a:latin typeface="Calibri"/>
                <a:cs typeface="Calibri"/>
              </a:rPr>
              <a:t>d</a:t>
            </a:r>
            <a:r>
              <a:rPr lang="en-US" spc="15">
                <a:latin typeface="Calibri"/>
                <a:cs typeface="Calibri"/>
              </a:rPr>
              <a:t> </a:t>
            </a:r>
            <a:r>
              <a:rPr lang="en-US" spc="-10">
                <a:latin typeface="Calibri"/>
                <a:cs typeface="Calibri"/>
              </a:rPr>
              <a:t>or</a:t>
            </a:r>
            <a:r>
              <a:rPr lang="en-US" spc="-5">
                <a:latin typeface="Calibri"/>
                <a:cs typeface="Calibri"/>
              </a:rPr>
              <a:t> </a:t>
            </a:r>
            <a:r>
              <a:rPr lang="en-US" spc="-15">
                <a:latin typeface="Calibri"/>
                <a:cs typeface="Calibri"/>
              </a:rPr>
              <a:t>a</a:t>
            </a:r>
            <a:r>
              <a:rPr lang="en-US" spc="-30">
                <a:latin typeface="Calibri"/>
                <a:cs typeface="Calibri"/>
              </a:rPr>
              <a:t>b</a:t>
            </a:r>
            <a:r>
              <a:rPr lang="en-US" spc="-20">
                <a:latin typeface="Calibri"/>
                <a:cs typeface="Calibri"/>
              </a:rPr>
              <a:t>s</a:t>
            </a:r>
            <a:r>
              <a:rPr lang="en-US" spc="-10">
                <a:latin typeface="Calibri"/>
                <a:cs typeface="Calibri"/>
              </a:rPr>
              <a:t>o</a:t>
            </a:r>
            <a:r>
              <a:rPr lang="en-US" spc="-15">
                <a:latin typeface="Calibri"/>
                <a:cs typeface="Calibri"/>
              </a:rPr>
              <a:t>r</a:t>
            </a:r>
            <a:r>
              <a:rPr lang="en-US" spc="-20">
                <a:latin typeface="Calibri"/>
                <a:cs typeface="Calibri"/>
              </a:rPr>
              <a:t>bed</a:t>
            </a:r>
            <a:r>
              <a:rPr lang="en-US" spc="-15">
                <a:latin typeface="Calibri"/>
                <a:cs typeface="Calibri"/>
              </a:rPr>
              <a:t> </a:t>
            </a:r>
            <a:r>
              <a:rPr lang="en-US" spc="-5">
                <a:latin typeface="Calibri"/>
                <a:cs typeface="Calibri"/>
              </a:rPr>
              <a:t>t</a:t>
            </a:r>
            <a:r>
              <a:rPr lang="en-US" spc="-20">
                <a:latin typeface="Calibri"/>
                <a:cs typeface="Calibri"/>
              </a:rPr>
              <a:t>h</a:t>
            </a:r>
            <a:r>
              <a:rPr lang="en-US" spc="-75">
                <a:latin typeface="Calibri"/>
                <a:cs typeface="Calibri"/>
              </a:rPr>
              <a:t>r</a:t>
            </a:r>
            <a:r>
              <a:rPr lang="en-US" spc="-10">
                <a:latin typeface="Calibri"/>
                <a:cs typeface="Calibri"/>
              </a:rPr>
              <a:t>o</a:t>
            </a:r>
            <a:r>
              <a:rPr lang="en-US" spc="-20">
                <a:latin typeface="Calibri"/>
                <a:cs typeface="Calibri"/>
              </a:rPr>
              <a:t>ug</a:t>
            </a:r>
            <a:r>
              <a:rPr lang="en-US" spc="-15">
                <a:latin typeface="Calibri"/>
                <a:cs typeface="Calibri"/>
              </a:rPr>
              <a:t>h</a:t>
            </a:r>
            <a:r>
              <a:rPr lang="en-US" spc="15">
                <a:latin typeface="Calibri"/>
                <a:cs typeface="Calibri"/>
              </a:rPr>
              <a:t> </a:t>
            </a:r>
            <a:r>
              <a:rPr lang="en-US" spc="-5">
                <a:latin typeface="Calibri"/>
                <a:cs typeface="Calibri"/>
              </a:rPr>
              <a:t>t</a:t>
            </a:r>
            <a:r>
              <a:rPr lang="en-US" spc="-20">
                <a:latin typeface="Calibri"/>
                <a:cs typeface="Calibri"/>
              </a:rPr>
              <a:t>h</a:t>
            </a:r>
            <a:r>
              <a:rPr lang="en-US" spc="-15">
                <a:latin typeface="Calibri"/>
                <a:cs typeface="Calibri"/>
              </a:rPr>
              <a:t>e</a:t>
            </a:r>
            <a:r>
              <a:rPr lang="en-US">
                <a:latin typeface="Calibri"/>
                <a:cs typeface="Calibri"/>
              </a:rPr>
              <a:t> </a:t>
            </a:r>
            <a:r>
              <a:rPr lang="en-US" spc="-20">
                <a:latin typeface="Calibri"/>
                <a:cs typeface="Calibri"/>
              </a:rPr>
              <a:t>s</a:t>
            </a:r>
            <a:r>
              <a:rPr lang="en-US" spc="-15">
                <a:latin typeface="Calibri"/>
                <a:cs typeface="Calibri"/>
              </a:rPr>
              <a:t>ki</a:t>
            </a:r>
            <a:r>
              <a:rPr lang="en-US" spc="-20">
                <a:latin typeface="Calibri"/>
                <a:cs typeface="Calibri"/>
              </a:rPr>
              <a:t>n</a:t>
            </a:r>
            <a:r>
              <a:rPr lang="en-US" spc="-10">
                <a:latin typeface="Calibri"/>
                <a:cs typeface="Calibri"/>
              </a:rPr>
              <a:t>,</a:t>
            </a:r>
            <a:r>
              <a:rPr lang="en-US" spc="15">
                <a:latin typeface="Calibri"/>
                <a:cs typeface="Calibri"/>
              </a:rPr>
              <a:t> </a:t>
            </a:r>
            <a:r>
              <a:rPr lang="en-US" spc="-30">
                <a:latin typeface="Calibri"/>
                <a:cs typeface="Calibri"/>
              </a:rPr>
              <a:t>intentionally or unintentionally , leading to possible death.</a:t>
            </a:r>
          </a:p>
          <a:p>
            <a:endParaRPr lang="en-US" spc="-30">
              <a:latin typeface="Calibri"/>
              <a:cs typeface="Calibri"/>
            </a:endParaRPr>
          </a:p>
          <a:p>
            <a:endParaRPr lang="en-US" spc="-30">
              <a:latin typeface="Calibri"/>
              <a:cs typeface="Calibri"/>
            </a:endParaRPr>
          </a:p>
          <a:p>
            <a:endParaRPr lang="en-US" spc="-30">
              <a:latin typeface="Calibri"/>
              <a:cs typeface="Calibri"/>
            </a:endParaRPr>
          </a:p>
          <a:p>
            <a:endParaRPr lang="en-US" spc="-30">
              <a:latin typeface="Calibri"/>
              <a:cs typeface="Calibri"/>
            </a:endParaRPr>
          </a:p>
        </p:txBody>
      </p:sp>
      <p:pic>
        <p:nvPicPr>
          <p:cNvPr id="6" name="Graphic 5" title="Open hand with plant icon">
            <a:extLst>
              <a:ext uri="{FF2B5EF4-FFF2-40B4-BE49-F238E27FC236}">
                <a16:creationId xmlns:a16="http://schemas.microsoft.com/office/drawing/2014/main" id="{A0F08082-EC03-45C1-8C09-3F40DF3A142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529432" y="2213863"/>
            <a:ext cx="814466" cy="714532"/>
          </a:xfrm>
          <a:prstGeom prst="rect">
            <a:avLst/>
          </a:prstGeom>
        </p:spPr>
      </p:pic>
      <p:sp>
        <p:nvSpPr>
          <p:cNvPr id="10" name="TextBox 9">
            <a:extLst>
              <a:ext uri="{FF2B5EF4-FFF2-40B4-BE49-F238E27FC236}">
                <a16:creationId xmlns:a16="http://schemas.microsoft.com/office/drawing/2014/main" id="{A9D29CE4-6C18-4406-AF18-35AB511B2041}"/>
              </a:ext>
            </a:extLst>
          </p:cNvPr>
          <p:cNvSpPr txBox="1"/>
          <p:nvPr/>
        </p:nvSpPr>
        <p:spPr>
          <a:xfrm>
            <a:off x="8327684" y="2924778"/>
            <a:ext cx="3217962" cy="3416320"/>
          </a:xfrm>
          <a:prstGeom prst="rect">
            <a:avLst/>
          </a:prstGeom>
          <a:noFill/>
          <a:ln>
            <a:noFill/>
          </a:ln>
        </p:spPr>
        <p:txBody>
          <a:bodyPr wrap="square" lIns="91440" tIns="45720" rIns="91440" bIns="45720" rtlCol="0" anchor="t">
            <a:spAutoFit/>
          </a:bodyPr>
          <a:lstStyle/>
          <a:p>
            <a:pPr algn="ctr"/>
            <a:r>
              <a:rPr lang="en-US" sz="1800" b="1" spc="-10">
                <a:latin typeface="Calibri"/>
                <a:ea typeface="+mn-lt"/>
                <a:cs typeface="Calibri"/>
              </a:rPr>
              <a:t>Naloxone</a:t>
            </a:r>
            <a:r>
              <a:rPr lang="en-US" b="1" spc="-10">
                <a:latin typeface="Calibri"/>
                <a:ea typeface="+mn-lt"/>
                <a:cs typeface="Calibri"/>
              </a:rPr>
              <a:t> </a:t>
            </a:r>
            <a:endParaRPr lang="en-US" sz="1800" b="1" spc="-10">
              <a:latin typeface="Calibri" panose="020F0502020204030204" pitchFamily="34" charset="0"/>
              <a:ea typeface="+mn-lt"/>
              <a:cs typeface="Calibri" panose="020F0502020204030204" pitchFamily="34" charset="0"/>
            </a:endParaRPr>
          </a:p>
          <a:p>
            <a:pPr algn="ctr"/>
            <a:endParaRPr lang="en-US" b="1" spc="-10">
              <a:latin typeface="Calibri"/>
              <a:ea typeface="+mn-lt"/>
              <a:cs typeface="Calibri"/>
            </a:endParaRPr>
          </a:p>
          <a:p>
            <a:r>
              <a:rPr lang="en-US" b="1" spc="-10">
                <a:latin typeface="Calibri"/>
                <a:ea typeface="+mn-lt"/>
                <a:cs typeface="Calibri"/>
              </a:rPr>
              <a:t>Naloxone is a safe and life-saving medication that can reverse an overdose from all types of opioids - </a:t>
            </a:r>
            <a:r>
              <a:rPr lang="en-US" spc="-30">
                <a:latin typeface="Calibri"/>
                <a:cs typeface="Calibri"/>
              </a:rPr>
              <a:t>including heroin, fentanyl, and prescription medications - when given in time.</a:t>
            </a:r>
          </a:p>
          <a:p>
            <a:endParaRPr lang="en-US" spc="-30">
              <a:latin typeface="Calibri"/>
              <a:cs typeface="Calibri"/>
            </a:endParaRPr>
          </a:p>
          <a:p>
            <a:endParaRPr lang="en-US" spc="-30">
              <a:latin typeface="Calibri"/>
              <a:cs typeface="Calibri"/>
            </a:endParaRPr>
          </a:p>
          <a:p>
            <a:endParaRPr lang="en-US" spc="-30">
              <a:latin typeface="Calibri"/>
              <a:cs typeface="Calibri"/>
            </a:endParaRPr>
          </a:p>
          <a:p>
            <a:endParaRPr lang="en-US" spc="-30">
              <a:latin typeface="Calibri"/>
              <a:cs typeface="Calibri"/>
            </a:endParaRPr>
          </a:p>
        </p:txBody>
      </p:sp>
    </p:spTree>
    <p:extLst>
      <p:ext uri="{BB962C8B-B14F-4D97-AF65-F5344CB8AC3E}">
        <p14:creationId xmlns:p14="http://schemas.microsoft.com/office/powerpoint/2010/main" val="2872631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571375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Why should I learn about naloxone ? </a:t>
            </a:r>
          </a:p>
        </p:txBody>
      </p:sp>
      <p:sp>
        <p:nvSpPr>
          <p:cNvPr id="9" name="TextBox 8">
            <a:extLst>
              <a:ext uri="{FF2B5EF4-FFF2-40B4-BE49-F238E27FC236}">
                <a16:creationId xmlns:a16="http://schemas.microsoft.com/office/drawing/2014/main" id="{75599401-F988-43C7-AEC4-8C64EBCCF5AA}"/>
              </a:ext>
            </a:extLst>
          </p:cNvPr>
          <p:cNvSpPr txBox="1"/>
          <p:nvPr/>
        </p:nvSpPr>
        <p:spPr>
          <a:xfrm>
            <a:off x="2520215" y="3995413"/>
            <a:ext cx="1568702" cy="461665"/>
          </a:xfrm>
          <a:prstGeom prst="rect">
            <a:avLst/>
          </a:prstGeom>
          <a:noFill/>
        </p:spPr>
        <p:txBody>
          <a:bodyPr wrap="square" rtlCol="0">
            <a:spAutoFit/>
          </a:bodyPr>
          <a:lstStyle/>
          <a:p>
            <a:r>
              <a:rPr lang="en-US" sz="2400" b="1">
                <a:solidFill>
                  <a:schemeClr val="bg1"/>
                </a:solidFill>
              </a:rPr>
              <a:t>Topic 2	</a:t>
            </a:r>
            <a:endParaRPr lang="en-US" sz="2400"/>
          </a:p>
        </p:txBody>
      </p:sp>
    </p:spTree>
    <p:extLst>
      <p:ext uri="{BB962C8B-B14F-4D97-AF65-F5344CB8AC3E}">
        <p14:creationId xmlns:p14="http://schemas.microsoft.com/office/powerpoint/2010/main" val="298861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6D23-F96D-BDBF-F165-49B296CD116A}"/>
              </a:ext>
            </a:extLst>
          </p:cNvPr>
          <p:cNvSpPr>
            <a:spLocks noGrp="1"/>
          </p:cNvSpPr>
          <p:nvPr>
            <p:ph type="title"/>
          </p:nvPr>
        </p:nvSpPr>
        <p:spPr>
          <a:xfrm>
            <a:off x="544299" y="370704"/>
            <a:ext cx="6230211" cy="1987488"/>
          </a:xfrm>
        </p:spPr>
        <p:txBody>
          <a:bodyPr>
            <a:noAutofit/>
          </a:bodyPr>
          <a:lstStyle/>
          <a:p>
            <a:pPr algn="ctr"/>
            <a:r>
              <a:rPr lang="en-US" sz="2800" b="1" dirty="0">
                <a:solidFill>
                  <a:schemeClr val="bg1"/>
                </a:solidFill>
                <a:latin typeface="+mn-lt"/>
                <a:ea typeface="+mj-lt"/>
                <a:cs typeface="+mj-lt"/>
              </a:rPr>
              <a:t>National crisis hitting home</a:t>
            </a:r>
            <a:br>
              <a:rPr lang="en-US" sz="2800" b="1" dirty="0">
                <a:solidFill>
                  <a:schemeClr val="bg1"/>
                </a:solidFill>
                <a:latin typeface="+mn-lt"/>
                <a:ea typeface="+mj-lt"/>
                <a:cs typeface="+mj-lt"/>
              </a:rPr>
            </a:br>
            <a:r>
              <a:rPr lang="en-US" sz="2000" b="1" dirty="0">
                <a:solidFill>
                  <a:schemeClr val="bg1"/>
                </a:solidFill>
                <a:latin typeface="+mn-lt"/>
                <a:ea typeface="+mj-lt"/>
                <a:cs typeface="+mj-lt"/>
              </a:rPr>
              <a:t/>
            </a:r>
            <a:br>
              <a:rPr lang="en-US" sz="2000" b="1" dirty="0">
                <a:solidFill>
                  <a:schemeClr val="bg1"/>
                </a:solidFill>
                <a:latin typeface="+mn-lt"/>
                <a:ea typeface="+mj-lt"/>
                <a:cs typeface="+mj-lt"/>
              </a:rPr>
            </a:br>
            <a:r>
              <a:rPr lang="en-GB" sz="2000" b="1" dirty="0">
                <a:solidFill>
                  <a:schemeClr val="bg1"/>
                </a:solidFill>
                <a:latin typeface="+mn-lt"/>
                <a:cs typeface="Calibri Light"/>
              </a:rPr>
              <a:t>On average, 250 Americans die every day from an opioid overdose</a:t>
            </a:r>
            <a:endParaRPr lang="en-US" sz="2400" b="1" dirty="0">
              <a:solidFill>
                <a:schemeClr val="bg1"/>
              </a:solidFill>
              <a:latin typeface="+mn-lt"/>
            </a:endParaRPr>
          </a:p>
        </p:txBody>
      </p:sp>
      <p:sp>
        <p:nvSpPr>
          <p:cNvPr id="3" name="Content Placeholder 2">
            <a:extLst>
              <a:ext uri="{FF2B5EF4-FFF2-40B4-BE49-F238E27FC236}">
                <a16:creationId xmlns:a16="http://schemas.microsoft.com/office/drawing/2014/main" id="{B07826EC-1685-7DB5-A2C5-AFBCF00539B5}"/>
              </a:ext>
            </a:extLst>
          </p:cNvPr>
          <p:cNvSpPr>
            <a:spLocks noGrp="1"/>
          </p:cNvSpPr>
          <p:nvPr>
            <p:ph idx="1"/>
          </p:nvPr>
        </p:nvSpPr>
        <p:spPr>
          <a:xfrm>
            <a:off x="487681" y="2358191"/>
            <a:ext cx="6527246" cy="3870545"/>
          </a:xfrm>
        </p:spPr>
        <p:txBody>
          <a:bodyPr vert="horz" lIns="91440" tIns="45720" rIns="91440" bIns="45720" rtlCol="0" anchor="ctr">
            <a:normAutofit/>
          </a:bodyPr>
          <a:lstStyle/>
          <a:p>
            <a:pPr marL="12700" marR="182880" indent="0" algn="ctr">
              <a:lnSpc>
                <a:spcPct val="150000"/>
              </a:lnSpc>
              <a:spcBef>
                <a:spcPts val="0"/>
              </a:spcBef>
              <a:buNone/>
            </a:pPr>
            <a:endParaRPr lang="en-US" sz="2800" b="0" i="0" dirty="0">
              <a:solidFill>
                <a:schemeClr val="tx1"/>
              </a:solidFill>
              <a:effectLst/>
            </a:endParaRPr>
          </a:p>
          <a:p>
            <a:pPr marL="12700" marR="182880" indent="0" algn="ctr">
              <a:lnSpc>
                <a:spcPct val="150000"/>
              </a:lnSpc>
              <a:spcBef>
                <a:spcPts val="0"/>
              </a:spcBef>
              <a:buNone/>
            </a:pPr>
            <a:r>
              <a:rPr lang="en-US" sz="3200" b="1" dirty="0">
                <a:solidFill>
                  <a:schemeClr val="tx1"/>
                </a:solidFill>
                <a:latin typeface="+mn-lt"/>
                <a:ea typeface="+mj-lt"/>
                <a:cs typeface="+mj-lt"/>
              </a:rPr>
              <a:t>Overdoses in our Community</a:t>
            </a:r>
          </a:p>
          <a:p>
            <a:pPr marL="12700" marR="182880" indent="0" algn="ctr">
              <a:lnSpc>
                <a:spcPct val="150000"/>
              </a:lnSpc>
              <a:spcBef>
                <a:spcPts val="0"/>
              </a:spcBef>
              <a:buNone/>
            </a:pPr>
            <a:endParaRPr lang="en-US" sz="2000" b="0" i="0" dirty="0">
              <a:solidFill>
                <a:schemeClr val="tx1"/>
              </a:solidFill>
              <a:effectLst/>
            </a:endParaRPr>
          </a:p>
          <a:p>
            <a:pPr marL="12700" marR="182880" indent="0" algn="ctr">
              <a:spcBef>
                <a:spcPts val="0"/>
              </a:spcBef>
              <a:buNone/>
            </a:pPr>
            <a:r>
              <a:rPr lang="en-US" sz="2400" i="0" dirty="0">
                <a:solidFill>
                  <a:schemeClr val="tx1"/>
                </a:solidFill>
                <a:effectLst/>
              </a:rPr>
              <a:t>In one year (2019-2020) </a:t>
            </a:r>
            <a:r>
              <a:rPr lang="en-US" sz="2400" b="1" i="0" dirty="0">
                <a:solidFill>
                  <a:schemeClr val="tx1"/>
                </a:solidFill>
                <a:effectLst/>
              </a:rPr>
              <a:t>overdose death rates increased by 39% among  American Indian or Alaska Native persons</a:t>
            </a:r>
            <a:r>
              <a:rPr lang="en-US" sz="2400" i="0" dirty="0">
                <a:solidFill>
                  <a:schemeClr val="tx1"/>
                </a:solidFill>
                <a:effectLst/>
              </a:rPr>
              <a:t>.</a:t>
            </a:r>
          </a:p>
          <a:p>
            <a:pPr marL="12700" marR="182880" indent="0" algn="ctr">
              <a:spcBef>
                <a:spcPts val="0"/>
              </a:spcBef>
              <a:buNone/>
            </a:pPr>
            <a:endParaRPr lang="en-US" sz="2400" i="0" dirty="0">
              <a:solidFill>
                <a:schemeClr val="tx1"/>
              </a:solidFill>
              <a:effectLst/>
            </a:endParaRPr>
          </a:p>
          <a:p>
            <a:pPr marL="355600">
              <a:spcBef>
                <a:spcPts val="365"/>
              </a:spcBef>
              <a:buFont typeface="Wingdings" panose="05000000000000000000" pitchFamily="2" charset="2"/>
              <a:buChar char="§"/>
            </a:pPr>
            <a:endParaRPr lang="en-US" sz="2000" b="1" u="sng" dirty="0">
              <a:solidFill>
                <a:schemeClr val="tx1"/>
              </a:solidFill>
            </a:endParaRPr>
          </a:p>
        </p:txBody>
      </p:sp>
      <p:pic>
        <p:nvPicPr>
          <p:cNvPr id="5" name="Picture 4" descr="Native American women teaching women.">
            <a:extLst>
              <a:ext uri="{FF2B5EF4-FFF2-40B4-BE49-F238E27FC236}">
                <a16:creationId xmlns:a16="http://schemas.microsoft.com/office/drawing/2014/main" id="{5709396B-E714-0699-6111-29F6B6DB9A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Tree>
    <p:extLst>
      <p:ext uri="{BB962C8B-B14F-4D97-AF65-F5344CB8AC3E}">
        <p14:creationId xmlns:p14="http://schemas.microsoft.com/office/powerpoint/2010/main" val="2701910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9" name="Picture 5259" descr="Diagram listing reasons to carry naloxone:&#10;Naloxone saves lives. &#10;Anyone can experience overdose, from children to elders. &#10;Accidents happen. &#10;Every minute counts. Naloxone is first aid.&#10;Naloxone is safe and effective.">
            <a:extLst>
              <a:ext uri="{FF2B5EF4-FFF2-40B4-BE49-F238E27FC236}">
                <a16:creationId xmlns:a16="http://schemas.microsoft.com/office/drawing/2014/main" id="{69729D81-1058-D19C-AADD-94325327A7A5}"/>
              </a:ext>
            </a:extLst>
          </p:cNvPr>
          <p:cNvPicPr>
            <a:picLocks noChangeAspect="1"/>
          </p:cNvPicPr>
          <p:nvPr/>
        </p:nvPicPr>
        <p:blipFill rotWithShape="1">
          <a:blip r:embed="rId3"/>
          <a:srcRect l="350" r="5625" b="-2"/>
          <a:stretch/>
        </p:blipFill>
        <p:spPr>
          <a:xfrm>
            <a:off x="4448175" y="353423"/>
            <a:ext cx="7543801" cy="6220546"/>
          </a:xfrm>
          <a:prstGeom prst="rect">
            <a:avLst/>
          </a:prstGeom>
          <a:ln>
            <a:noFill/>
          </a:ln>
        </p:spPr>
      </p:pic>
      <p:sp>
        <p:nvSpPr>
          <p:cNvPr id="2" name="Title 1">
            <a:extLst>
              <a:ext uri="{FF2B5EF4-FFF2-40B4-BE49-F238E27FC236}">
                <a16:creationId xmlns:a16="http://schemas.microsoft.com/office/drawing/2014/main" id="{91094101-C3E7-0947-7425-528E38865BA0}"/>
              </a:ext>
            </a:extLst>
          </p:cNvPr>
          <p:cNvSpPr txBox="1">
            <a:spLocks noGrp="1"/>
          </p:cNvSpPr>
          <p:nvPr>
            <p:ph type="title" idx="4294967295"/>
          </p:nvPr>
        </p:nvSpPr>
        <p:spPr>
          <a:xfrm>
            <a:off x="5943600" y="2744893"/>
            <a:ext cx="5391150" cy="68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8F2978"/>
                </a:solidFill>
                <a:effectLst/>
                <a:uLnTx/>
                <a:uFillTx/>
                <a:latin typeface="+mj-lt"/>
                <a:ea typeface="+mj-ea"/>
                <a:cs typeface="+mj-cs"/>
              </a:rPr>
              <a:t>I carry naloxone because…</a:t>
            </a:r>
          </a:p>
        </p:txBody>
      </p:sp>
      <p:pic>
        <p:nvPicPr>
          <p:cNvPr id="4" name="Picture 3" descr="Composite graphic of Native American families.">
            <a:extLst>
              <a:ext uri="{FF2B5EF4-FFF2-40B4-BE49-F238E27FC236}">
                <a16:creationId xmlns:a16="http://schemas.microsoft.com/office/drawing/2014/main" id="{435EE9B9-CDC7-9CF6-A205-1349A35DE0E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12" b="-1"/>
          <a:stretch/>
        </p:blipFill>
        <p:spPr>
          <a:xfrm>
            <a:off x="371288" y="988742"/>
            <a:ext cx="4638862" cy="3963175"/>
          </a:xfrm>
          <a:prstGeom prst="rect">
            <a:avLst/>
          </a:prstGeom>
          <a:ln>
            <a:noFill/>
          </a:ln>
        </p:spPr>
      </p:pic>
      <p:sp>
        <p:nvSpPr>
          <p:cNvPr id="12" name="TextBox 11">
            <a:extLst>
              <a:ext uri="{FF2B5EF4-FFF2-40B4-BE49-F238E27FC236}">
                <a16:creationId xmlns:a16="http://schemas.microsoft.com/office/drawing/2014/main" id="{6E47DA4F-F0A7-5AE2-FB3C-B69AC0E28E62}"/>
              </a:ext>
            </a:extLst>
          </p:cNvPr>
          <p:cNvSpPr txBox="1"/>
          <p:nvPr/>
        </p:nvSpPr>
        <p:spPr>
          <a:xfrm>
            <a:off x="-100106" y="5185151"/>
            <a:ext cx="5391150" cy="684107"/>
          </a:xfrm>
          <a:prstGeom prst="rect">
            <a:avLst/>
          </a:prstGeom>
        </p:spPr>
        <p:txBody>
          <a:bodyPr vert="horz" lIns="91440" tIns="45720" rIns="91440" bIns="45720" rtlCol="0" anchor="b">
            <a:normAutofit/>
          </a:bodyPr>
          <a:lstStyle/>
          <a:p>
            <a:pPr algn="ctr">
              <a:spcBef>
                <a:spcPct val="0"/>
              </a:spcBef>
              <a:spcAft>
                <a:spcPts val="600"/>
              </a:spcAft>
            </a:pPr>
            <a:r>
              <a:rPr lang="en-US">
                <a:solidFill>
                  <a:schemeClr val="bg1"/>
                </a:solidFill>
                <a:latin typeface="+mj-lt"/>
                <a:ea typeface="+mj-ea"/>
                <a:cs typeface="+mj-cs"/>
              </a:rPr>
              <a:t>Naloxone keeps the circle strong</a:t>
            </a:r>
          </a:p>
        </p:txBody>
      </p:sp>
    </p:spTree>
    <p:extLst>
      <p:ext uri="{BB962C8B-B14F-4D97-AF65-F5344CB8AC3E}">
        <p14:creationId xmlns:p14="http://schemas.microsoft.com/office/powerpoint/2010/main" val="413631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4186989" y="3990136"/>
            <a:ext cx="444900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What is an opioid overdose?</a:t>
            </a:r>
          </a:p>
        </p:txBody>
      </p:sp>
      <p:sp>
        <p:nvSpPr>
          <p:cNvPr id="9" name="TextBox 8">
            <a:extLst>
              <a:ext uri="{FF2B5EF4-FFF2-40B4-BE49-F238E27FC236}">
                <a16:creationId xmlns:a16="http://schemas.microsoft.com/office/drawing/2014/main" id="{75599401-F988-43C7-AEC4-8C64EBCCF5AA}"/>
              </a:ext>
            </a:extLst>
          </p:cNvPr>
          <p:cNvSpPr txBox="1"/>
          <p:nvPr/>
        </p:nvSpPr>
        <p:spPr>
          <a:xfrm>
            <a:off x="2520215" y="3995413"/>
            <a:ext cx="1289046" cy="830997"/>
          </a:xfrm>
          <a:prstGeom prst="rect">
            <a:avLst/>
          </a:prstGeom>
          <a:noFill/>
        </p:spPr>
        <p:txBody>
          <a:bodyPr wrap="square" rtlCol="0">
            <a:spAutoFit/>
          </a:bodyPr>
          <a:lstStyle/>
          <a:p>
            <a:r>
              <a:rPr lang="en-US" sz="2400" b="1">
                <a:solidFill>
                  <a:schemeClr val="bg1"/>
                </a:solidFill>
              </a:rPr>
              <a:t>Topic 3	</a:t>
            </a:r>
            <a:endParaRPr lang="en-US" sz="2400"/>
          </a:p>
        </p:txBody>
      </p:sp>
    </p:spTree>
    <p:extLst>
      <p:ext uri="{BB962C8B-B14F-4D97-AF65-F5344CB8AC3E}">
        <p14:creationId xmlns:p14="http://schemas.microsoft.com/office/powerpoint/2010/main" val="18431377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3082</Words>
  <Application>Microsoft Office PowerPoint</Application>
  <PresentationFormat>Widescreen</PresentationFormat>
  <Paragraphs>377</Paragraphs>
  <Slides>38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Century Gothic</vt:lpstr>
      <vt:lpstr>Courier New</vt:lpstr>
      <vt:lpstr>Open Sans</vt:lpstr>
      <vt:lpstr>Segoe UI</vt:lpstr>
      <vt:lpstr>Wingdings</vt:lpstr>
      <vt:lpstr>Wingdings 3</vt:lpstr>
      <vt:lpstr>Ion Boardroom</vt:lpstr>
      <vt:lpstr>First Responder  Naloxone Training</vt:lpstr>
      <vt:lpstr>First Responder   Naloxone Training topics  </vt:lpstr>
      <vt:lpstr>Key definitions</vt:lpstr>
      <vt:lpstr>A first responder is:</vt:lpstr>
      <vt:lpstr>Key Definitions </vt:lpstr>
      <vt:lpstr>Why should I learn about naloxone ? </vt:lpstr>
      <vt:lpstr>National crisis hitting home  On average, 250 Americans die every day from an opioid overdose</vt:lpstr>
      <vt:lpstr>I carry naloxone because…</vt:lpstr>
      <vt:lpstr>What is an opioid overdose?</vt:lpstr>
      <vt:lpstr>What is an opioid overdose? </vt:lpstr>
      <vt:lpstr>Who is at risk?</vt:lpstr>
      <vt:lpstr>Keep the circle strong Know who is at risk</vt:lpstr>
      <vt:lpstr>How do we know an overdose is occurring? Signs of an overdose</vt:lpstr>
      <vt:lpstr>What are the signs of an overdose? </vt:lpstr>
      <vt:lpstr>What is naloxone?</vt:lpstr>
      <vt:lpstr>What is naloxone and how does it work?</vt:lpstr>
      <vt:lpstr>    Naloxone Myths Debunked</vt:lpstr>
      <vt:lpstr>What does naloxone reverse?</vt:lpstr>
      <vt:lpstr>Naloxone in action</vt:lpstr>
      <vt:lpstr>Instructions: Someone is unresponsive and overdose is suspected</vt:lpstr>
      <vt:lpstr>Prepare to give  Naloxone Nasal Spray</vt:lpstr>
      <vt:lpstr>Administer:  Naloxone Nasal Spray</vt:lpstr>
      <vt:lpstr>Maintaining Overdose Reversal</vt:lpstr>
      <vt:lpstr>What to expect when reversing an overdose</vt:lpstr>
      <vt:lpstr>Recap:  How you can save a life</vt:lpstr>
      <vt:lpstr>Key actions to remember</vt:lpstr>
      <vt:lpstr>Accessing and Storing naloxone</vt:lpstr>
      <vt:lpstr>Getting access to naloxone</vt:lpstr>
      <vt:lpstr>Naloxone storage best practices</vt:lpstr>
      <vt:lpstr>Putting it all together</vt:lpstr>
      <vt:lpstr>Putting it all together </vt:lpstr>
      <vt:lpstr>Broaden your impact</vt:lpstr>
      <vt:lpstr>Thank you</vt:lpstr>
      <vt:lpstr>Frequently asked questions </vt:lpstr>
      <vt:lpstr>Frequently Asked Questions   </vt:lpstr>
      <vt:lpstr>Frequently Asked Questions    </vt:lpstr>
      <vt:lpstr>Frequently Asked Questions  </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2023-03-15T19:58:06Z</dcterms:created>
  <dcterms:modified xsi:type="dcterms:W3CDTF">2023-03-15T20:29:42Z</dcterms:modified>
</cp:coreProperties>
</file>