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</p:sldIdLst>
  <p:sldSz cx="10058400" cy="77724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7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9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1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6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8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5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6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6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7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3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0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BA584-534E-4C58-91B7-6FA2C2BC8190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09B15-4A7F-48DE-ADA6-A370A11AF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5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 flipV="1">
            <a:off x="152403" y="1442490"/>
            <a:ext cx="3298484" cy="320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85"/>
          </a:p>
        </p:txBody>
      </p:sp>
      <p:sp>
        <p:nvSpPr>
          <p:cNvPr id="4" name="TextBox 3"/>
          <p:cNvSpPr txBox="1"/>
          <p:nvPr/>
        </p:nvSpPr>
        <p:spPr>
          <a:xfrm flipH="1" flipV="1">
            <a:off x="1430986" y="3882254"/>
            <a:ext cx="3298484" cy="320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85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AE1A50-BE67-4097-9036-B549FE56D9BE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99" b="95147" l="899" r="97176">
                        <a14:foregroundMark x1="23620" y1="29246" x2="25032" y2="29246"/>
                        <a14:foregroundMark x1="16816" y1="15326" x2="5263" y2="34483"/>
                        <a14:foregroundMark x1="5263" y1="34483" x2="24262" y2="48020"/>
                        <a14:foregroundMark x1="24262" y1="48020" x2="6290" y2="60281"/>
                        <a14:foregroundMark x1="6290" y1="60281" x2="17073" y2="80332"/>
                        <a14:foregroundMark x1="35275" y1="81692" x2="39281" y2="81992"/>
                        <a14:foregroundMark x1="17073" y1="80332" x2="20784" y2="80609"/>
                        <a14:foregroundMark x1="39281" y1="81992" x2="61104" y2="94125"/>
                        <a14:foregroundMark x1="61104" y1="94125" x2="64570" y2="70370"/>
                        <a14:foregroundMark x1="64570" y1="70370" x2="85109" y2="77395"/>
                        <a14:foregroundMark x1="85109" y1="77395" x2="79204" y2="51086"/>
                        <a14:foregroundMark x1="81619" y1="46818" x2="90116" y2="31801"/>
                        <a14:foregroundMark x1="90116" y1="31801" x2="68421" y2="26181"/>
                        <a14:foregroundMark x1="64698" y1="7663" x2="64056" y2="4470"/>
                        <a14:foregroundMark x1="68421" y1="26181" x2="67621" y2="22203"/>
                        <a14:foregroundMark x1="64056" y1="4470" x2="40308" y2="4725"/>
                        <a14:foregroundMark x1="40308" y1="4725" x2="37356" y2="27586"/>
                        <a14:foregroundMark x1="37356" y1="27586" x2="17073" y2="16986"/>
                        <a14:foregroundMark x1="17073" y1="16986" x2="15918" y2="16731"/>
                        <a14:foregroundMark x1="40950" y1="10983" x2="57381" y2="39847"/>
                        <a14:foregroundMark x1="16303" y1="19668" x2="29910" y2="45083"/>
                        <a14:foregroundMark x1="29397" y1="49042" x2="16560" y2="67305"/>
                        <a14:foregroundMark x1="16560" y1="67305" x2="16303" y2="77778"/>
                        <a14:foregroundMark x1="43389" y1="52363" x2="52118" y2="84547"/>
                        <a14:foregroundMark x1="4236" y1="60536" x2="4236" y2="60536"/>
                        <a14:foregroundMark x1="6675" y1="31162" x2="5648" y2="34994"/>
                        <a14:foregroundMark x1="43389" y1="7152" x2="58922" y2="23499"/>
                        <a14:foregroundMark x1="58922" y1="23499" x2="58922" y2="23499"/>
                        <a14:foregroundMark x1="80103" y1="34994" x2="69961" y2="45083"/>
                        <a14:foregroundMark x1="83954" y1="69221" x2="64827" y2="58621"/>
                        <a14:foregroundMark x1="64827" y1="58621" x2="63158" y2="56705"/>
                        <a14:foregroundMark x1="68036" y1="24521" x2="90757" y2="30268"/>
                        <a14:foregroundMark x1="90757" y1="30268" x2="76508" y2="46999"/>
                        <a14:foregroundMark x1="76508" y1="46999" x2="74326" y2="48020"/>
                        <a14:foregroundMark x1="91271" y1="31673" x2="95635" y2="38442"/>
                        <a14:foregroundMark x1="37612" y1="95658" x2="60077" y2="95147"/>
                        <a14:foregroundMark x1="60077" y1="95147" x2="61232" y2="94125"/>
                        <a14:foregroundMark x1="4750" y1="36526" x2="3343" y2="36152"/>
                        <a14:foregroundMark x1="94223" y1="60409" x2="97176" y2="60409"/>
                        <a14:backgroundMark x1="11553" y1="4725" x2="11553" y2="4725"/>
                        <a14:backgroundMark x1="26444" y1="85057" x2="31836" y2="75862"/>
                        <a14:backgroundMark x1="24519" y1="80715" x2="24519" y2="80715"/>
                        <a14:backgroundMark x1="30295" y1="82120" x2="30295" y2="82120"/>
                        <a14:backgroundMark x1="32221" y1="81226" x2="26059" y2="79310"/>
                        <a14:backgroundMark x1="24519" y1="81737" x2="24519" y2="79693"/>
                        <a14:backgroundMark x1="24519" y1="79693" x2="24519" y2="79693"/>
                        <a14:backgroundMark x1="80103" y1="48531" x2="80103" y2="48531"/>
                        <a14:backgroundMark x1="65597" y1="11494" x2="68036" y2="21584"/>
                        <a14:backgroundMark x1="65597" y1="10473" x2="65597" y2="10473"/>
                        <a14:backgroundMark x1="1412" y1="34994" x2="1412" y2="34994"/>
                        <a14:backgroundMark x1="1797" y1="32695" x2="385" y2="34610"/>
                        <a14:backgroundMark x1="33248" y1="3831" x2="35173" y2="1405"/>
                        <a14:backgroundMark x1="64185" y1="10473" x2="64185" y2="10473"/>
                        <a14:backgroundMark x1="65597" y1="7663" x2="65597" y2="12516"/>
                        <a14:backgroundMark x1="65597" y1="22095" x2="69448" y2="19668"/>
                        <a14:backgroundMark x1="80103" y1="49042" x2="83954" y2="47126"/>
                        <a14:backgroundMark x1="32734" y1="78799" x2="33761" y2="87484"/>
                        <a14:backgroundMark x1="29910" y1="80204" x2="23620" y2="81737"/>
                        <a14:backgroundMark x1="21694" y1="82120" x2="24519" y2="80204"/>
                        <a14:backgroundMark x1="2311" y1="33589" x2="385" y2="36909"/>
                        <a14:backgroundMark x1="34275" y1="3831" x2="36200" y2="2299"/>
                        <a14:backgroundMark x1="20668" y1="82120" x2="21181" y2="80715"/>
                        <a14:backgroundMark x1="20282" y1="81609" x2="25546" y2="7918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76969" y="4058147"/>
            <a:ext cx="883777" cy="8884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E1A50-BE67-4097-9036-B549FE56D9BE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99" b="95147" l="899" r="97176">
                        <a14:foregroundMark x1="23620" y1="29246" x2="25032" y2="29246"/>
                        <a14:foregroundMark x1="16816" y1="15326" x2="5263" y2="34483"/>
                        <a14:foregroundMark x1="5263" y1="34483" x2="24262" y2="48020"/>
                        <a14:foregroundMark x1="24262" y1="48020" x2="6290" y2="60281"/>
                        <a14:foregroundMark x1="6290" y1="60281" x2="17073" y2="80332"/>
                        <a14:foregroundMark x1="35275" y1="81692" x2="39281" y2="81992"/>
                        <a14:foregroundMark x1="17073" y1="80332" x2="20784" y2="80609"/>
                        <a14:foregroundMark x1="39281" y1="81992" x2="61104" y2="94125"/>
                        <a14:foregroundMark x1="61104" y1="94125" x2="64570" y2="70370"/>
                        <a14:foregroundMark x1="64570" y1="70370" x2="85109" y2="77395"/>
                        <a14:foregroundMark x1="85109" y1="77395" x2="79204" y2="51086"/>
                        <a14:foregroundMark x1="81619" y1="46818" x2="90116" y2="31801"/>
                        <a14:foregroundMark x1="90116" y1="31801" x2="68421" y2="26181"/>
                        <a14:foregroundMark x1="64698" y1="7663" x2="64056" y2="4470"/>
                        <a14:foregroundMark x1="68421" y1="26181" x2="67621" y2="22203"/>
                        <a14:foregroundMark x1="64056" y1="4470" x2="40308" y2="4725"/>
                        <a14:foregroundMark x1="40308" y1="4725" x2="37356" y2="27586"/>
                        <a14:foregroundMark x1="37356" y1="27586" x2="17073" y2="16986"/>
                        <a14:foregroundMark x1="17073" y1="16986" x2="15918" y2="16731"/>
                        <a14:foregroundMark x1="40950" y1="10983" x2="57381" y2="39847"/>
                        <a14:foregroundMark x1="16303" y1="19668" x2="29910" y2="45083"/>
                        <a14:foregroundMark x1="29397" y1="49042" x2="16560" y2="67305"/>
                        <a14:foregroundMark x1="16560" y1="67305" x2="16303" y2="77778"/>
                        <a14:foregroundMark x1="43389" y1="52363" x2="52118" y2="84547"/>
                        <a14:foregroundMark x1="4236" y1="60536" x2="4236" y2="60536"/>
                        <a14:foregroundMark x1="6675" y1="31162" x2="5648" y2="34994"/>
                        <a14:foregroundMark x1="43389" y1="7152" x2="58922" y2="23499"/>
                        <a14:foregroundMark x1="58922" y1="23499" x2="58922" y2="23499"/>
                        <a14:foregroundMark x1="80103" y1="34994" x2="69961" y2="45083"/>
                        <a14:foregroundMark x1="83954" y1="69221" x2="64827" y2="58621"/>
                        <a14:foregroundMark x1="64827" y1="58621" x2="63158" y2="56705"/>
                        <a14:foregroundMark x1="68036" y1="24521" x2="90757" y2="30268"/>
                        <a14:foregroundMark x1="90757" y1="30268" x2="76508" y2="46999"/>
                        <a14:foregroundMark x1="76508" y1="46999" x2="74326" y2="48020"/>
                        <a14:foregroundMark x1="91271" y1="31673" x2="95635" y2="38442"/>
                        <a14:foregroundMark x1="37612" y1="95658" x2="60077" y2="95147"/>
                        <a14:foregroundMark x1="60077" y1="95147" x2="61232" y2="94125"/>
                        <a14:foregroundMark x1="4750" y1="36526" x2="3343" y2="36152"/>
                        <a14:foregroundMark x1="94223" y1="60409" x2="97176" y2="60409"/>
                        <a14:backgroundMark x1="11553" y1="4725" x2="11553" y2="4725"/>
                        <a14:backgroundMark x1="26444" y1="85057" x2="31836" y2="75862"/>
                        <a14:backgroundMark x1="24519" y1="80715" x2="24519" y2="80715"/>
                        <a14:backgroundMark x1="30295" y1="82120" x2="30295" y2="82120"/>
                        <a14:backgroundMark x1="32221" y1="81226" x2="26059" y2="79310"/>
                        <a14:backgroundMark x1="24519" y1="81737" x2="24519" y2="79693"/>
                        <a14:backgroundMark x1="24519" y1="79693" x2="24519" y2="79693"/>
                        <a14:backgroundMark x1="80103" y1="48531" x2="80103" y2="48531"/>
                        <a14:backgroundMark x1="65597" y1="11494" x2="68036" y2="21584"/>
                        <a14:backgroundMark x1="65597" y1="10473" x2="65597" y2="10473"/>
                        <a14:backgroundMark x1="1412" y1="34994" x2="1412" y2="34994"/>
                        <a14:backgroundMark x1="1797" y1="32695" x2="385" y2="34610"/>
                        <a14:backgroundMark x1="33248" y1="3831" x2="35173" y2="1405"/>
                        <a14:backgroundMark x1="64185" y1="10473" x2="64185" y2="10473"/>
                        <a14:backgroundMark x1="65597" y1="7663" x2="65597" y2="12516"/>
                        <a14:backgroundMark x1="65597" y1="22095" x2="69448" y2="19668"/>
                        <a14:backgroundMark x1="80103" y1="49042" x2="83954" y2="47126"/>
                        <a14:backgroundMark x1="32734" y1="78799" x2="33761" y2="87484"/>
                        <a14:backgroundMark x1="29910" y1="80204" x2="23620" y2="81737"/>
                        <a14:backgroundMark x1="21694" y1="82120" x2="24519" y2="80204"/>
                        <a14:backgroundMark x1="2311" y1="33589" x2="385" y2="36909"/>
                        <a14:backgroundMark x1="34275" y1="3831" x2="36200" y2="2299"/>
                        <a14:backgroundMark x1="20668" y1="82120" x2="21181" y2="80715"/>
                        <a14:backgroundMark x1="20282" y1="81609" x2="25546" y2="7918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76736" y="4090812"/>
            <a:ext cx="883777" cy="8884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AE1A50-BE67-4097-9036-B549FE56D9BE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99" b="95147" l="899" r="97176">
                        <a14:foregroundMark x1="23620" y1="29246" x2="25032" y2="29246"/>
                        <a14:foregroundMark x1="16816" y1="15326" x2="5263" y2="34483"/>
                        <a14:foregroundMark x1="5263" y1="34483" x2="24262" y2="48020"/>
                        <a14:foregroundMark x1="24262" y1="48020" x2="6290" y2="60281"/>
                        <a14:foregroundMark x1="6290" y1="60281" x2="17073" y2="80332"/>
                        <a14:foregroundMark x1="35275" y1="81692" x2="39281" y2="81992"/>
                        <a14:foregroundMark x1="17073" y1="80332" x2="20784" y2="80609"/>
                        <a14:foregroundMark x1="39281" y1="81992" x2="61104" y2="94125"/>
                        <a14:foregroundMark x1="61104" y1="94125" x2="64570" y2="70370"/>
                        <a14:foregroundMark x1="64570" y1="70370" x2="85109" y2="77395"/>
                        <a14:foregroundMark x1="85109" y1="77395" x2="79204" y2="51086"/>
                        <a14:foregroundMark x1="81619" y1="46818" x2="90116" y2="31801"/>
                        <a14:foregroundMark x1="90116" y1="31801" x2="68421" y2="26181"/>
                        <a14:foregroundMark x1="64698" y1="7663" x2="64056" y2="4470"/>
                        <a14:foregroundMark x1="68421" y1="26181" x2="67621" y2="22203"/>
                        <a14:foregroundMark x1="64056" y1="4470" x2="40308" y2="4725"/>
                        <a14:foregroundMark x1="40308" y1="4725" x2="37356" y2="27586"/>
                        <a14:foregroundMark x1="37356" y1="27586" x2="17073" y2="16986"/>
                        <a14:foregroundMark x1="17073" y1="16986" x2="15918" y2="16731"/>
                        <a14:foregroundMark x1="40950" y1="10983" x2="57381" y2="39847"/>
                        <a14:foregroundMark x1="16303" y1="19668" x2="29910" y2="45083"/>
                        <a14:foregroundMark x1="29397" y1="49042" x2="16560" y2="67305"/>
                        <a14:foregroundMark x1="16560" y1="67305" x2="16303" y2="77778"/>
                        <a14:foregroundMark x1="43389" y1="52363" x2="52118" y2="84547"/>
                        <a14:foregroundMark x1="4236" y1="60536" x2="4236" y2="60536"/>
                        <a14:foregroundMark x1="6675" y1="31162" x2="5648" y2="34994"/>
                        <a14:foregroundMark x1="43389" y1="7152" x2="58922" y2="23499"/>
                        <a14:foregroundMark x1="58922" y1="23499" x2="58922" y2="23499"/>
                        <a14:foregroundMark x1="80103" y1="34994" x2="69961" y2="45083"/>
                        <a14:foregroundMark x1="83954" y1="69221" x2="64827" y2="58621"/>
                        <a14:foregroundMark x1="64827" y1="58621" x2="63158" y2="56705"/>
                        <a14:foregroundMark x1="68036" y1="24521" x2="90757" y2="30268"/>
                        <a14:foregroundMark x1="90757" y1="30268" x2="76508" y2="46999"/>
                        <a14:foregroundMark x1="76508" y1="46999" x2="74326" y2="48020"/>
                        <a14:foregroundMark x1="91271" y1="31673" x2="95635" y2="38442"/>
                        <a14:foregroundMark x1="37612" y1="95658" x2="60077" y2="95147"/>
                        <a14:foregroundMark x1="60077" y1="95147" x2="61232" y2="94125"/>
                        <a14:foregroundMark x1="4750" y1="36526" x2="3343" y2="36152"/>
                        <a14:foregroundMark x1="94223" y1="60409" x2="97176" y2="60409"/>
                        <a14:backgroundMark x1="11553" y1="4725" x2="11553" y2="4725"/>
                        <a14:backgroundMark x1="26444" y1="85057" x2="31836" y2="75862"/>
                        <a14:backgroundMark x1="24519" y1="80715" x2="24519" y2="80715"/>
                        <a14:backgroundMark x1="30295" y1="82120" x2="30295" y2="82120"/>
                        <a14:backgroundMark x1="32221" y1="81226" x2="26059" y2="79310"/>
                        <a14:backgroundMark x1="24519" y1="81737" x2="24519" y2="79693"/>
                        <a14:backgroundMark x1="24519" y1="79693" x2="24519" y2="79693"/>
                        <a14:backgroundMark x1="80103" y1="48531" x2="80103" y2="48531"/>
                        <a14:backgroundMark x1="65597" y1="11494" x2="68036" y2="21584"/>
                        <a14:backgroundMark x1="65597" y1="10473" x2="65597" y2="10473"/>
                        <a14:backgroundMark x1="1412" y1="34994" x2="1412" y2="34994"/>
                        <a14:backgroundMark x1="1797" y1="32695" x2="385" y2="34610"/>
                        <a14:backgroundMark x1="33248" y1="3831" x2="35173" y2="1405"/>
                        <a14:backgroundMark x1="64185" y1="10473" x2="64185" y2="10473"/>
                        <a14:backgroundMark x1="65597" y1="7663" x2="65597" y2="12516"/>
                        <a14:backgroundMark x1="65597" y1="22095" x2="69448" y2="19668"/>
                        <a14:backgroundMark x1="80103" y1="49042" x2="83954" y2="47126"/>
                        <a14:backgroundMark x1="32734" y1="78799" x2="33761" y2="87484"/>
                        <a14:backgroundMark x1="29910" y1="80204" x2="23620" y2="81737"/>
                        <a14:backgroundMark x1="21694" y1="82120" x2="24519" y2="80204"/>
                        <a14:backgroundMark x1="2311" y1="33589" x2="385" y2="36909"/>
                        <a14:backgroundMark x1="34275" y1="3831" x2="36200" y2="2299"/>
                        <a14:backgroundMark x1="20668" y1="82120" x2="21181" y2="80715"/>
                        <a14:backgroundMark x1="20282" y1="81609" x2="25546" y2="7918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11098" y="175893"/>
            <a:ext cx="883777" cy="8869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AE1A50-BE67-4097-9036-B549FE56D9BE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99" b="95147" l="899" r="97176">
                        <a14:foregroundMark x1="23620" y1="29246" x2="25032" y2="29246"/>
                        <a14:foregroundMark x1="16816" y1="15326" x2="5263" y2="34483"/>
                        <a14:foregroundMark x1="5263" y1="34483" x2="24262" y2="48020"/>
                        <a14:foregroundMark x1="24262" y1="48020" x2="6290" y2="60281"/>
                        <a14:foregroundMark x1="6290" y1="60281" x2="17073" y2="80332"/>
                        <a14:foregroundMark x1="35275" y1="81692" x2="39281" y2="81992"/>
                        <a14:foregroundMark x1="17073" y1="80332" x2="20784" y2="80609"/>
                        <a14:foregroundMark x1="39281" y1="81992" x2="61104" y2="94125"/>
                        <a14:foregroundMark x1="61104" y1="94125" x2="64570" y2="70370"/>
                        <a14:foregroundMark x1="64570" y1="70370" x2="85109" y2="77395"/>
                        <a14:foregroundMark x1="85109" y1="77395" x2="79204" y2="51086"/>
                        <a14:foregroundMark x1="81619" y1="46818" x2="90116" y2="31801"/>
                        <a14:foregroundMark x1="90116" y1="31801" x2="68421" y2="26181"/>
                        <a14:foregroundMark x1="64698" y1="7663" x2="64056" y2="4470"/>
                        <a14:foregroundMark x1="68421" y1="26181" x2="67621" y2="22203"/>
                        <a14:foregroundMark x1="64056" y1="4470" x2="40308" y2="4725"/>
                        <a14:foregroundMark x1="40308" y1="4725" x2="37356" y2="27586"/>
                        <a14:foregroundMark x1="37356" y1="27586" x2="17073" y2="16986"/>
                        <a14:foregroundMark x1="17073" y1="16986" x2="15918" y2="16731"/>
                        <a14:foregroundMark x1="40950" y1="10983" x2="57381" y2="39847"/>
                        <a14:foregroundMark x1="16303" y1="19668" x2="29910" y2="45083"/>
                        <a14:foregroundMark x1="29397" y1="49042" x2="16560" y2="67305"/>
                        <a14:foregroundMark x1="16560" y1="67305" x2="16303" y2="77778"/>
                        <a14:foregroundMark x1="43389" y1="52363" x2="52118" y2="84547"/>
                        <a14:foregroundMark x1="4236" y1="60536" x2="4236" y2="60536"/>
                        <a14:foregroundMark x1="6675" y1="31162" x2="5648" y2="34994"/>
                        <a14:foregroundMark x1="43389" y1="7152" x2="58922" y2="23499"/>
                        <a14:foregroundMark x1="58922" y1="23499" x2="58922" y2="23499"/>
                        <a14:foregroundMark x1="80103" y1="34994" x2="69961" y2="45083"/>
                        <a14:foregroundMark x1="83954" y1="69221" x2="64827" y2="58621"/>
                        <a14:foregroundMark x1="64827" y1="58621" x2="63158" y2="56705"/>
                        <a14:foregroundMark x1="68036" y1="24521" x2="90757" y2="30268"/>
                        <a14:foregroundMark x1="90757" y1="30268" x2="76508" y2="46999"/>
                        <a14:foregroundMark x1="76508" y1="46999" x2="74326" y2="48020"/>
                        <a14:foregroundMark x1="91271" y1="31673" x2="95635" y2="38442"/>
                        <a14:foregroundMark x1="37612" y1="95658" x2="60077" y2="95147"/>
                        <a14:foregroundMark x1="60077" y1="95147" x2="61232" y2="94125"/>
                        <a14:foregroundMark x1="4750" y1="36526" x2="3343" y2="36152"/>
                        <a14:foregroundMark x1="94223" y1="60409" x2="97176" y2="60409"/>
                        <a14:backgroundMark x1="11553" y1="4725" x2="11553" y2="4725"/>
                        <a14:backgroundMark x1="26444" y1="85057" x2="31836" y2="75862"/>
                        <a14:backgroundMark x1="24519" y1="80715" x2="24519" y2="80715"/>
                        <a14:backgroundMark x1="30295" y1="82120" x2="30295" y2="82120"/>
                        <a14:backgroundMark x1="32221" y1="81226" x2="26059" y2="79310"/>
                        <a14:backgroundMark x1="24519" y1="81737" x2="24519" y2="79693"/>
                        <a14:backgroundMark x1="24519" y1="79693" x2="24519" y2="79693"/>
                        <a14:backgroundMark x1="80103" y1="48531" x2="80103" y2="48531"/>
                        <a14:backgroundMark x1="65597" y1="11494" x2="68036" y2="21584"/>
                        <a14:backgroundMark x1="65597" y1="10473" x2="65597" y2="10473"/>
                        <a14:backgroundMark x1="1412" y1="34994" x2="1412" y2="34994"/>
                        <a14:backgroundMark x1="1797" y1="32695" x2="385" y2="34610"/>
                        <a14:backgroundMark x1="33248" y1="3831" x2="35173" y2="1405"/>
                        <a14:backgroundMark x1="64185" y1="10473" x2="64185" y2="10473"/>
                        <a14:backgroundMark x1="65597" y1="7663" x2="65597" y2="12516"/>
                        <a14:backgroundMark x1="65597" y1="22095" x2="69448" y2="19668"/>
                        <a14:backgroundMark x1="80103" y1="49042" x2="83954" y2="47126"/>
                        <a14:backgroundMark x1="32734" y1="78799" x2="33761" y2="87484"/>
                        <a14:backgroundMark x1="29910" y1="80204" x2="23620" y2="81737"/>
                        <a14:backgroundMark x1="21694" y1="82120" x2="24519" y2="80204"/>
                        <a14:backgroundMark x1="2311" y1="33589" x2="385" y2="36909"/>
                        <a14:backgroundMark x1="34275" y1="3831" x2="36200" y2="2299"/>
                        <a14:backgroundMark x1="20668" y1="82120" x2="21181" y2="80715"/>
                        <a14:backgroundMark x1="20282" y1="81609" x2="25546" y2="7918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76970" y="175893"/>
            <a:ext cx="883777" cy="888492"/>
          </a:xfrm>
          <a:prstGeom prst="rect">
            <a:avLst/>
          </a:prstGeom>
        </p:spPr>
      </p:pic>
      <p:pic>
        <p:nvPicPr>
          <p:cNvPr id="1026" name="Picture 2" descr="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970" y="2807162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75" y="6643991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181" y="6643991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74" y="2825476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0" y="388225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29200" y="0"/>
            <a:ext cx="0" cy="777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8238" y="5104570"/>
            <a:ext cx="4017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Need help with substance use disorder? Call the National Helpline at </a:t>
            </a:r>
          </a:p>
          <a:p>
            <a:r>
              <a:rPr lang="en-US" dirty="0" smtClean="0"/>
              <a:t>1-800-662-4357 or scan the QR code to find a treatment facility near you.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611657" y="1423818"/>
            <a:ext cx="39409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Need help with substance </a:t>
            </a:r>
            <a:r>
              <a:rPr lang="en-US" dirty="0" smtClean="0">
                <a:solidFill>
                  <a:prstClr val="black"/>
                </a:solidFill>
              </a:rPr>
              <a:t>use disorder? </a:t>
            </a:r>
            <a:r>
              <a:rPr lang="en-US" dirty="0">
                <a:solidFill>
                  <a:prstClr val="black"/>
                </a:solidFill>
              </a:rPr>
              <a:t>Call </a:t>
            </a:r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dirty="0">
                <a:solidFill>
                  <a:prstClr val="black"/>
                </a:solidFill>
              </a:rPr>
              <a:t>National Helpline at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1-800-662-4357 or scan the QR code to find a treatment facility near you.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8239" y="1576218"/>
            <a:ext cx="4017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Need help with substance use disorder? Call the National Helpline at </a:t>
            </a:r>
          </a:p>
          <a:p>
            <a:r>
              <a:rPr lang="en-US" dirty="0" smtClean="0"/>
              <a:t>1-800-662-4357 or scan the QR code to find a treatment facility near you.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611657" y="5092829"/>
            <a:ext cx="4017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Need help with substance </a:t>
            </a:r>
            <a:r>
              <a:rPr lang="en-US" smtClean="0"/>
              <a:t>use disorder? </a:t>
            </a:r>
            <a:r>
              <a:rPr lang="en-US" dirty="0" smtClean="0"/>
              <a:t>Call the National Helpline at </a:t>
            </a:r>
          </a:p>
          <a:p>
            <a:r>
              <a:rPr lang="en-US" dirty="0" smtClean="0"/>
              <a:t>1-800-662-4357 or scan the QR code to find a treatment facility near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56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104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Indian Health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Simon, Amy L. (IHS/ABR/FTN)</dc:creator>
  <cp:lastModifiedBy>Cohen, Sara (IHS/HQ) [C]</cp:lastModifiedBy>
  <cp:revision>10</cp:revision>
  <cp:lastPrinted>2021-08-17T20:42:28Z</cp:lastPrinted>
  <dcterms:created xsi:type="dcterms:W3CDTF">2021-08-17T18:18:45Z</dcterms:created>
  <dcterms:modified xsi:type="dcterms:W3CDTF">2022-02-08T01:59:10Z</dcterms:modified>
</cp:coreProperties>
</file>