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>
        <p:scale>
          <a:sx n="66" d="100"/>
          <a:sy n="66" d="100"/>
        </p:scale>
        <p:origin x="1074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onya-giger@cherokee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19600" y="538255"/>
            <a:ext cx="29718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Letter regarding advisory board meeting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Cherokee Nation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66800" y="1077468"/>
            <a:ext cx="5501640" cy="7620035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Ju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11, 2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0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05</a:t>
            </a:r>
          </a:p>
          <a:p>
            <a:pPr lvl="0" algn="l" rtl="0">
              <a:lnSpc>
                <a:spcPts val="1300"/>
              </a:lnSpc>
              <a:spcBef>
                <a:spcPts val="19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ear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Ad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Boa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s,</a:t>
            </a:r>
          </a:p>
          <a:p>
            <a:pPr lvl="0" algn="l" rtl="0">
              <a:lnSpc>
                <a:spcPts val="1300"/>
              </a:lnSpc>
              <a:spcBef>
                <a:spcPts val="19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pc="-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cs typeface="Arial"/>
              </a:rPr>
              <a:t>elc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cs typeface="Arial"/>
              </a:rPr>
              <a:t>me!</a:t>
            </a:r>
            <a:endParaRPr lang="en-US" sz="1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>
              <a:lnSpc>
                <a:spcPts val="1400"/>
              </a:lnSpc>
              <a:spcBef>
                <a:spcPts val="16"/>
              </a:spcBef>
            </a:pPr>
            <a:endParaRPr lang="en-US" sz="1400" kern="1200" dirty="0">
              <a:solidFill>
                <a:prstClr val="black"/>
              </a:solidFill>
            </a:endParaRPr>
          </a:p>
          <a:p>
            <a:pPr marL="12700" marR="4953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x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for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ega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ds to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i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ased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ab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tes. </a:t>
            </a:r>
            <a:r>
              <a:rPr lang="en-US" sz="1200" kern="1200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4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willi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ngness to b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ccept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abe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nst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(D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P)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Boa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</a:p>
          <a:p>
            <a:pPr lvl="0" algn="l" rtl="0">
              <a:lnSpc>
                <a:spcPts val="1300"/>
              </a:lnSpc>
              <a:spcBef>
                <a:spcPts val="80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12700" marR="635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 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ackg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ect,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ts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 Octo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1,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20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0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5.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sts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 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ts.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cons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sts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ntens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act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es,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ch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 sc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een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ng,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uct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 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asses.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ther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 cons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sts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un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act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es,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ch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et our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ow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that 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 c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d.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rim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ocus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for the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ad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boa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put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and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al stak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for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wi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tat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ons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 c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nt,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at,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P.</a:t>
            </a:r>
          </a:p>
          <a:p>
            <a:pPr lvl="0" algn="l" rtl="0">
              <a:lnSpc>
                <a:spcPts val="1300"/>
              </a:lnSpc>
              <a:spcBef>
                <a:spcPts val="80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12700" marR="160655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eas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scuss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, b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ngs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 take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ace beg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22</a:t>
            </a:r>
            <a:r>
              <a:rPr lang="en-US" sz="1200" kern="1200" spc="-7" baseline="38194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baseline="38194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142" baseline="3819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:00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–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:0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0p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.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 be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at 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okee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ex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.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 enc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ag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nda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ad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boa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sh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et.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 a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der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 bus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nes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, I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ke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ask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 ad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boa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nk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 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eat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ew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e.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ll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</a:t>
            </a:r>
            <a:r>
              <a:rPr lang="en-US" sz="1200" kern="1200" spc="-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ncent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es, b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es,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nte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est.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ase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 enco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pass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th,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etes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on,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rri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s,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fest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goa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s.</a:t>
            </a:r>
          </a:p>
          <a:p>
            <a:pPr lvl="0" algn="l" rtl="0">
              <a:lnSpc>
                <a:spcPts val="1300"/>
              </a:lnSpc>
              <a:spcBef>
                <a:spcPts val="80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12700" marR="2159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Aga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n,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ank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for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cept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cont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nu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 the 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 be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suc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ess.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quest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ns or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nts,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el 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co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tact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4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56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0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71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X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7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76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200" u="sng" kern="12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t</a:t>
            </a:r>
            <a:r>
              <a:rPr lang="en-US" sz="1200" u="sng" kern="1200" spc="-1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o</a:t>
            </a:r>
            <a:r>
              <a:rPr lang="en-US" sz="1200" u="sng" kern="12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n</a:t>
            </a:r>
            <a:r>
              <a:rPr lang="en-US" sz="1200" u="sng" kern="1200" spc="-1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y</a:t>
            </a:r>
            <a:r>
              <a:rPr lang="en-US" sz="1200" u="sng" kern="12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a</a:t>
            </a:r>
            <a:r>
              <a:rPr lang="en-US" sz="1200" u="sng" kern="12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-</a:t>
            </a:r>
            <a:r>
              <a:rPr lang="en-US" sz="1200" u="sng" kern="12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g</a:t>
            </a:r>
            <a:r>
              <a:rPr lang="en-US" sz="1200" u="sng" kern="12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i</a:t>
            </a:r>
            <a:r>
              <a:rPr lang="en-US" sz="1200" u="sng" kern="12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ge</a:t>
            </a:r>
            <a:r>
              <a:rPr lang="en-US" sz="1200" u="sng" kern="12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r</a:t>
            </a:r>
            <a:r>
              <a:rPr lang="en-US" sz="1200" u="sng" kern="1200" spc="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@</a:t>
            </a:r>
            <a:r>
              <a:rPr lang="en-US" sz="1200" u="sng" kern="1200" spc="-1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c</a:t>
            </a:r>
            <a:r>
              <a:rPr lang="en-US" sz="1200" u="sng" kern="12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he</a:t>
            </a:r>
            <a:r>
              <a:rPr lang="en-US" sz="1200" u="sng" kern="12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r</a:t>
            </a:r>
            <a:r>
              <a:rPr lang="en-US" sz="1200" u="sng" kern="12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ok</a:t>
            </a:r>
            <a:r>
              <a:rPr lang="en-US" sz="1200" u="sng" kern="1200" spc="-1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e</a:t>
            </a:r>
            <a:r>
              <a:rPr lang="en-US" sz="1200" u="sng" kern="12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e.o</a:t>
            </a:r>
            <a:r>
              <a:rPr lang="en-US" sz="1200" u="sng" kern="12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r</a:t>
            </a:r>
            <a:r>
              <a:rPr lang="en-US" sz="1200" u="sng" kern="12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g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. I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ook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fo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eet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can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’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 to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get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d!</a:t>
            </a:r>
          </a:p>
          <a:p>
            <a:pPr lvl="0" algn="l" rtl="0">
              <a:lnSpc>
                <a:spcPts val="1200"/>
              </a:lnSpc>
              <a:spcBef>
                <a:spcPts val="83"/>
              </a:spcBef>
            </a:pPr>
            <a:endParaRPr lang="en-US" sz="1200" kern="1200" dirty="0">
              <a:solidFill>
                <a:prstClr val="black"/>
              </a:solidFill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nce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s,</a:t>
            </a:r>
          </a:p>
          <a:p>
            <a:pPr lvl="0" algn="l" rtl="0">
              <a:lnSpc>
                <a:spcPts val="1200"/>
              </a:lnSpc>
            </a:pPr>
            <a:endParaRPr lang="en-US" sz="1200" kern="1200" dirty="0">
              <a:solidFill>
                <a:prstClr val="black"/>
              </a:solidFill>
            </a:endParaRPr>
          </a:p>
          <a:p>
            <a:pPr lvl="0" algn="l" rtl="0">
              <a:lnSpc>
                <a:spcPts val="1500"/>
              </a:lnSpc>
              <a:spcBef>
                <a:spcPts val="96"/>
              </a:spcBef>
            </a:pPr>
            <a:endParaRPr lang="en-US" sz="1500" kern="1200" dirty="0">
              <a:solidFill>
                <a:prstClr val="black"/>
              </a:solidFill>
            </a:endParaRPr>
          </a:p>
          <a:p>
            <a:pPr marL="12700" marR="4217035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S. </a:t>
            </a:r>
            <a:r>
              <a:rPr lang="en-US" sz="1200" kern="1200" dirty="0" err="1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-5" dirty="0" err="1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 err="1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dirty="0" err="1">
                <a:solidFill>
                  <a:prstClr val="black"/>
                </a:solidFill>
                <a:latin typeface="Arial"/>
                <a:cs typeface="Arial"/>
              </a:rPr>
              <a:t>er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ator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okee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dirty="0" smtClean="0">
                <a:solidFill>
                  <a:prstClr val="black"/>
                </a:solidFill>
                <a:latin typeface="Arial"/>
                <a:cs typeface="Arial"/>
              </a:rPr>
              <a:t>at</a:t>
            </a:r>
            <a:r>
              <a:rPr lang="en-US" sz="12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 smtClean="0">
                <a:solidFill>
                  <a:prstClr val="black"/>
                </a:solidFill>
                <a:latin typeface="Arial"/>
                <a:cs typeface="Arial"/>
              </a:rPr>
              <a:t>n</a:t>
            </a:r>
            <a:endParaRPr lang="en-US" sz="1200" kern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354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Cherokee Nation Letter regarding advisory board meeting</dc:title>
  <dc:subject>Cherokee Nation Letter regarding advisory board meeting</dc:subject>
  <dc:creator>IHS/SDPI</dc:creator>
  <cp:keywords>Cherokee Nation Letter regarding advisory board meeting</cp:keywords>
  <cp:lastModifiedBy>Waquie, Janell F (IHS/HQ) [C]</cp:lastModifiedBy>
  <cp:revision>3</cp:revision>
  <dcterms:created xsi:type="dcterms:W3CDTF">2014-02-24T09:11:20Z</dcterms:created>
  <dcterms:modified xsi:type="dcterms:W3CDTF">2015-02-12T22:05:01Z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2013-07-25T00:00:00Z</vt:filetime>
  </property>
  <property fmtid="{D5CDD505-2E9C-101B-9397-08002B2CF9AE}" pid="3" name="LastSaved">
    <vt:filetime>2014-02-24T00:00:00Z</vt:filetime>
  </property>
</Properties>
</file>