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9" autoAdjust="0"/>
    <p:restoredTop sz="86401" autoAdjust="0"/>
  </p:normalViewPr>
  <p:slideViewPr>
    <p:cSldViewPr>
      <p:cViewPr varScale="1">
        <p:scale>
          <a:sx n="55" d="100"/>
          <a:sy n="55" d="100"/>
        </p:scale>
        <p:origin x="1356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29912" y="219342"/>
            <a:ext cx="3014472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Participant medical clearance form </a:t>
            </a:r>
          </a:p>
          <a:p>
            <a:pPr algn="ctr"/>
            <a:r>
              <a:rPr lang="en-US" sz="1200" spc="-5" dirty="0" smtClean="0">
                <a:solidFill>
                  <a:schemeClr val="bg1"/>
                </a:solidFill>
                <a:cs typeface="Arial"/>
              </a:rPr>
              <a:t>Fon</a:t>
            </a:r>
            <a:r>
              <a:rPr lang="en-US" sz="1200" dirty="0" smtClean="0">
                <a:solidFill>
                  <a:schemeClr val="bg1"/>
                </a:solidFill>
                <a:cs typeface="Arial"/>
              </a:rPr>
              <a:t>d </a:t>
            </a:r>
            <a:r>
              <a:rPr lang="en-US" sz="1200" spc="-5" dirty="0" smtClean="0">
                <a:solidFill>
                  <a:schemeClr val="bg1"/>
                </a:solidFill>
                <a:cs typeface="Arial"/>
              </a:rPr>
              <a:t>d</a:t>
            </a:r>
            <a:r>
              <a:rPr lang="en-US" sz="1200" dirty="0" smtClean="0">
                <a:solidFill>
                  <a:schemeClr val="bg1"/>
                </a:solidFill>
                <a:cs typeface="Arial"/>
              </a:rPr>
              <a:t>u </a:t>
            </a:r>
            <a:r>
              <a:rPr lang="en-US" sz="1200" spc="-5" dirty="0" smtClean="0">
                <a:solidFill>
                  <a:schemeClr val="bg1"/>
                </a:solidFill>
                <a:cs typeface="Arial"/>
              </a:rPr>
              <a:t>L</a:t>
            </a:r>
            <a:r>
              <a:rPr lang="en-US" sz="1200" dirty="0" smtClean="0">
                <a:solidFill>
                  <a:schemeClr val="bg1"/>
                </a:solidFill>
                <a:cs typeface="Arial"/>
              </a:rPr>
              <a:t>ac Reservation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7236" y="914400"/>
            <a:ext cx="6995159" cy="1093248"/>
          </a:xfrm>
        </p:spPr>
        <p:txBody>
          <a:bodyPr/>
          <a:lstStyle/>
          <a:p>
            <a:pPr marL="12065" marR="6350" lvl="0" indent="0" algn="ctr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Fon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d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d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u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L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ac</a:t>
            </a:r>
            <a:r>
              <a:rPr lang="en-US" sz="1200" b="1" kern="1200" spc="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D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ia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b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1200" b="1" kern="1200" spc="-2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t</a:t>
            </a:r>
            <a:r>
              <a:rPr lang="en-US" sz="1200" b="1" kern="1200" spc="-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s</a:t>
            </a:r>
            <a:r>
              <a:rPr lang="en-US" sz="1200" b="1" kern="1200" spc="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Pre</a:t>
            </a:r>
            <a:r>
              <a:rPr lang="en-US" sz="1200" b="1" kern="1200" spc="-2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v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nt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i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o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 Pr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og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r</a:t>
            </a:r>
            <a:r>
              <a:rPr lang="en-US" sz="1200" b="1" kern="1200" spc="-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m </a:t>
            </a:r>
            <a:r>
              <a:rPr lang="en-US" sz="1200" b="1" kern="1200" dirty="0" smtClean="0">
                <a:solidFill>
                  <a:prstClr val="black"/>
                </a:solidFill>
                <a:latin typeface="Arial"/>
                <a:ea typeface="+mn-ea"/>
                <a:cs typeface="Arial"/>
              </a:rPr>
              <a:t/>
            </a:r>
            <a:br>
              <a:rPr lang="en-US" sz="1200" b="1" kern="1200" dirty="0" smtClean="0">
                <a:solidFill>
                  <a:prstClr val="black"/>
                </a:solidFill>
                <a:latin typeface="Arial"/>
                <a:ea typeface="+mn-ea"/>
                <a:cs typeface="Arial"/>
              </a:rPr>
            </a:br>
            <a:r>
              <a:rPr lang="en-US" sz="1200" b="1" kern="1200" spc="-5" dirty="0" smtClean="0">
                <a:solidFill>
                  <a:prstClr val="black"/>
                </a:solidFill>
                <a:latin typeface="Arial"/>
                <a:ea typeface="+mn-ea"/>
                <a:cs typeface="Arial"/>
              </a:rPr>
              <a:t>M</a:t>
            </a:r>
            <a:r>
              <a:rPr lang="en-US" sz="1200" b="1" kern="1200" dirty="0" smtClean="0">
                <a:solidFill>
                  <a:prstClr val="black"/>
                </a:solidFill>
                <a:latin typeface="Arial"/>
                <a:ea typeface="+mn-ea"/>
                <a:cs typeface="Arial"/>
              </a:rPr>
              <a:t>in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o</a:t>
            </a:r>
            <a:r>
              <a:rPr lang="en-US" sz="1200" b="1" kern="1200" spc="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200" b="1" kern="1200" spc="-1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1200" b="1" kern="1200" spc="-20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y</a:t>
            </a:r>
            <a:r>
              <a:rPr lang="en-US" sz="1200" b="1" kern="1200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1200" b="1" kern="1200" spc="1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in &amp; </a:t>
            </a:r>
            <a:r>
              <a:rPr lang="en-US" sz="1200" b="1" kern="1200" spc="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C</a:t>
            </a:r>
            <a:r>
              <a:rPr lang="en-US" sz="1200" b="1" kern="1200" spc="-3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1200" b="1" kern="1200" spc="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I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R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C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li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ics</a:t>
            </a:r>
            <a:r>
              <a:rPr lang="en-US" sz="12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/>
            </a:r>
            <a:br>
              <a:rPr lang="en-US" sz="12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</a:b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927</a:t>
            </a:r>
            <a:r>
              <a:rPr lang="en-US" sz="1200" b="1" kern="1200" spc="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200" b="1" kern="1200" spc="-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T</a:t>
            </a:r>
            <a:r>
              <a:rPr lang="en-US" sz="1200" b="1" kern="1200" spc="-1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r</a:t>
            </a:r>
            <a:r>
              <a:rPr lang="en-US" sz="1200" b="1" kern="1200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1200" b="1" kern="1200" spc="-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tt</a:t>
            </a:r>
            <a:r>
              <a:rPr lang="en-US" sz="1200" b="1" kern="1200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el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L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1200" b="1" kern="1200" spc="-1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e, </a:t>
            </a:r>
            <a:r>
              <a:rPr lang="en-US" sz="1200" b="1" kern="1200" spc="-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C</a:t>
            </a:r>
            <a:r>
              <a:rPr lang="en-US" sz="1200" b="1" kern="1200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l</a:t>
            </a:r>
            <a:r>
              <a:rPr lang="en-US" sz="1200" b="1" kern="1200" spc="-1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o</a:t>
            </a:r>
            <a:r>
              <a:rPr lang="en-US" sz="1200" b="1" kern="1200" spc="-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qu</a:t>
            </a:r>
            <a:r>
              <a:rPr lang="en-US" sz="1200" b="1" kern="1200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1200" b="1" kern="1200" spc="-5" dirty="0" err="1">
                <a:solidFill>
                  <a:prstClr val="black"/>
                </a:solidFill>
                <a:latin typeface="Arial"/>
                <a:ea typeface="+mn-ea"/>
                <a:cs typeface="Arial"/>
              </a:rPr>
              <a:t>t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,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M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 55</a:t>
            </a:r>
            <a:r>
              <a:rPr lang="en-US" sz="1200" b="1" kern="1200" spc="-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7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20</a:t>
            </a:r>
            <a:r>
              <a:rPr lang="en-US" sz="12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/>
            </a:r>
            <a:br>
              <a:rPr lang="en-US" sz="12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</a:br>
            <a:r>
              <a:rPr lang="en-US" sz="1300" kern="1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1300" kern="1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M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d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ical 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C</a:t>
            </a:r>
            <a:r>
              <a:rPr lang="en-US" sz="1200" b="1" kern="1200" spc="-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l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ea</a:t>
            </a:r>
            <a:r>
              <a:rPr lang="en-US" sz="1200" b="1" kern="1200" spc="-1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ce</a:t>
            </a:r>
            <a:r>
              <a:rPr lang="en-US" sz="12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/>
            </a:r>
            <a:br>
              <a:rPr lang="en-US" sz="12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</a:b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58801" y="2133600"/>
            <a:ext cx="6644640" cy="4968027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819525" algn="l"/>
                <a:tab pos="630936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_</a:t>
            </a:r>
            <a:r>
              <a:rPr lang="en-US" sz="1200" u="sng" kern="1200" dirty="0">
                <a:solidFill>
                  <a:prstClr val="black"/>
                </a:solidFill>
                <a:latin typeface="Arial"/>
                <a:cs typeface="Arial"/>
              </a:rPr>
              <a:t> 	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OB</a:t>
            </a:r>
            <a:r>
              <a:rPr lang="en-US" sz="1200" u="sng" kern="1200" dirty="0">
                <a:solidFill>
                  <a:prstClr val="black"/>
                </a:solidFill>
                <a:latin typeface="Arial"/>
                <a:cs typeface="Arial"/>
              </a:rPr>
              <a:t> 	</a:t>
            </a:r>
            <a:endParaRPr lang="en-US" sz="1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1200"/>
              </a:lnSpc>
            </a:pPr>
            <a:endParaRPr lang="en-US" sz="1200" kern="1200" dirty="0">
              <a:solidFill>
                <a:prstClr val="black"/>
              </a:solidFill>
            </a:endParaRPr>
          </a:p>
          <a:p>
            <a:pPr lvl="0" algn="l" rtl="0">
              <a:lnSpc>
                <a:spcPts val="1500"/>
              </a:lnSpc>
              <a:spcBef>
                <a:spcPts val="96"/>
              </a:spcBef>
            </a:pPr>
            <a:endParaRPr lang="en-US" sz="1500" kern="1200" dirty="0">
              <a:solidFill>
                <a:prstClr val="black"/>
              </a:solidFill>
            </a:endParaRPr>
          </a:p>
          <a:p>
            <a:pPr marL="12700" marR="635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Lac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Se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ces’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abetes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goa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cal act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tota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50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s/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eek, hea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nut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n,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nd 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7%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ght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oss.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ph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cal act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cou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b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sk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ng.</a:t>
            </a:r>
          </a:p>
          <a:p>
            <a:pPr lvl="0" algn="l" rtl="0">
              <a:lnSpc>
                <a:spcPts val="1300"/>
              </a:lnSpc>
              <a:spcBef>
                <a:spcPts val="80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13462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qu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cal 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et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 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rl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q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 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al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der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ate. 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 ha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que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ons,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con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act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78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70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9.</a:t>
            </a:r>
          </a:p>
          <a:p>
            <a:pPr marL="241300" marR="1471930" lvl="0" indent="-228600" algn="l" defTabSz="914400" rtl="0" eaLnBrk="1" fontAlgn="auto" latinLnBrk="0" hangingPunct="1">
              <a:lnSpc>
                <a:spcPts val="2760"/>
              </a:lnSpc>
              <a:spcBef>
                <a:spcPts val="2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I ha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nfo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oc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I ag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e: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heck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ne:</a:t>
            </a:r>
          </a:p>
          <a:p>
            <a:pPr lvl="0" algn="l" rtl="0">
              <a:lnSpc>
                <a:spcPts val="1400"/>
              </a:lnSpc>
              <a:spcBef>
                <a:spcPts val="84"/>
              </a:spcBef>
            </a:pPr>
            <a:endParaRPr lang="en-US" sz="1400" kern="1200" dirty="0">
              <a:solidFill>
                <a:prstClr val="black"/>
              </a:solidFill>
            </a:endParaRPr>
          </a:p>
          <a:p>
            <a:pPr marL="469900" marR="57785" lvl="0" indent="-228600" algn="l" defTabSz="914400" rtl="0" eaLnBrk="1" fontAlgn="auto" latinLnBrk="0" hangingPunct="1">
              <a:lnSpc>
                <a:spcPts val="1370"/>
              </a:lnSpc>
              <a:spcBef>
                <a:spcPts val="0"/>
              </a:spcBef>
              <a:spcAft>
                <a:spcPts val="0"/>
              </a:spcAft>
              <a:buClrTx/>
              <a:buSzPct val="133333"/>
              <a:buFont typeface="Times New Roman"/>
              <a:buChar char="□"/>
              <a:tabLst>
                <a:tab pos="469900" algn="l"/>
              </a:tabLst>
              <a:defRPr/>
            </a:pP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has</a:t>
            </a:r>
            <a:r>
              <a:rPr lang="en-US" sz="1200" kern="12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al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tes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  <a:p>
            <a:pPr lvl="0" algn="l" rtl="0">
              <a:lnSpc>
                <a:spcPts val="1700"/>
              </a:lnSpc>
              <a:spcBef>
                <a:spcPts val="54"/>
              </a:spcBef>
              <a:buFont typeface="Times New Roman"/>
              <a:buChar char="□"/>
            </a:pPr>
            <a:endParaRPr lang="en-US" sz="1700" kern="1200" dirty="0">
              <a:solidFill>
                <a:prstClr val="black"/>
              </a:solidFill>
            </a:endParaRPr>
          </a:p>
          <a:p>
            <a:pPr marL="469900" marR="227329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133333"/>
              <a:buFont typeface="Times New Roman"/>
              <a:buChar char="□"/>
              <a:tabLst>
                <a:tab pos="469900" algn="l"/>
              </a:tabLst>
              <a:defRPr/>
            </a:pP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ds 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cal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ppo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der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 the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cal 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nce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betes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 smtClean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  <a:p>
            <a:pPr marL="469900" marR="227329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133333"/>
              <a:buFont typeface="Times New Roman"/>
              <a:buChar char="□"/>
              <a:tabLst>
                <a:tab pos="469900" algn="l"/>
              </a:tabLst>
              <a:defRPr/>
            </a:pPr>
            <a:endParaRPr lang="en-US" sz="1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397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5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397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1397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5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509588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 smtClean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 smtClean="0">
                <a:solidFill>
                  <a:prstClr val="black"/>
                </a:solidFill>
                <a:latin typeface="Arial"/>
                <a:cs typeface="Arial"/>
              </a:rPr>
              <a:t>cal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gna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e:</a:t>
            </a:r>
          </a:p>
          <a:p>
            <a:pPr marL="509588" lvl="0" algn="l" rtl="0">
              <a:lnSpc>
                <a:spcPts val="1300"/>
              </a:lnSpc>
              <a:spcBef>
                <a:spcPts val="19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509588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10510" algn="l"/>
                <a:tab pos="4871085" algn="l"/>
              </a:tabLst>
              <a:defRPr/>
            </a:pPr>
            <a:r>
              <a:rPr lang="en-US" sz="1200" u="sng" kern="1200" dirty="0">
                <a:solidFill>
                  <a:prstClr val="black"/>
                </a:solidFill>
                <a:latin typeface="Arial"/>
                <a:cs typeface="Arial"/>
              </a:rPr>
              <a:t> 	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_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lang="en-US" sz="1200" u="sng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u="sng" kern="1200" dirty="0" smtClean="0">
                <a:solidFill>
                  <a:prstClr val="black"/>
                </a:solidFill>
                <a:latin typeface="Arial"/>
                <a:cs typeface="Arial"/>
              </a:rPr>
              <a:t>	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17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Fond du Lac Diabetes Prevention Program  Min No Aya Win &amp; CAIR Clinics 927 Trettel Lane, Cloquet, MN 55720  Medical Clearance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 du Lac Reservation Participant Medical Clearance Form</dc:title>
  <dc:subject>Fond du Lac Reservation Participant Medical Clearance Form</dc:subject>
  <dc:creator>IHS/SDPI</dc:creator>
  <cp:keywords>Fond du Lac Reservation Participant Medical Clearance Form</cp:keywords>
  <cp:lastModifiedBy>Waquie, Janell F (IHS/HQ) [C]</cp:lastModifiedBy>
  <cp:revision>2</cp:revision>
  <dcterms:created xsi:type="dcterms:W3CDTF">2014-02-25T10:05:30Z</dcterms:created>
  <dcterms:modified xsi:type="dcterms:W3CDTF">2015-02-18T17:46:38Z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2013-09-19T00:00:00Z</vt:filetime>
  </property>
  <property fmtid="{D5CDD505-2E9C-101B-9397-08002B2CF9AE}" pid="3" name="LastSaved">
    <vt:filetime>2014-02-25T00:00:00Z</vt:filetime>
  </property>
</Properties>
</file>