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73152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68" d="100"/>
          <a:sy n="68" d="100"/>
        </p:scale>
        <p:origin x="78" y="24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20090" y="2267712"/>
            <a:ext cx="8161020" cy="15361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40180" y="4096512"/>
            <a:ext cx="6720839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80060" y="1682496"/>
            <a:ext cx="4176522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44617" y="1682496"/>
            <a:ext cx="4176522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 descr="Handy Portion Guide&#10;1 cup is equal to both cupped hands&#10;measure your fist for fresh fruit, baked potato, or ear of corn&#10;the palm of your had for meat&#10;half cup is equal to one cupped hand&#10;a teaspoon is equal to the tip of your thumb&#10;a tablespoon is equal to the meaty part of your thumb&#10;your whold had would be a 6&quot; or 8&quot; tortilla"/>
          <p:cNvSpPr/>
          <p:nvPr/>
        </p:nvSpPr>
        <p:spPr>
          <a:xfrm>
            <a:off x="0" y="134112"/>
            <a:ext cx="9595104" cy="718108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578376" y="5831485"/>
            <a:ext cx="0" cy="903605"/>
          </a:xfrm>
          <a:custGeom>
            <a:avLst/>
            <a:gdLst/>
            <a:ahLst/>
            <a:cxnLst/>
            <a:rect l="l" t="t" r="r" b="b"/>
            <a:pathLst>
              <a:path h="903604">
                <a:moveTo>
                  <a:pt x="0" y="902997"/>
                </a:moveTo>
                <a:lnTo>
                  <a:pt x="0" y="0"/>
                </a:lnTo>
              </a:path>
            </a:pathLst>
          </a:custGeom>
          <a:ln w="21302">
            <a:solidFill>
              <a:srgbClr val="AF876B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151520" y="7293917"/>
            <a:ext cx="2562860" cy="0"/>
          </a:xfrm>
          <a:custGeom>
            <a:avLst/>
            <a:gdLst/>
            <a:ahLst/>
            <a:cxnLst/>
            <a:rect l="l" t="t" r="r" b="b"/>
            <a:pathLst>
              <a:path w="2562860">
                <a:moveTo>
                  <a:pt x="0" y="0"/>
                </a:moveTo>
                <a:lnTo>
                  <a:pt x="2562348" y="0"/>
                </a:lnTo>
              </a:path>
            </a:pathLst>
          </a:custGeom>
          <a:ln w="18259">
            <a:solidFill>
              <a:srgbClr val="CC9383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0060" y="292607"/>
            <a:ext cx="8641079" cy="11704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80060" y="1682496"/>
            <a:ext cx="8641079" cy="48280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64408" y="6803136"/>
            <a:ext cx="3072383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0060" y="6803136"/>
            <a:ext cx="2208276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912864" y="6803136"/>
            <a:ext cx="2208276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24735" y="0"/>
            <a:ext cx="1396365" cy="464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ctr">
              <a:lnSpc>
                <a:spcPct val="110800"/>
              </a:lnSpc>
            </a:pPr>
            <a:r>
              <a:rPr sz="900" i="1" spc="50" dirty="0">
                <a:solidFill>
                  <a:srgbClr val="313131"/>
                </a:solidFill>
                <a:latin typeface="Arial"/>
                <a:cs typeface="Arial"/>
              </a:rPr>
              <a:t>Patient</a:t>
            </a:r>
            <a:r>
              <a:rPr sz="900" i="1" spc="3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20" dirty="0">
                <a:solidFill>
                  <a:srgbClr val="313131"/>
                </a:solidFill>
                <a:latin typeface="Arial"/>
                <a:cs typeface="Arial"/>
              </a:rPr>
              <a:t>]ami/</a:t>
            </a:r>
            <a:r>
              <a:rPr sz="900" i="1" spc="1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350" i="1" spc="82" baseline="-12345" dirty="0">
                <a:solidFill>
                  <a:srgbClr val="313131"/>
                </a:solidFill>
                <a:latin typeface="Arial"/>
                <a:cs typeface="Arial"/>
              </a:rPr>
              <a:t>0</a:t>
            </a:r>
            <a:r>
              <a:rPr sz="1350" i="1" spc="7" baseline="-1234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-10" dirty="0">
                <a:solidFill>
                  <a:srgbClr val="313131"/>
                </a:solidFill>
                <a:latin typeface="Arial"/>
                <a:cs typeface="Arial"/>
              </a:rPr>
              <a:t>Ectucation</a:t>
            </a:r>
            <a:r>
              <a:rPr sz="900" i="1" spc="-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5" dirty="0">
                <a:solidFill>
                  <a:srgbClr val="313131"/>
                </a:solidFill>
                <a:latin typeface="Arial"/>
                <a:cs typeface="Arial"/>
              </a:rPr>
              <a:t>Shiprock</a:t>
            </a:r>
            <a:r>
              <a:rPr sz="900" i="1" spc="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-15" dirty="0">
                <a:solidFill>
                  <a:srgbClr val="464646"/>
                </a:solidFill>
                <a:latin typeface="Arial"/>
                <a:cs typeface="Arial"/>
              </a:rPr>
              <a:t>Service</a:t>
            </a:r>
            <a:r>
              <a:rPr sz="900" i="1" spc="-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900" i="1" dirty="0">
                <a:solidFill>
                  <a:srgbClr val="313131"/>
                </a:solidFill>
                <a:latin typeface="Arial"/>
                <a:cs typeface="Arial"/>
              </a:rPr>
              <a:t>!Anit</a:t>
            </a:r>
            <a:endParaRPr sz="900">
              <a:latin typeface="Arial"/>
              <a:cs typeface="Arial"/>
            </a:endParaRPr>
          </a:p>
          <a:p>
            <a:pPr marL="15240" algn="ctr">
              <a:lnSpc>
                <a:spcPct val="100000"/>
              </a:lnSpc>
              <a:spcBef>
                <a:spcPts val="90"/>
              </a:spcBef>
            </a:pPr>
            <a:r>
              <a:rPr sz="900" i="1" spc="-195" dirty="0">
                <a:solidFill>
                  <a:srgbClr val="313131"/>
                </a:solidFill>
                <a:latin typeface="Arial"/>
                <a:cs typeface="Arial"/>
              </a:rPr>
              <a:t>1</a:t>
            </a:r>
            <a:r>
              <a:rPr sz="900" i="1" spc="-8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140" dirty="0">
                <a:solidFill>
                  <a:srgbClr val="313131"/>
                </a:solidFill>
                <a:latin typeface="Arial"/>
                <a:cs typeface="Arial"/>
              </a:rPr>
              <a:t>800</a:t>
            </a:r>
            <a:r>
              <a:rPr sz="900" i="1" spc="-13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900" i="1" spc="65" dirty="0">
                <a:solidFill>
                  <a:srgbClr val="464646"/>
                </a:solidFill>
                <a:latin typeface="Arial"/>
                <a:cs typeface="Arial"/>
              </a:rPr>
              <a:t>549</a:t>
            </a:r>
            <a:r>
              <a:rPr sz="900" i="1" spc="-55" dirty="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sz="900" i="1" spc="60" dirty="0">
                <a:solidFill>
                  <a:srgbClr val="313131"/>
                </a:solidFill>
                <a:latin typeface="Arial"/>
                <a:cs typeface="Arial"/>
              </a:rPr>
              <a:t>5644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53135" y="245829"/>
            <a:ext cx="27432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Handy portion guide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Shiprock Service Unit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Shiprock Service Unit – Handy portion guide</dc:title>
  <dc:subject>Shiprock Service Unit – Handy portion guide</dc:subject>
  <dc:creator>IHS/SDPI</dc:creator>
  <cp:keywords>Shiprock Service Unit – Handy portion guide</cp:keywords>
  <cp:lastModifiedBy>Waquie, Janell F (IHS/HQ) [C]</cp:lastModifiedBy>
  <cp:revision>4</cp:revision>
  <dcterms:created xsi:type="dcterms:W3CDTF">2014-02-26T08:50:43Z</dcterms:created>
  <dcterms:modified xsi:type="dcterms:W3CDTF">2015-04-06T16:30:32Z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2011-02-16T00:00:00Z</vt:filetime>
  </property>
  <property fmtid="{D5CDD505-2E9C-101B-9397-08002B2CF9AE}" pid="3" name="LastSaved">
    <vt:filetime>2014-02-26T00:00:00Z</vt:filetime>
  </property>
</Properties>
</file>