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9" autoAdjust="0"/>
    <p:restoredTop sz="86401" autoAdjust="0"/>
  </p:normalViewPr>
  <p:slideViewPr>
    <p:cSldViewPr>
      <p:cViewPr varScale="1">
        <p:scale>
          <a:sx n="65" d="100"/>
          <a:sy n="65" d="100"/>
        </p:scale>
        <p:origin x="78" y="22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772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5F8050-7605-49FE-B6B3-0B278C030D1E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97538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E2E2F4-A9D8-49B4-ADF0-F8BE29137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865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E2E2F4-A9D8-49B4-ADF0-F8BE29137F5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919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79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454559"/>
            <a:ext cx="8910320" cy="6861809"/>
          </a:xfrm>
          <a:custGeom>
            <a:avLst/>
            <a:gdLst/>
            <a:ahLst/>
            <a:cxnLst/>
            <a:rect l="l" t="t" r="r" b="b"/>
            <a:pathLst>
              <a:path w="8910320" h="6861809">
                <a:moveTo>
                  <a:pt x="0" y="6861332"/>
                </a:moveTo>
                <a:lnTo>
                  <a:pt x="8807994" y="6861332"/>
                </a:lnTo>
                <a:lnTo>
                  <a:pt x="8807994" y="6857962"/>
                </a:lnTo>
                <a:lnTo>
                  <a:pt x="8782484" y="6851132"/>
                </a:lnTo>
                <a:lnTo>
                  <a:pt x="8756943" y="6847716"/>
                </a:lnTo>
                <a:lnTo>
                  <a:pt x="8756943" y="6844347"/>
                </a:lnTo>
                <a:lnTo>
                  <a:pt x="8731436" y="6823901"/>
                </a:lnTo>
                <a:lnTo>
                  <a:pt x="8705929" y="6806916"/>
                </a:lnTo>
                <a:lnTo>
                  <a:pt x="8680423" y="6786470"/>
                </a:lnTo>
                <a:lnTo>
                  <a:pt x="8654882" y="6765933"/>
                </a:lnTo>
                <a:lnTo>
                  <a:pt x="8680423" y="6714887"/>
                </a:lnTo>
                <a:lnTo>
                  <a:pt x="8756943" y="6667257"/>
                </a:lnTo>
                <a:lnTo>
                  <a:pt x="8859028" y="6619580"/>
                </a:lnTo>
                <a:lnTo>
                  <a:pt x="8884545" y="6568534"/>
                </a:lnTo>
                <a:lnTo>
                  <a:pt x="8859028" y="6510567"/>
                </a:lnTo>
                <a:lnTo>
                  <a:pt x="8756943" y="6456105"/>
                </a:lnTo>
                <a:lnTo>
                  <a:pt x="8680423" y="6401644"/>
                </a:lnTo>
                <a:lnTo>
                  <a:pt x="8654882" y="6347183"/>
                </a:lnTo>
                <a:lnTo>
                  <a:pt x="8705929" y="6282430"/>
                </a:lnTo>
                <a:lnTo>
                  <a:pt x="8807994" y="6221139"/>
                </a:lnTo>
                <a:lnTo>
                  <a:pt x="8884545" y="6159893"/>
                </a:lnTo>
                <a:lnTo>
                  <a:pt x="8884545" y="6095231"/>
                </a:lnTo>
                <a:lnTo>
                  <a:pt x="8859028" y="6057664"/>
                </a:lnTo>
                <a:lnTo>
                  <a:pt x="8756943" y="6023648"/>
                </a:lnTo>
                <a:lnTo>
                  <a:pt x="8680423" y="5986218"/>
                </a:lnTo>
                <a:lnTo>
                  <a:pt x="8654882" y="5945372"/>
                </a:lnTo>
                <a:lnTo>
                  <a:pt x="8705929" y="5880710"/>
                </a:lnTo>
                <a:lnTo>
                  <a:pt x="8807994" y="5819328"/>
                </a:lnTo>
                <a:lnTo>
                  <a:pt x="8884545" y="5758081"/>
                </a:lnTo>
                <a:lnTo>
                  <a:pt x="8884545" y="5693420"/>
                </a:lnTo>
                <a:lnTo>
                  <a:pt x="8859028" y="5655944"/>
                </a:lnTo>
                <a:lnTo>
                  <a:pt x="8756943" y="5621792"/>
                </a:lnTo>
                <a:lnTo>
                  <a:pt x="8680423" y="5587776"/>
                </a:lnTo>
                <a:lnTo>
                  <a:pt x="8654882" y="5546930"/>
                </a:lnTo>
                <a:lnTo>
                  <a:pt x="8705929" y="5482269"/>
                </a:lnTo>
                <a:lnTo>
                  <a:pt x="8807994" y="5421023"/>
                </a:lnTo>
                <a:lnTo>
                  <a:pt x="8884545" y="5359640"/>
                </a:lnTo>
                <a:lnTo>
                  <a:pt x="8884545" y="5294979"/>
                </a:lnTo>
                <a:lnTo>
                  <a:pt x="8859028" y="5271163"/>
                </a:lnTo>
                <a:lnTo>
                  <a:pt x="8807994" y="5250717"/>
                </a:lnTo>
                <a:lnTo>
                  <a:pt x="8705929" y="5203087"/>
                </a:lnTo>
                <a:lnTo>
                  <a:pt x="8680423" y="5124673"/>
                </a:lnTo>
                <a:lnTo>
                  <a:pt x="8756943" y="5049812"/>
                </a:lnTo>
                <a:lnTo>
                  <a:pt x="8859028" y="4971535"/>
                </a:lnTo>
                <a:lnTo>
                  <a:pt x="8884545" y="4889752"/>
                </a:lnTo>
                <a:lnTo>
                  <a:pt x="8859028" y="4852276"/>
                </a:lnTo>
                <a:lnTo>
                  <a:pt x="8756943" y="4818260"/>
                </a:lnTo>
                <a:lnTo>
                  <a:pt x="8680423" y="4780830"/>
                </a:lnTo>
                <a:lnTo>
                  <a:pt x="8654882" y="4736569"/>
                </a:lnTo>
                <a:lnTo>
                  <a:pt x="8705929" y="4675186"/>
                </a:lnTo>
                <a:lnTo>
                  <a:pt x="8807994" y="4613940"/>
                </a:lnTo>
                <a:lnTo>
                  <a:pt x="8884545" y="4549278"/>
                </a:lnTo>
                <a:lnTo>
                  <a:pt x="8884545" y="4484480"/>
                </a:lnTo>
                <a:lnTo>
                  <a:pt x="8859028" y="4447050"/>
                </a:lnTo>
                <a:lnTo>
                  <a:pt x="8756943" y="4413034"/>
                </a:lnTo>
                <a:lnTo>
                  <a:pt x="8680423" y="4375603"/>
                </a:lnTo>
                <a:lnTo>
                  <a:pt x="8654882" y="4334757"/>
                </a:lnTo>
                <a:lnTo>
                  <a:pt x="8705929" y="4269959"/>
                </a:lnTo>
                <a:lnTo>
                  <a:pt x="8807994" y="4208713"/>
                </a:lnTo>
                <a:lnTo>
                  <a:pt x="8884545" y="4147422"/>
                </a:lnTo>
                <a:lnTo>
                  <a:pt x="8884545" y="4082760"/>
                </a:lnTo>
                <a:lnTo>
                  <a:pt x="8859028" y="4045238"/>
                </a:lnTo>
                <a:lnTo>
                  <a:pt x="8756943" y="4007808"/>
                </a:lnTo>
                <a:lnTo>
                  <a:pt x="8680423" y="3970331"/>
                </a:lnTo>
                <a:lnTo>
                  <a:pt x="8654882" y="3929485"/>
                </a:lnTo>
                <a:lnTo>
                  <a:pt x="8705929" y="3868239"/>
                </a:lnTo>
                <a:lnTo>
                  <a:pt x="8782484" y="3806857"/>
                </a:lnTo>
                <a:lnTo>
                  <a:pt x="8859028" y="3745610"/>
                </a:lnTo>
                <a:lnTo>
                  <a:pt x="8884545" y="3680949"/>
                </a:lnTo>
                <a:lnTo>
                  <a:pt x="8833511" y="3623073"/>
                </a:lnTo>
                <a:lnTo>
                  <a:pt x="8705929" y="3575305"/>
                </a:lnTo>
                <a:lnTo>
                  <a:pt x="8680423" y="3517474"/>
                </a:lnTo>
                <a:lnTo>
                  <a:pt x="8807994" y="3425582"/>
                </a:lnTo>
                <a:lnTo>
                  <a:pt x="8910062" y="3330138"/>
                </a:lnTo>
                <a:lnTo>
                  <a:pt x="8833511" y="3262107"/>
                </a:lnTo>
                <a:lnTo>
                  <a:pt x="8705929" y="3197446"/>
                </a:lnTo>
                <a:lnTo>
                  <a:pt x="8654882" y="3119033"/>
                </a:lnTo>
                <a:lnTo>
                  <a:pt x="8705929" y="3081602"/>
                </a:lnTo>
                <a:lnTo>
                  <a:pt x="8756943" y="3047541"/>
                </a:lnTo>
                <a:lnTo>
                  <a:pt x="8833511" y="3010110"/>
                </a:lnTo>
                <a:lnTo>
                  <a:pt x="8884545" y="2976095"/>
                </a:lnTo>
                <a:lnTo>
                  <a:pt x="8884545" y="2907927"/>
                </a:lnTo>
                <a:lnTo>
                  <a:pt x="8807994" y="2850051"/>
                </a:lnTo>
                <a:lnTo>
                  <a:pt x="8705929" y="2792174"/>
                </a:lnTo>
                <a:lnTo>
                  <a:pt x="8654882" y="2730928"/>
                </a:lnTo>
                <a:lnTo>
                  <a:pt x="8680423" y="2669545"/>
                </a:lnTo>
                <a:lnTo>
                  <a:pt x="8756943" y="2604884"/>
                </a:lnTo>
                <a:lnTo>
                  <a:pt x="8859028" y="2543638"/>
                </a:lnTo>
                <a:lnTo>
                  <a:pt x="8884545" y="2478976"/>
                </a:lnTo>
                <a:lnTo>
                  <a:pt x="8859028" y="2437994"/>
                </a:lnTo>
                <a:lnTo>
                  <a:pt x="8756943" y="2400563"/>
                </a:lnTo>
                <a:lnTo>
                  <a:pt x="8680423" y="2359717"/>
                </a:lnTo>
                <a:lnTo>
                  <a:pt x="8654882" y="2315456"/>
                </a:lnTo>
                <a:lnTo>
                  <a:pt x="8705929" y="2274656"/>
                </a:lnTo>
                <a:lnTo>
                  <a:pt x="8859028" y="2199657"/>
                </a:lnTo>
                <a:lnTo>
                  <a:pt x="8884545" y="2162227"/>
                </a:lnTo>
                <a:lnTo>
                  <a:pt x="8859028" y="2090735"/>
                </a:lnTo>
                <a:lnTo>
                  <a:pt x="8756943" y="2026074"/>
                </a:lnTo>
                <a:lnTo>
                  <a:pt x="8680423" y="1968106"/>
                </a:lnTo>
                <a:lnTo>
                  <a:pt x="8654882" y="1910230"/>
                </a:lnTo>
                <a:lnTo>
                  <a:pt x="8705929" y="1848983"/>
                </a:lnTo>
                <a:lnTo>
                  <a:pt x="8807994" y="1787737"/>
                </a:lnTo>
                <a:lnTo>
                  <a:pt x="8884545" y="1722939"/>
                </a:lnTo>
                <a:lnTo>
                  <a:pt x="8884545" y="1658278"/>
                </a:lnTo>
                <a:lnTo>
                  <a:pt x="8859028" y="1620847"/>
                </a:lnTo>
                <a:lnTo>
                  <a:pt x="8756943" y="1586786"/>
                </a:lnTo>
                <a:lnTo>
                  <a:pt x="8680423" y="1549355"/>
                </a:lnTo>
                <a:lnTo>
                  <a:pt x="8654882" y="1505003"/>
                </a:lnTo>
                <a:lnTo>
                  <a:pt x="8705929" y="1443757"/>
                </a:lnTo>
                <a:lnTo>
                  <a:pt x="8807994" y="1382465"/>
                </a:lnTo>
                <a:lnTo>
                  <a:pt x="8884545" y="1317713"/>
                </a:lnTo>
                <a:lnTo>
                  <a:pt x="8884545" y="1253052"/>
                </a:lnTo>
                <a:lnTo>
                  <a:pt x="8859028" y="1215575"/>
                </a:lnTo>
                <a:lnTo>
                  <a:pt x="8756943" y="1181560"/>
                </a:lnTo>
                <a:lnTo>
                  <a:pt x="8680423" y="1144129"/>
                </a:lnTo>
                <a:lnTo>
                  <a:pt x="8654882" y="1103283"/>
                </a:lnTo>
                <a:lnTo>
                  <a:pt x="8705929" y="1038485"/>
                </a:lnTo>
                <a:lnTo>
                  <a:pt x="8807994" y="977239"/>
                </a:lnTo>
                <a:lnTo>
                  <a:pt x="8884545" y="915993"/>
                </a:lnTo>
                <a:lnTo>
                  <a:pt x="8884545" y="847780"/>
                </a:lnTo>
                <a:lnTo>
                  <a:pt x="8859028" y="810349"/>
                </a:lnTo>
                <a:lnTo>
                  <a:pt x="8756943" y="776333"/>
                </a:lnTo>
                <a:lnTo>
                  <a:pt x="8680423" y="738903"/>
                </a:lnTo>
                <a:lnTo>
                  <a:pt x="8654882" y="698057"/>
                </a:lnTo>
                <a:lnTo>
                  <a:pt x="8705929" y="657211"/>
                </a:lnTo>
                <a:lnTo>
                  <a:pt x="8782484" y="616228"/>
                </a:lnTo>
                <a:lnTo>
                  <a:pt x="8859028" y="575428"/>
                </a:lnTo>
                <a:lnTo>
                  <a:pt x="8884545" y="534582"/>
                </a:lnTo>
                <a:lnTo>
                  <a:pt x="8859028" y="469921"/>
                </a:lnTo>
                <a:lnTo>
                  <a:pt x="8756943" y="408529"/>
                </a:lnTo>
                <a:lnTo>
                  <a:pt x="8680423" y="350666"/>
                </a:lnTo>
                <a:lnTo>
                  <a:pt x="8654882" y="292808"/>
                </a:lnTo>
                <a:lnTo>
                  <a:pt x="8705929" y="241757"/>
                </a:lnTo>
                <a:lnTo>
                  <a:pt x="8782484" y="190706"/>
                </a:lnTo>
                <a:lnTo>
                  <a:pt x="8859028" y="139542"/>
                </a:lnTo>
                <a:lnTo>
                  <a:pt x="8884545" y="88487"/>
                </a:lnTo>
                <a:lnTo>
                  <a:pt x="8884545" y="40841"/>
                </a:lnTo>
                <a:lnTo>
                  <a:pt x="8859028" y="13613"/>
                </a:lnTo>
                <a:lnTo>
                  <a:pt x="8807994" y="0"/>
                </a:lnTo>
                <a:lnTo>
                  <a:pt x="0" y="0"/>
                </a:lnTo>
                <a:lnTo>
                  <a:pt x="0" y="6861332"/>
                </a:lnTo>
                <a:close/>
              </a:path>
            </a:pathLst>
          </a:custGeom>
          <a:solidFill>
            <a:srgbClr val="CCDFEB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446803" y="458020"/>
            <a:ext cx="1611630" cy="6861809"/>
          </a:xfrm>
          <a:custGeom>
            <a:avLst/>
            <a:gdLst/>
            <a:ahLst/>
            <a:cxnLst/>
            <a:rect l="l" t="t" r="r" b="b"/>
            <a:pathLst>
              <a:path w="1611629" h="6861809">
                <a:moveTo>
                  <a:pt x="1611596" y="0"/>
                </a:moveTo>
                <a:lnTo>
                  <a:pt x="16716" y="0"/>
                </a:lnTo>
                <a:lnTo>
                  <a:pt x="16716" y="3369"/>
                </a:lnTo>
                <a:lnTo>
                  <a:pt x="20894" y="10200"/>
                </a:lnTo>
                <a:lnTo>
                  <a:pt x="25077" y="13615"/>
                </a:lnTo>
                <a:lnTo>
                  <a:pt x="25077" y="16984"/>
                </a:lnTo>
                <a:lnTo>
                  <a:pt x="29255" y="37430"/>
                </a:lnTo>
                <a:lnTo>
                  <a:pt x="33432" y="54415"/>
                </a:lnTo>
                <a:lnTo>
                  <a:pt x="37610" y="74861"/>
                </a:lnTo>
                <a:lnTo>
                  <a:pt x="41793" y="95398"/>
                </a:lnTo>
                <a:lnTo>
                  <a:pt x="37610" y="146444"/>
                </a:lnTo>
                <a:lnTo>
                  <a:pt x="25077" y="194075"/>
                </a:lnTo>
                <a:lnTo>
                  <a:pt x="8358" y="241751"/>
                </a:lnTo>
                <a:lnTo>
                  <a:pt x="4179" y="292797"/>
                </a:lnTo>
                <a:lnTo>
                  <a:pt x="8358" y="350765"/>
                </a:lnTo>
                <a:lnTo>
                  <a:pt x="25077" y="405226"/>
                </a:lnTo>
                <a:lnTo>
                  <a:pt x="37610" y="459687"/>
                </a:lnTo>
                <a:lnTo>
                  <a:pt x="41793" y="514148"/>
                </a:lnTo>
                <a:lnTo>
                  <a:pt x="33432" y="578901"/>
                </a:lnTo>
                <a:lnTo>
                  <a:pt x="16716" y="640193"/>
                </a:lnTo>
                <a:lnTo>
                  <a:pt x="4179" y="701439"/>
                </a:lnTo>
                <a:lnTo>
                  <a:pt x="4179" y="766100"/>
                </a:lnTo>
                <a:lnTo>
                  <a:pt x="8358" y="803667"/>
                </a:lnTo>
                <a:lnTo>
                  <a:pt x="25077" y="837683"/>
                </a:lnTo>
                <a:lnTo>
                  <a:pt x="37610" y="875114"/>
                </a:lnTo>
                <a:lnTo>
                  <a:pt x="41793" y="915960"/>
                </a:lnTo>
                <a:lnTo>
                  <a:pt x="33432" y="980621"/>
                </a:lnTo>
                <a:lnTo>
                  <a:pt x="16716" y="1042004"/>
                </a:lnTo>
                <a:lnTo>
                  <a:pt x="4179" y="1103250"/>
                </a:lnTo>
                <a:lnTo>
                  <a:pt x="4179" y="1167911"/>
                </a:lnTo>
                <a:lnTo>
                  <a:pt x="8358" y="1205387"/>
                </a:lnTo>
                <a:lnTo>
                  <a:pt x="25077" y="1239540"/>
                </a:lnTo>
                <a:lnTo>
                  <a:pt x="37610" y="1273555"/>
                </a:lnTo>
                <a:lnTo>
                  <a:pt x="41793" y="1314401"/>
                </a:lnTo>
                <a:lnTo>
                  <a:pt x="33432" y="1379062"/>
                </a:lnTo>
                <a:lnTo>
                  <a:pt x="16716" y="1440309"/>
                </a:lnTo>
                <a:lnTo>
                  <a:pt x="4179" y="1501691"/>
                </a:lnTo>
                <a:lnTo>
                  <a:pt x="4179" y="1566353"/>
                </a:lnTo>
                <a:lnTo>
                  <a:pt x="8358" y="1590168"/>
                </a:lnTo>
                <a:lnTo>
                  <a:pt x="16716" y="1610614"/>
                </a:lnTo>
                <a:lnTo>
                  <a:pt x="33432" y="1658245"/>
                </a:lnTo>
                <a:lnTo>
                  <a:pt x="37610" y="1736658"/>
                </a:lnTo>
                <a:lnTo>
                  <a:pt x="25077" y="1811519"/>
                </a:lnTo>
                <a:lnTo>
                  <a:pt x="8358" y="1889796"/>
                </a:lnTo>
                <a:lnTo>
                  <a:pt x="4179" y="1971579"/>
                </a:lnTo>
                <a:lnTo>
                  <a:pt x="8358" y="2009055"/>
                </a:lnTo>
                <a:lnTo>
                  <a:pt x="25077" y="2043071"/>
                </a:lnTo>
                <a:lnTo>
                  <a:pt x="37610" y="2080502"/>
                </a:lnTo>
                <a:lnTo>
                  <a:pt x="41793" y="2124763"/>
                </a:lnTo>
                <a:lnTo>
                  <a:pt x="33432" y="2186145"/>
                </a:lnTo>
                <a:lnTo>
                  <a:pt x="16716" y="2247392"/>
                </a:lnTo>
                <a:lnTo>
                  <a:pt x="4179" y="2312053"/>
                </a:lnTo>
                <a:lnTo>
                  <a:pt x="4179" y="2376851"/>
                </a:lnTo>
                <a:lnTo>
                  <a:pt x="8358" y="2414282"/>
                </a:lnTo>
                <a:lnTo>
                  <a:pt x="25077" y="2448297"/>
                </a:lnTo>
                <a:lnTo>
                  <a:pt x="37610" y="2485728"/>
                </a:lnTo>
                <a:lnTo>
                  <a:pt x="41793" y="2526574"/>
                </a:lnTo>
                <a:lnTo>
                  <a:pt x="33432" y="2591372"/>
                </a:lnTo>
                <a:lnTo>
                  <a:pt x="16716" y="2652618"/>
                </a:lnTo>
                <a:lnTo>
                  <a:pt x="4179" y="2713910"/>
                </a:lnTo>
                <a:lnTo>
                  <a:pt x="4179" y="2778571"/>
                </a:lnTo>
                <a:lnTo>
                  <a:pt x="8358" y="2816093"/>
                </a:lnTo>
                <a:lnTo>
                  <a:pt x="25077" y="2853524"/>
                </a:lnTo>
                <a:lnTo>
                  <a:pt x="37610" y="2891000"/>
                </a:lnTo>
                <a:lnTo>
                  <a:pt x="41793" y="2931846"/>
                </a:lnTo>
                <a:lnTo>
                  <a:pt x="33432" y="2993092"/>
                </a:lnTo>
                <a:lnTo>
                  <a:pt x="20894" y="3054475"/>
                </a:lnTo>
                <a:lnTo>
                  <a:pt x="8358" y="3115721"/>
                </a:lnTo>
                <a:lnTo>
                  <a:pt x="4179" y="3180382"/>
                </a:lnTo>
                <a:lnTo>
                  <a:pt x="12537" y="3238259"/>
                </a:lnTo>
                <a:lnTo>
                  <a:pt x="33432" y="3286026"/>
                </a:lnTo>
                <a:lnTo>
                  <a:pt x="37610" y="3343857"/>
                </a:lnTo>
                <a:lnTo>
                  <a:pt x="16716" y="3435749"/>
                </a:lnTo>
                <a:lnTo>
                  <a:pt x="0" y="3531193"/>
                </a:lnTo>
                <a:lnTo>
                  <a:pt x="12537" y="3599224"/>
                </a:lnTo>
                <a:lnTo>
                  <a:pt x="33432" y="3663885"/>
                </a:lnTo>
                <a:lnTo>
                  <a:pt x="41793" y="3742299"/>
                </a:lnTo>
                <a:lnTo>
                  <a:pt x="33432" y="3779729"/>
                </a:lnTo>
                <a:lnTo>
                  <a:pt x="25077" y="3813790"/>
                </a:lnTo>
                <a:lnTo>
                  <a:pt x="12537" y="3851221"/>
                </a:lnTo>
                <a:lnTo>
                  <a:pt x="4179" y="3885237"/>
                </a:lnTo>
                <a:lnTo>
                  <a:pt x="4179" y="3953404"/>
                </a:lnTo>
                <a:lnTo>
                  <a:pt x="16716" y="4011281"/>
                </a:lnTo>
                <a:lnTo>
                  <a:pt x="33432" y="4069157"/>
                </a:lnTo>
                <a:lnTo>
                  <a:pt x="41793" y="4130403"/>
                </a:lnTo>
                <a:lnTo>
                  <a:pt x="37610" y="4191786"/>
                </a:lnTo>
                <a:lnTo>
                  <a:pt x="25077" y="4256447"/>
                </a:lnTo>
                <a:lnTo>
                  <a:pt x="8358" y="4317694"/>
                </a:lnTo>
                <a:lnTo>
                  <a:pt x="4179" y="4382355"/>
                </a:lnTo>
                <a:lnTo>
                  <a:pt x="8358" y="4423337"/>
                </a:lnTo>
                <a:lnTo>
                  <a:pt x="25077" y="4460768"/>
                </a:lnTo>
                <a:lnTo>
                  <a:pt x="37610" y="4501614"/>
                </a:lnTo>
                <a:lnTo>
                  <a:pt x="41793" y="4545875"/>
                </a:lnTo>
                <a:lnTo>
                  <a:pt x="33432" y="4586676"/>
                </a:lnTo>
                <a:lnTo>
                  <a:pt x="8358" y="4661674"/>
                </a:lnTo>
                <a:lnTo>
                  <a:pt x="4179" y="4699105"/>
                </a:lnTo>
                <a:lnTo>
                  <a:pt x="8358" y="4770596"/>
                </a:lnTo>
                <a:lnTo>
                  <a:pt x="25077" y="4835258"/>
                </a:lnTo>
                <a:lnTo>
                  <a:pt x="37610" y="4893225"/>
                </a:lnTo>
                <a:lnTo>
                  <a:pt x="41793" y="4951102"/>
                </a:lnTo>
                <a:lnTo>
                  <a:pt x="33432" y="5012348"/>
                </a:lnTo>
                <a:lnTo>
                  <a:pt x="16716" y="5073594"/>
                </a:lnTo>
                <a:lnTo>
                  <a:pt x="4179" y="5138392"/>
                </a:lnTo>
                <a:lnTo>
                  <a:pt x="4179" y="5203053"/>
                </a:lnTo>
                <a:lnTo>
                  <a:pt x="8358" y="5240484"/>
                </a:lnTo>
                <a:lnTo>
                  <a:pt x="25077" y="5274545"/>
                </a:lnTo>
                <a:lnTo>
                  <a:pt x="37610" y="5311976"/>
                </a:lnTo>
                <a:lnTo>
                  <a:pt x="41793" y="5356328"/>
                </a:lnTo>
                <a:lnTo>
                  <a:pt x="33432" y="5417574"/>
                </a:lnTo>
                <a:lnTo>
                  <a:pt x="16716" y="5478866"/>
                </a:lnTo>
                <a:lnTo>
                  <a:pt x="4179" y="5543618"/>
                </a:lnTo>
                <a:lnTo>
                  <a:pt x="4179" y="5608280"/>
                </a:lnTo>
                <a:lnTo>
                  <a:pt x="8358" y="5645756"/>
                </a:lnTo>
                <a:lnTo>
                  <a:pt x="25077" y="5679771"/>
                </a:lnTo>
                <a:lnTo>
                  <a:pt x="37610" y="5717202"/>
                </a:lnTo>
                <a:lnTo>
                  <a:pt x="41793" y="5758048"/>
                </a:lnTo>
                <a:lnTo>
                  <a:pt x="33432" y="5822846"/>
                </a:lnTo>
                <a:lnTo>
                  <a:pt x="16716" y="5884092"/>
                </a:lnTo>
                <a:lnTo>
                  <a:pt x="4179" y="5945338"/>
                </a:lnTo>
                <a:lnTo>
                  <a:pt x="4179" y="6013552"/>
                </a:lnTo>
                <a:lnTo>
                  <a:pt x="8358" y="6050982"/>
                </a:lnTo>
                <a:lnTo>
                  <a:pt x="25077" y="6084998"/>
                </a:lnTo>
                <a:lnTo>
                  <a:pt x="37610" y="6122429"/>
                </a:lnTo>
                <a:lnTo>
                  <a:pt x="41793" y="6163275"/>
                </a:lnTo>
                <a:lnTo>
                  <a:pt x="33432" y="6204120"/>
                </a:lnTo>
                <a:lnTo>
                  <a:pt x="20894" y="6245103"/>
                </a:lnTo>
                <a:lnTo>
                  <a:pt x="8358" y="6285903"/>
                </a:lnTo>
                <a:lnTo>
                  <a:pt x="4179" y="6326749"/>
                </a:lnTo>
                <a:lnTo>
                  <a:pt x="8358" y="6391411"/>
                </a:lnTo>
                <a:lnTo>
                  <a:pt x="25077" y="6452803"/>
                </a:lnTo>
                <a:lnTo>
                  <a:pt x="37610" y="6510665"/>
                </a:lnTo>
                <a:lnTo>
                  <a:pt x="41793" y="6568524"/>
                </a:lnTo>
                <a:lnTo>
                  <a:pt x="33432" y="6619574"/>
                </a:lnTo>
                <a:lnTo>
                  <a:pt x="20894" y="6670625"/>
                </a:lnTo>
                <a:lnTo>
                  <a:pt x="8358" y="6721789"/>
                </a:lnTo>
                <a:lnTo>
                  <a:pt x="4179" y="6772844"/>
                </a:lnTo>
                <a:lnTo>
                  <a:pt x="4179" y="6820490"/>
                </a:lnTo>
                <a:lnTo>
                  <a:pt x="8358" y="6847718"/>
                </a:lnTo>
                <a:lnTo>
                  <a:pt x="16716" y="6861332"/>
                </a:lnTo>
                <a:lnTo>
                  <a:pt x="1611596" y="6861332"/>
                </a:lnTo>
                <a:lnTo>
                  <a:pt x="1611596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808857" y="6745122"/>
            <a:ext cx="2440940" cy="570230"/>
          </a:xfrm>
          <a:custGeom>
            <a:avLst/>
            <a:gdLst/>
            <a:ahLst/>
            <a:cxnLst/>
            <a:rect l="l" t="t" r="r" b="b"/>
            <a:pathLst>
              <a:path w="2440940" h="570229">
                <a:moveTo>
                  <a:pt x="0" y="570077"/>
                </a:moveTo>
                <a:lnTo>
                  <a:pt x="2440813" y="570077"/>
                </a:lnTo>
                <a:lnTo>
                  <a:pt x="2440813" y="0"/>
                </a:lnTo>
                <a:lnTo>
                  <a:pt x="0" y="0"/>
                </a:lnTo>
                <a:lnTo>
                  <a:pt x="0" y="57007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808857" y="6072187"/>
            <a:ext cx="2440940" cy="673100"/>
          </a:xfrm>
          <a:custGeom>
            <a:avLst/>
            <a:gdLst/>
            <a:ahLst/>
            <a:cxnLst/>
            <a:rect l="l" t="t" r="r" b="b"/>
            <a:pathLst>
              <a:path w="2440940" h="673100">
                <a:moveTo>
                  <a:pt x="0" y="672934"/>
                </a:moveTo>
                <a:lnTo>
                  <a:pt x="2440813" y="672934"/>
                </a:lnTo>
                <a:lnTo>
                  <a:pt x="2440813" y="0"/>
                </a:lnTo>
                <a:lnTo>
                  <a:pt x="0" y="0"/>
                </a:lnTo>
                <a:lnTo>
                  <a:pt x="0" y="67293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451098"/>
            <a:ext cx="1878077" cy="350519"/>
          </a:xfrm>
        </p:spPr>
        <p:txBody>
          <a:bodyPr lIns="0" tIns="0" rIns="0" bIns="0"/>
          <a:lstStyle>
            <a:lvl1pPr>
              <a:defRPr sz="2200">
                <a:solidFill>
                  <a:srgbClr val="006699"/>
                </a:solidFill>
                <a:latin typeface="Comic Sans MS"/>
                <a:cs typeface="Comic Sans MS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1" y="1143000"/>
            <a:ext cx="2916936" cy="5774436"/>
          </a:xfrm>
        </p:spPr>
        <p:txBody>
          <a:bodyPr lIns="0" tIns="0" rIns="0" bIns="0"/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11" name="Holder 3"/>
          <p:cNvSpPr>
            <a:spLocks noGrp="1"/>
          </p:cNvSpPr>
          <p:nvPr>
            <p:ph type="body" idx="10"/>
          </p:nvPr>
        </p:nvSpPr>
        <p:spPr>
          <a:xfrm>
            <a:off x="3691127" y="492142"/>
            <a:ext cx="2916936" cy="6425293"/>
          </a:xfrm>
        </p:spPr>
        <p:txBody>
          <a:bodyPr lIns="0" tIns="0" rIns="0" bIns="0"/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12" name="Holder 3"/>
          <p:cNvSpPr>
            <a:spLocks noGrp="1"/>
          </p:cNvSpPr>
          <p:nvPr>
            <p:ph type="body" idx="11"/>
          </p:nvPr>
        </p:nvSpPr>
        <p:spPr>
          <a:xfrm>
            <a:off x="6879333" y="502455"/>
            <a:ext cx="2916936" cy="6425293"/>
          </a:xfrm>
        </p:spPr>
        <p:txBody>
          <a:bodyPr lIns="0" tIns="0" rIns="0" bIns="0"/>
          <a:lstStyle>
            <a:lvl1pPr>
              <a:defRPr/>
            </a:lvl1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23" y="522478"/>
            <a:ext cx="2335277" cy="3505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object 24"/>
          <p:cNvSpPr/>
          <p:nvPr userDrawn="1"/>
        </p:nvSpPr>
        <p:spPr>
          <a:xfrm>
            <a:off x="104606" y="458020"/>
            <a:ext cx="251460" cy="6861809"/>
          </a:xfrm>
          <a:custGeom>
            <a:avLst/>
            <a:gdLst/>
            <a:ahLst/>
            <a:cxnLst/>
            <a:rect l="l" t="t" r="r" b="b"/>
            <a:pathLst>
              <a:path w="251460" h="6861809">
                <a:moveTo>
                  <a:pt x="0" y="0"/>
                </a:moveTo>
                <a:lnTo>
                  <a:pt x="237922" y="0"/>
                </a:lnTo>
                <a:lnTo>
                  <a:pt x="237922" y="3369"/>
                </a:lnTo>
                <a:lnTo>
                  <a:pt x="234549" y="10200"/>
                </a:lnTo>
                <a:lnTo>
                  <a:pt x="231172" y="13615"/>
                </a:lnTo>
                <a:lnTo>
                  <a:pt x="231172" y="16984"/>
                </a:lnTo>
                <a:lnTo>
                  <a:pt x="227800" y="37430"/>
                </a:lnTo>
                <a:lnTo>
                  <a:pt x="224428" y="54415"/>
                </a:lnTo>
                <a:lnTo>
                  <a:pt x="221055" y="74861"/>
                </a:lnTo>
                <a:lnTo>
                  <a:pt x="217678" y="95398"/>
                </a:lnTo>
                <a:lnTo>
                  <a:pt x="221055" y="146444"/>
                </a:lnTo>
                <a:lnTo>
                  <a:pt x="231172" y="194075"/>
                </a:lnTo>
                <a:lnTo>
                  <a:pt x="244669" y="241751"/>
                </a:lnTo>
                <a:lnTo>
                  <a:pt x="248043" y="292797"/>
                </a:lnTo>
                <a:lnTo>
                  <a:pt x="244669" y="350765"/>
                </a:lnTo>
                <a:lnTo>
                  <a:pt x="231172" y="405226"/>
                </a:lnTo>
                <a:lnTo>
                  <a:pt x="221055" y="459687"/>
                </a:lnTo>
                <a:lnTo>
                  <a:pt x="217678" y="514148"/>
                </a:lnTo>
                <a:lnTo>
                  <a:pt x="224428" y="578901"/>
                </a:lnTo>
                <a:lnTo>
                  <a:pt x="237922" y="640193"/>
                </a:lnTo>
                <a:lnTo>
                  <a:pt x="248043" y="701439"/>
                </a:lnTo>
                <a:lnTo>
                  <a:pt x="248043" y="766100"/>
                </a:lnTo>
                <a:lnTo>
                  <a:pt x="244669" y="803667"/>
                </a:lnTo>
                <a:lnTo>
                  <a:pt x="231172" y="837683"/>
                </a:lnTo>
                <a:lnTo>
                  <a:pt x="221055" y="875114"/>
                </a:lnTo>
                <a:lnTo>
                  <a:pt x="217678" y="915960"/>
                </a:lnTo>
                <a:lnTo>
                  <a:pt x="224428" y="980621"/>
                </a:lnTo>
                <a:lnTo>
                  <a:pt x="237922" y="1042004"/>
                </a:lnTo>
                <a:lnTo>
                  <a:pt x="248043" y="1103250"/>
                </a:lnTo>
                <a:lnTo>
                  <a:pt x="248043" y="1167911"/>
                </a:lnTo>
                <a:lnTo>
                  <a:pt x="244669" y="1205387"/>
                </a:lnTo>
                <a:lnTo>
                  <a:pt x="231172" y="1239540"/>
                </a:lnTo>
                <a:lnTo>
                  <a:pt x="221055" y="1273555"/>
                </a:lnTo>
                <a:lnTo>
                  <a:pt x="217678" y="1314401"/>
                </a:lnTo>
                <a:lnTo>
                  <a:pt x="224428" y="1379062"/>
                </a:lnTo>
                <a:lnTo>
                  <a:pt x="237922" y="1440309"/>
                </a:lnTo>
                <a:lnTo>
                  <a:pt x="248043" y="1501691"/>
                </a:lnTo>
                <a:lnTo>
                  <a:pt x="248043" y="1566353"/>
                </a:lnTo>
                <a:lnTo>
                  <a:pt x="244669" y="1590168"/>
                </a:lnTo>
                <a:lnTo>
                  <a:pt x="237922" y="1610614"/>
                </a:lnTo>
                <a:lnTo>
                  <a:pt x="224428" y="1658245"/>
                </a:lnTo>
                <a:lnTo>
                  <a:pt x="221055" y="1736658"/>
                </a:lnTo>
                <a:lnTo>
                  <a:pt x="231172" y="1811519"/>
                </a:lnTo>
                <a:lnTo>
                  <a:pt x="244669" y="1889796"/>
                </a:lnTo>
                <a:lnTo>
                  <a:pt x="248043" y="1971579"/>
                </a:lnTo>
                <a:lnTo>
                  <a:pt x="244669" y="2009055"/>
                </a:lnTo>
                <a:lnTo>
                  <a:pt x="231172" y="2043071"/>
                </a:lnTo>
                <a:lnTo>
                  <a:pt x="221055" y="2080502"/>
                </a:lnTo>
                <a:lnTo>
                  <a:pt x="217678" y="2124763"/>
                </a:lnTo>
                <a:lnTo>
                  <a:pt x="224428" y="2186145"/>
                </a:lnTo>
                <a:lnTo>
                  <a:pt x="237922" y="2247392"/>
                </a:lnTo>
                <a:lnTo>
                  <a:pt x="248043" y="2312053"/>
                </a:lnTo>
                <a:lnTo>
                  <a:pt x="248043" y="2376851"/>
                </a:lnTo>
                <a:lnTo>
                  <a:pt x="244669" y="2414282"/>
                </a:lnTo>
                <a:lnTo>
                  <a:pt x="231172" y="2448297"/>
                </a:lnTo>
                <a:lnTo>
                  <a:pt x="221055" y="2485728"/>
                </a:lnTo>
                <a:lnTo>
                  <a:pt x="217678" y="2526574"/>
                </a:lnTo>
                <a:lnTo>
                  <a:pt x="224428" y="2591372"/>
                </a:lnTo>
                <a:lnTo>
                  <a:pt x="237922" y="2652618"/>
                </a:lnTo>
                <a:lnTo>
                  <a:pt x="248043" y="2713910"/>
                </a:lnTo>
                <a:lnTo>
                  <a:pt x="248043" y="2778571"/>
                </a:lnTo>
                <a:lnTo>
                  <a:pt x="244669" y="2816093"/>
                </a:lnTo>
                <a:lnTo>
                  <a:pt x="231172" y="2853524"/>
                </a:lnTo>
                <a:lnTo>
                  <a:pt x="221055" y="2891000"/>
                </a:lnTo>
                <a:lnTo>
                  <a:pt x="217678" y="2931846"/>
                </a:lnTo>
                <a:lnTo>
                  <a:pt x="224428" y="2993092"/>
                </a:lnTo>
                <a:lnTo>
                  <a:pt x="234549" y="3054475"/>
                </a:lnTo>
                <a:lnTo>
                  <a:pt x="244669" y="3115721"/>
                </a:lnTo>
                <a:lnTo>
                  <a:pt x="248043" y="3180382"/>
                </a:lnTo>
                <a:lnTo>
                  <a:pt x="241295" y="3238259"/>
                </a:lnTo>
                <a:lnTo>
                  <a:pt x="224428" y="3286026"/>
                </a:lnTo>
                <a:lnTo>
                  <a:pt x="221055" y="3343857"/>
                </a:lnTo>
                <a:lnTo>
                  <a:pt x="237922" y="3435749"/>
                </a:lnTo>
                <a:lnTo>
                  <a:pt x="251416" y="3531193"/>
                </a:lnTo>
                <a:lnTo>
                  <a:pt x="241295" y="3599224"/>
                </a:lnTo>
                <a:lnTo>
                  <a:pt x="224428" y="3663885"/>
                </a:lnTo>
                <a:lnTo>
                  <a:pt x="217678" y="3742299"/>
                </a:lnTo>
                <a:lnTo>
                  <a:pt x="224428" y="3779729"/>
                </a:lnTo>
                <a:lnTo>
                  <a:pt x="231172" y="3813790"/>
                </a:lnTo>
                <a:lnTo>
                  <a:pt x="241295" y="3851221"/>
                </a:lnTo>
                <a:lnTo>
                  <a:pt x="248043" y="3885237"/>
                </a:lnTo>
                <a:lnTo>
                  <a:pt x="248043" y="3953404"/>
                </a:lnTo>
                <a:lnTo>
                  <a:pt x="237922" y="4011281"/>
                </a:lnTo>
                <a:lnTo>
                  <a:pt x="224428" y="4069157"/>
                </a:lnTo>
                <a:lnTo>
                  <a:pt x="217678" y="4130403"/>
                </a:lnTo>
                <a:lnTo>
                  <a:pt x="221055" y="4191786"/>
                </a:lnTo>
                <a:lnTo>
                  <a:pt x="231172" y="4256447"/>
                </a:lnTo>
                <a:lnTo>
                  <a:pt x="244669" y="4317694"/>
                </a:lnTo>
                <a:lnTo>
                  <a:pt x="248043" y="4382355"/>
                </a:lnTo>
                <a:lnTo>
                  <a:pt x="244669" y="4423337"/>
                </a:lnTo>
                <a:lnTo>
                  <a:pt x="231172" y="4460768"/>
                </a:lnTo>
                <a:lnTo>
                  <a:pt x="221055" y="4501614"/>
                </a:lnTo>
                <a:lnTo>
                  <a:pt x="217678" y="4545875"/>
                </a:lnTo>
                <a:lnTo>
                  <a:pt x="224428" y="4586676"/>
                </a:lnTo>
                <a:lnTo>
                  <a:pt x="244669" y="4661674"/>
                </a:lnTo>
                <a:lnTo>
                  <a:pt x="248043" y="4699105"/>
                </a:lnTo>
                <a:lnTo>
                  <a:pt x="244669" y="4770596"/>
                </a:lnTo>
                <a:lnTo>
                  <a:pt x="231172" y="4835258"/>
                </a:lnTo>
                <a:lnTo>
                  <a:pt x="221055" y="4893225"/>
                </a:lnTo>
                <a:lnTo>
                  <a:pt x="217678" y="4951102"/>
                </a:lnTo>
                <a:lnTo>
                  <a:pt x="224428" y="5012348"/>
                </a:lnTo>
                <a:lnTo>
                  <a:pt x="237922" y="5073594"/>
                </a:lnTo>
                <a:lnTo>
                  <a:pt x="248043" y="5138392"/>
                </a:lnTo>
                <a:lnTo>
                  <a:pt x="248043" y="5203053"/>
                </a:lnTo>
                <a:lnTo>
                  <a:pt x="244669" y="5240484"/>
                </a:lnTo>
                <a:lnTo>
                  <a:pt x="231172" y="5274545"/>
                </a:lnTo>
                <a:lnTo>
                  <a:pt x="221055" y="5311976"/>
                </a:lnTo>
                <a:lnTo>
                  <a:pt x="217678" y="5356328"/>
                </a:lnTo>
                <a:lnTo>
                  <a:pt x="224428" y="5417574"/>
                </a:lnTo>
                <a:lnTo>
                  <a:pt x="237922" y="5478866"/>
                </a:lnTo>
                <a:lnTo>
                  <a:pt x="248043" y="5543618"/>
                </a:lnTo>
                <a:lnTo>
                  <a:pt x="248043" y="5608280"/>
                </a:lnTo>
                <a:lnTo>
                  <a:pt x="244669" y="5645756"/>
                </a:lnTo>
                <a:lnTo>
                  <a:pt x="231172" y="5679771"/>
                </a:lnTo>
                <a:lnTo>
                  <a:pt x="221055" y="5717202"/>
                </a:lnTo>
                <a:lnTo>
                  <a:pt x="217678" y="5758048"/>
                </a:lnTo>
                <a:lnTo>
                  <a:pt x="224428" y="5822846"/>
                </a:lnTo>
                <a:lnTo>
                  <a:pt x="237922" y="5884092"/>
                </a:lnTo>
                <a:lnTo>
                  <a:pt x="248043" y="5945338"/>
                </a:lnTo>
                <a:lnTo>
                  <a:pt x="248043" y="6013552"/>
                </a:lnTo>
                <a:lnTo>
                  <a:pt x="244669" y="6050982"/>
                </a:lnTo>
                <a:lnTo>
                  <a:pt x="231172" y="6084998"/>
                </a:lnTo>
                <a:lnTo>
                  <a:pt x="221055" y="6122429"/>
                </a:lnTo>
                <a:lnTo>
                  <a:pt x="217678" y="6163275"/>
                </a:lnTo>
                <a:lnTo>
                  <a:pt x="224428" y="6204120"/>
                </a:lnTo>
                <a:lnTo>
                  <a:pt x="234549" y="6245103"/>
                </a:lnTo>
                <a:lnTo>
                  <a:pt x="244669" y="6285903"/>
                </a:lnTo>
                <a:lnTo>
                  <a:pt x="248043" y="6326749"/>
                </a:lnTo>
                <a:lnTo>
                  <a:pt x="244669" y="6391411"/>
                </a:lnTo>
                <a:lnTo>
                  <a:pt x="231172" y="6452803"/>
                </a:lnTo>
                <a:lnTo>
                  <a:pt x="221055" y="6510665"/>
                </a:lnTo>
                <a:lnTo>
                  <a:pt x="217678" y="6568524"/>
                </a:lnTo>
                <a:lnTo>
                  <a:pt x="224428" y="6619574"/>
                </a:lnTo>
                <a:lnTo>
                  <a:pt x="234549" y="6670625"/>
                </a:lnTo>
                <a:lnTo>
                  <a:pt x="244669" y="6721789"/>
                </a:lnTo>
                <a:lnTo>
                  <a:pt x="248043" y="6772844"/>
                </a:lnTo>
                <a:lnTo>
                  <a:pt x="248043" y="6820490"/>
                </a:lnTo>
                <a:lnTo>
                  <a:pt x="244669" y="6847718"/>
                </a:lnTo>
                <a:lnTo>
                  <a:pt x="237922" y="6861332"/>
                </a:lnTo>
                <a:lnTo>
                  <a:pt x="0" y="6861332"/>
                </a:lnTo>
                <a:lnTo>
                  <a:pt x="0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25"/>
          <p:cNvSpPr/>
          <p:nvPr userDrawn="1"/>
        </p:nvSpPr>
        <p:spPr>
          <a:xfrm>
            <a:off x="114273" y="457200"/>
            <a:ext cx="168478" cy="64579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712788" y="1066800"/>
            <a:ext cx="2335212" cy="276999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276600" y="522288"/>
            <a:ext cx="3362325" cy="276999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6858000" y="522288"/>
            <a:ext cx="2971800" cy="276999"/>
          </a:xfr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4" name="object 23"/>
          <p:cNvSpPr/>
          <p:nvPr userDrawn="1"/>
        </p:nvSpPr>
        <p:spPr>
          <a:xfrm>
            <a:off x="9715500" y="571500"/>
            <a:ext cx="168478" cy="64579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58718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>
                <a:solidFill>
                  <a:srgbClr val="006699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5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>
                <a:solidFill>
                  <a:srgbClr val="006699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632438" y="458020"/>
            <a:ext cx="426084" cy="6861809"/>
          </a:xfrm>
          <a:custGeom>
            <a:avLst/>
            <a:gdLst/>
            <a:ahLst/>
            <a:cxnLst/>
            <a:rect l="l" t="t" r="r" b="b"/>
            <a:pathLst>
              <a:path w="426084" h="6861809">
                <a:moveTo>
                  <a:pt x="425961" y="0"/>
                </a:moveTo>
                <a:lnTo>
                  <a:pt x="13494" y="0"/>
                </a:lnTo>
                <a:lnTo>
                  <a:pt x="13494" y="3369"/>
                </a:lnTo>
                <a:lnTo>
                  <a:pt x="16867" y="10200"/>
                </a:lnTo>
                <a:lnTo>
                  <a:pt x="20244" y="13615"/>
                </a:lnTo>
                <a:lnTo>
                  <a:pt x="20244" y="16984"/>
                </a:lnTo>
                <a:lnTo>
                  <a:pt x="23616" y="37430"/>
                </a:lnTo>
                <a:lnTo>
                  <a:pt x="26988" y="54415"/>
                </a:lnTo>
                <a:lnTo>
                  <a:pt x="30361" y="74861"/>
                </a:lnTo>
                <a:lnTo>
                  <a:pt x="33738" y="95398"/>
                </a:lnTo>
                <a:lnTo>
                  <a:pt x="30361" y="146444"/>
                </a:lnTo>
                <a:lnTo>
                  <a:pt x="20244" y="194075"/>
                </a:lnTo>
                <a:lnTo>
                  <a:pt x="6747" y="241751"/>
                </a:lnTo>
                <a:lnTo>
                  <a:pt x="3373" y="292797"/>
                </a:lnTo>
                <a:lnTo>
                  <a:pt x="6747" y="350765"/>
                </a:lnTo>
                <a:lnTo>
                  <a:pt x="20244" y="405226"/>
                </a:lnTo>
                <a:lnTo>
                  <a:pt x="30361" y="459687"/>
                </a:lnTo>
                <a:lnTo>
                  <a:pt x="33738" y="514148"/>
                </a:lnTo>
                <a:lnTo>
                  <a:pt x="26988" y="578901"/>
                </a:lnTo>
                <a:lnTo>
                  <a:pt x="13494" y="640193"/>
                </a:lnTo>
                <a:lnTo>
                  <a:pt x="3373" y="701439"/>
                </a:lnTo>
                <a:lnTo>
                  <a:pt x="3373" y="766100"/>
                </a:lnTo>
                <a:lnTo>
                  <a:pt x="6747" y="803667"/>
                </a:lnTo>
                <a:lnTo>
                  <a:pt x="20244" y="837683"/>
                </a:lnTo>
                <a:lnTo>
                  <a:pt x="30361" y="875114"/>
                </a:lnTo>
                <a:lnTo>
                  <a:pt x="33738" y="915960"/>
                </a:lnTo>
                <a:lnTo>
                  <a:pt x="26988" y="980621"/>
                </a:lnTo>
                <a:lnTo>
                  <a:pt x="13494" y="1042004"/>
                </a:lnTo>
                <a:lnTo>
                  <a:pt x="3373" y="1103250"/>
                </a:lnTo>
                <a:lnTo>
                  <a:pt x="3373" y="1167911"/>
                </a:lnTo>
                <a:lnTo>
                  <a:pt x="6747" y="1205387"/>
                </a:lnTo>
                <a:lnTo>
                  <a:pt x="20244" y="1239540"/>
                </a:lnTo>
                <a:lnTo>
                  <a:pt x="30361" y="1273555"/>
                </a:lnTo>
                <a:lnTo>
                  <a:pt x="33738" y="1314401"/>
                </a:lnTo>
                <a:lnTo>
                  <a:pt x="26988" y="1379062"/>
                </a:lnTo>
                <a:lnTo>
                  <a:pt x="13494" y="1440309"/>
                </a:lnTo>
                <a:lnTo>
                  <a:pt x="3373" y="1501691"/>
                </a:lnTo>
                <a:lnTo>
                  <a:pt x="3373" y="1566353"/>
                </a:lnTo>
                <a:lnTo>
                  <a:pt x="6747" y="1590168"/>
                </a:lnTo>
                <a:lnTo>
                  <a:pt x="13494" y="1610614"/>
                </a:lnTo>
                <a:lnTo>
                  <a:pt x="26988" y="1658245"/>
                </a:lnTo>
                <a:lnTo>
                  <a:pt x="30361" y="1736658"/>
                </a:lnTo>
                <a:lnTo>
                  <a:pt x="20244" y="1811519"/>
                </a:lnTo>
                <a:lnTo>
                  <a:pt x="6747" y="1889796"/>
                </a:lnTo>
                <a:lnTo>
                  <a:pt x="3373" y="1971579"/>
                </a:lnTo>
                <a:lnTo>
                  <a:pt x="6747" y="2009055"/>
                </a:lnTo>
                <a:lnTo>
                  <a:pt x="20244" y="2043071"/>
                </a:lnTo>
                <a:lnTo>
                  <a:pt x="30361" y="2080502"/>
                </a:lnTo>
                <a:lnTo>
                  <a:pt x="33738" y="2124763"/>
                </a:lnTo>
                <a:lnTo>
                  <a:pt x="26988" y="2186145"/>
                </a:lnTo>
                <a:lnTo>
                  <a:pt x="13494" y="2247392"/>
                </a:lnTo>
                <a:lnTo>
                  <a:pt x="3373" y="2312053"/>
                </a:lnTo>
                <a:lnTo>
                  <a:pt x="3373" y="2376851"/>
                </a:lnTo>
                <a:lnTo>
                  <a:pt x="6747" y="2414282"/>
                </a:lnTo>
                <a:lnTo>
                  <a:pt x="20244" y="2448297"/>
                </a:lnTo>
                <a:lnTo>
                  <a:pt x="30361" y="2485728"/>
                </a:lnTo>
                <a:lnTo>
                  <a:pt x="33738" y="2526574"/>
                </a:lnTo>
                <a:lnTo>
                  <a:pt x="26988" y="2591372"/>
                </a:lnTo>
                <a:lnTo>
                  <a:pt x="13494" y="2652618"/>
                </a:lnTo>
                <a:lnTo>
                  <a:pt x="3373" y="2713910"/>
                </a:lnTo>
                <a:lnTo>
                  <a:pt x="3373" y="2778571"/>
                </a:lnTo>
                <a:lnTo>
                  <a:pt x="6747" y="2816093"/>
                </a:lnTo>
                <a:lnTo>
                  <a:pt x="20244" y="2853524"/>
                </a:lnTo>
                <a:lnTo>
                  <a:pt x="30361" y="2891000"/>
                </a:lnTo>
                <a:lnTo>
                  <a:pt x="33738" y="2931846"/>
                </a:lnTo>
                <a:lnTo>
                  <a:pt x="26988" y="2993092"/>
                </a:lnTo>
                <a:lnTo>
                  <a:pt x="16867" y="3054475"/>
                </a:lnTo>
                <a:lnTo>
                  <a:pt x="6747" y="3115721"/>
                </a:lnTo>
                <a:lnTo>
                  <a:pt x="3373" y="3180382"/>
                </a:lnTo>
                <a:lnTo>
                  <a:pt x="10121" y="3238259"/>
                </a:lnTo>
                <a:lnTo>
                  <a:pt x="26988" y="3286026"/>
                </a:lnTo>
                <a:lnTo>
                  <a:pt x="30361" y="3343857"/>
                </a:lnTo>
                <a:lnTo>
                  <a:pt x="13494" y="3435749"/>
                </a:lnTo>
                <a:lnTo>
                  <a:pt x="0" y="3531193"/>
                </a:lnTo>
                <a:lnTo>
                  <a:pt x="10121" y="3599224"/>
                </a:lnTo>
                <a:lnTo>
                  <a:pt x="26988" y="3663885"/>
                </a:lnTo>
                <a:lnTo>
                  <a:pt x="33738" y="3742299"/>
                </a:lnTo>
                <a:lnTo>
                  <a:pt x="26988" y="3779729"/>
                </a:lnTo>
                <a:lnTo>
                  <a:pt x="20244" y="3813790"/>
                </a:lnTo>
                <a:lnTo>
                  <a:pt x="10121" y="3851221"/>
                </a:lnTo>
                <a:lnTo>
                  <a:pt x="3373" y="3885237"/>
                </a:lnTo>
                <a:lnTo>
                  <a:pt x="3373" y="3953404"/>
                </a:lnTo>
                <a:lnTo>
                  <a:pt x="13494" y="4011281"/>
                </a:lnTo>
                <a:lnTo>
                  <a:pt x="26988" y="4069157"/>
                </a:lnTo>
                <a:lnTo>
                  <a:pt x="33738" y="4130403"/>
                </a:lnTo>
                <a:lnTo>
                  <a:pt x="30361" y="4191786"/>
                </a:lnTo>
                <a:lnTo>
                  <a:pt x="20244" y="4256447"/>
                </a:lnTo>
                <a:lnTo>
                  <a:pt x="6747" y="4317694"/>
                </a:lnTo>
                <a:lnTo>
                  <a:pt x="3373" y="4382355"/>
                </a:lnTo>
                <a:lnTo>
                  <a:pt x="6747" y="4423337"/>
                </a:lnTo>
                <a:lnTo>
                  <a:pt x="20244" y="4460768"/>
                </a:lnTo>
                <a:lnTo>
                  <a:pt x="30361" y="4501614"/>
                </a:lnTo>
                <a:lnTo>
                  <a:pt x="33738" y="4545875"/>
                </a:lnTo>
                <a:lnTo>
                  <a:pt x="26988" y="4586676"/>
                </a:lnTo>
                <a:lnTo>
                  <a:pt x="6747" y="4661674"/>
                </a:lnTo>
                <a:lnTo>
                  <a:pt x="3373" y="4699105"/>
                </a:lnTo>
                <a:lnTo>
                  <a:pt x="6747" y="4770596"/>
                </a:lnTo>
                <a:lnTo>
                  <a:pt x="20244" y="4835258"/>
                </a:lnTo>
                <a:lnTo>
                  <a:pt x="30361" y="4893225"/>
                </a:lnTo>
                <a:lnTo>
                  <a:pt x="33738" y="4951102"/>
                </a:lnTo>
                <a:lnTo>
                  <a:pt x="26988" y="5012348"/>
                </a:lnTo>
                <a:lnTo>
                  <a:pt x="13494" y="5073594"/>
                </a:lnTo>
                <a:lnTo>
                  <a:pt x="3373" y="5138392"/>
                </a:lnTo>
                <a:lnTo>
                  <a:pt x="3373" y="5203053"/>
                </a:lnTo>
                <a:lnTo>
                  <a:pt x="6747" y="5240484"/>
                </a:lnTo>
                <a:lnTo>
                  <a:pt x="20244" y="5274545"/>
                </a:lnTo>
                <a:lnTo>
                  <a:pt x="30361" y="5311976"/>
                </a:lnTo>
                <a:lnTo>
                  <a:pt x="33738" y="5356328"/>
                </a:lnTo>
                <a:lnTo>
                  <a:pt x="26988" y="5417574"/>
                </a:lnTo>
                <a:lnTo>
                  <a:pt x="13494" y="5478866"/>
                </a:lnTo>
                <a:lnTo>
                  <a:pt x="3373" y="5543618"/>
                </a:lnTo>
                <a:lnTo>
                  <a:pt x="3373" y="5608280"/>
                </a:lnTo>
                <a:lnTo>
                  <a:pt x="6747" y="5645756"/>
                </a:lnTo>
                <a:lnTo>
                  <a:pt x="20244" y="5679771"/>
                </a:lnTo>
                <a:lnTo>
                  <a:pt x="30361" y="5717202"/>
                </a:lnTo>
                <a:lnTo>
                  <a:pt x="33738" y="5758048"/>
                </a:lnTo>
                <a:lnTo>
                  <a:pt x="26988" y="5822846"/>
                </a:lnTo>
                <a:lnTo>
                  <a:pt x="13494" y="5884092"/>
                </a:lnTo>
                <a:lnTo>
                  <a:pt x="3373" y="5945338"/>
                </a:lnTo>
                <a:lnTo>
                  <a:pt x="3373" y="6013552"/>
                </a:lnTo>
                <a:lnTo>
                  <a:pt x="6747" y="6050982"/>
                </a:lnTo>
                <a:lnTo>
                  <a:pt x="20244" y="6084998"/>
                </a:lnTo>
                <a:lnTo>
                  <a:pt x="30361" y="6122429"/>
                </a:lnTo>
                <a:lnTo>
                  <a:pt x="33738" y="6163275"/>
                </a:lnTo>
                <a:lnTo>
                  <a:pt x="26988" y="6204120"/>
                </a:lnTo>
                <a:lnTo>
                  <a:pt x="16867" y="6245103"/>
                </a:lnTo>
                <a:lnTo>
                  <a:pt x="6747" y="6285903"/>
                </a:lnTo>
                <a:lnTo>
                  <a:pt x="3373" y="6326749"/>
                </a:lnTo>
                <a:lnTo>
                  <a:pt x="6747" y="6391411"/>
                </a:lnTo>
                <a:lnTo>
                  <a:pt x="20244" y="6452803"/>
                </a:lnTo>
                <a:lnTo>
                  <a:pt x="30361" y="6510665"/>
                </a:lnTo>
                <a:lnTo>
                  <a:pt x="33738" y="6568524"/>
                </a:lnTo>
                <a:lnTo>
                  <a:pt x="26988" y="6619574"/>
                </a:lnTo>
                <a:lnTo>
                  <a:pt x="16867" y="6670625"/>
                </a:lnTo>
                <a:lnTo>
                  <a:pt x="6747" y="6721789"/>
                </a:lnTo>
                <a:lnTo>
                  <a:pt x="3373" y="6772844"/>
                </a:lnTo>
                <a:lnTo>
                  <a:pt x="3373" y="6820490"/>
                </a:lnTo>
                <a:lnTo>
                  <a:pt x="6747" y="6847718"/>
                </a:lnTo>
                <a:lnTo>
                  <a:pt x="13494" y="6861332"/>
                </a:lnTo>
                <a:lnTo>
                  <a:pt x="425961" y="6861332"/>
                </a:lnTo>
                <a:lnTo>
                  <a:pt x="425961" y="0"/>
                </a:lnTo>
              </a:path>
            </a:pathLst>
          </a:custGeom>
          <a:solidFill>
            <a:srgbClr val="99C2D5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029450" y="5715000"/>
            <a:ext cx="2160270" cy="0"/>
          </a:xfrm>
          <a:custGeom>
            <a:avLst/>
            <a:gdLst/>
            <a:ahLst/>
            <a:cxnLst/>
            <a:rect l="l" t="t" r="r" b="b"/>
            <a:pathLst>
              <a:path w="2160270">
                <a:moveTo>
                  <a:pt x="0" y="0"/>
                </a:moveTo>
                <a:lnTo>
                  <a:pt x="2160270" y="0"/>
                </a:lnTo>
              </a:path>
            </a:pathLst>
          </a:custGeom>
          <a:ln w="38100">
            <a:solidFill>
              <a:srgbClr val="00669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2723" y="522478"/>
            <a:ext cx="8632952" cy="3505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>
                <a:solidFill>
                  <a:srgbClr val="006699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59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7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63" r:id="rId4"/>
    <p:sldLayoutId id="2147483664" r:id="rId5"/>
    <p:sldLayoutId id="2147483665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4.png"/><Relationship Id="rId10" Type="http://schemas.openxmlformats.org/officeDocument/2006/relationships/image" Target="../media/image8.jp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20" dirty="0"/>
              <a:t>Why</a:t>
            </a:r>
            <a:r>
              <a:rPr spc="-5" dirty="0"/>
              <a:t> </a:t>
            </a:r>
            <a:r>
              <a:rPr spc="-15" dirty="0"/>
              <a:t>Walk?</a:t>
            </a:r>
          </a:p>
        </p:txBody>
      </p:sp>
      <p:sp>
        <p:nvSpPr>
          <p:cNvPr id="5" name="object 5" descr="    "/>
          <p:cNvSpPr/>
          <p:nvPr/>
        </p:nvSpPr>
        <p:spPr>
          <a:xfrm>
            <a:off x="3808857" y="5591111"/>
            <a:ext cx="2440940" cy="481330"/>
          </a:xfrm>
          <a:custGeom>
            <a:avLst/>
            <a:gdLst/>
            <a:ahLst/>
            <a:cxnLst/>
            <a:rect l="l" t="t" r="r" b="b"/>
            <a:pathLst>
              <a:path w="2440940" h="481329">
                <a:moveTo>
                  <a:pt x="0" y="481012"/>
                </a:moveTo>
                <a:lnTo>
                  <a:pt x="2440813" y="481012"/>
                </a:lnTo>
                <a:lnTo>
                  <a:pt x="2440813" y="0"/>
                </a:lnTo>
                <a:lnTo>
                  <a:pt x="0" y="0"/>
                </a:lnTo>
                <a:lnTo>
                  <a:pt x="0" y="4810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6" name="object 6" descr="     "/>
          <p:cNvSpPr/>
          <p:nvPr/>
        </p:nvSpPr>
        <p:spPr>
          <a:xfrm>
            <a:off x="7086600" y="2457450"/>
            <a:ext cx="2514600" cy="857250"/>
          </a:xfrm>
          <a:custGeom>
            <a:avLst/>
            <a:gdLst/>
            <a:ahLst/>
            <a:cxnLst/>
            <a:rect l="l" t="t" r="r" b="b"/>
            <a:pathLst>
              <a:path w="2514600" h="857250">
                <a:moveTo>
                  <a:pt x="0" y="857250"/>
                </a:moveTo>
                <a:lnTo>
                  <a:pt x="2514600" y="857250"/>
                </a:lnTo>
                <a:lnTo>
                  <a:pt x="2514600" y="0"/>
                </a:lnTo>
                <a:lnTo>
                  <a:pt x="0" y="0"/>
                </a:lnTo>
                <a:lnTo>
                  <a:pt x="0" y="857250"/>
                </a:lnTo>
                <a:close/>
              </a:path>
            </a:pathLst>
          </a:custGeom>
          <a:solidFill>
            <a:srgbClr val="CCDFEB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808857" y="5543550"/>
            <a:ext cx="2439670" cy="0"/>
          </a:xfrm>
          <a:custGeom>
            <a:avLst/>
            <a:gdLst/>
            <a:ahLst/>
            <a:cxnLst/>
            <a:rect l="l" t="t" r="r" b="b"/>
            <a:pathLst>
              <a:path w="2439670">
                <a:moveTo>
                  <a:pt x="0" y="0"/>
                </a:moveTo>
                <a:lnTo>
                  <a:pt x="2439542" y="0"/>
                </a:lnTo>
              </a:path>
            </a:pathLst>
          </a:custGeom>
          <a:ln w="38100">
            <a:solidFill>
              <a:srgbClr val="00669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514850" y="3800475"/>
            <a:ext cx="1003274" cy="1600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486150" y="371475"/>
            <a:ext cx="3044190" cy="3200400"/>
          </a:xfrm>
          <a:custGeom>
            <a:avLst/>
            <a:gdLst/>
            <a:ahLst/>
            <a:cxnLst/>
            <a:rect l="l" t="t" r="r" b="b"/>
            <a:pathLst>
              <a:path w="3044190" h="3200400">
                <a:moveTo>
                  <a:pt x="0" y="3200400"/>
                </a:moveTo>
                <a:lnTo>
                  <a:pt x="3044190" y="3200400"/>
                </a:lnTo>
                <a:lnTo>
                  <a:pt x="3044190" y="0"/>
                </a:lnTo>
                <a:lnTo>
                  <a:pt x="0" y="0"/>
                </a:lnTo>
                <a:lnTo>
                  <a:pt x="0" y="3200400"/>
                </a:lnTo>
                <a:close/>
              </a:path>
            </a:pathLst>
          </a:custGeom>
          <a:ln w="609600">
            <a:solidFill>
              <a:srgbClr val="FFFFFF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466972" y="351281"/>
            <a:ext cx="3083305" cy="323926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42900" y="4686300"/>
            <a:ext cx="2514600" cy="457200"/>
          </a:xfrm>
          <a:custGeom>
            <a:avLst/>
            <a:gdLst/>
            <a:ahLst/>
            <a:cxnLst/>
            <a:rect l="l" t="t" r="r" b="b"/>
            <a:pathLst>
              <a:path w="2514600" h="457200">
                <a:moveTo>
                  <a:pt x="0" y="457200"/>
                </a:moveTo>
                <a:lnTo>
                  <a:pt x="2514600" y="457200"/>
                </a:lnTo>
                <a:lnTo>
                  <a:pt x="25146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ln w="57150">
            <a:solidFill>
              <a:srgbClr val="99C2D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42900" y="6057900"/>
            <a:ext cx="2514600" cy="457200"/>
          </a:xfrm>
          <a:custGeom>
            <a:avLst/>
            <a:gdLst/>
            <a:ahLst/>
            <a:cxnLst/>
            <a:rect l="l" t="t" r="r" b="b"/>
            <a:pathLst>
              <a:path w="2514600" h="457200">
                <a:moveTo>
                  <a:pt x="0" y="457200"/>
                </a:moveTo>
                <a:lnTo>
                  <a:pt x="2514600" y="457200"/>
                </a:lnTo>
                <a:lnTo>
                  <a:pt x="25146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ln w="57150">
            <a:solidFill>
              <a:srgbClr val="99C2D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42900" y="1943100"/>
            <a:ext cx="2514600" cy="457200"/>
          </a:xfrm>
          <a:custGeom>
            <a:avLst/>
            <a:gdLst/>
            <a:ahLst/>
            <a:cxnLst/>
            <a:rect l="l" t="t" r="r" b="b"/>
            <a:pathLst>
              <a:path w="2514600" h="457200">
                <a:moveTo>
                  <a:pt x="0" y="457200"/>
                </a:moveTo>
                <a:lnTo>
                  <a:pt x="2514600" y="457200"/>
                </a:lnTo>
                <a:lnTo>
                  <a:pt x="25146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ln w="57150">
            <a:solidFill>
              <a:srgbClr val="99C2D5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42900" y="6629400"/>
            <a:ext cx="2514600" cy="685800"/>
          </a:xfrm>
          <a:custGeom>
            <a:avLst/>
            <a:gdLst/>
            <a:ahLst/>
            <a:cxnLst/>
            <a:rect l="l" t="t" r="r" b="b"/>
            <a:pathLst>
              <a:path w="2514600" h="685800">
                <a:moveTo>
                  <a:pt x="0" y="685800"/>
                </a:moveTo>
                <a:lnTo>
                  <a:pt x="2514600" y="685800"/>
                </a:lnTo>
                <a:lnTo>
                  <a:pt x="2514600" y="0"/>
                </a:lnTo>
                <a:lnTo>
                  <a:pt x="0" y="0"/>
                </a:lnTo>
                <a:lnTo>
                  <a:pt x="0" y="685800"/>
                </a:lnTo>
                <a:close/>
              </a:path>
            </a:pathLst>
          </a:custGeom>
          <a:ln w="57150">
            <a:solidFill>
              <a:srgbClr val="CCDFEB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42900" y="5372100"/>
            <a:ext cx="2514600" cy="457200"/>
          </a:xfrm>
          <a:custGeom>
            <a:avLst/>
            <a:gdLst/>
            <a:ahLst/>
            <a:cxnLst/>
            <a:rect l="l" t="t" r="r" b="b"/>
            <a:pathLst>
              <a:path w="2514600" h="457200">
                <a:moveTo>
                  <a:pt x="0" y="457200"/>
                </a:moveTo>
                <a:lnTo>
                  <a:pt x="2514600" y="457200"/>
                </a:lnTo>
                <a:lnTo>
                  <a:pt x="25146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ln w="57150">
            <a:solidFill>
              <a:srgbClr val="CCDFEB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88459" y="3268588"/>
            <a:ext cx="1165883" cy="124072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601200" y="628650"/>
            <a:ext cx="168478" cy="645795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429250" y="685800"/>
            <a:ext cx="693966" cy="9715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857625" y="742950"/>
            <a:ext cx="628650" cy="914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571500" y="838855"/>
            <a:ext cx="710838" cy="72156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200900" y="6400800"/>
            <a:ext cx="2400300" cy="571500"/>
          </a:xfrm>
          <a:custGeom>
            <a:avLst/>
            <a:gdLst/>
            <a:ahLst/>
            <a:cxnLst/>
            <a:rect l="l" t="t" r="r" b="b"/>
            <a:pathLst>
              <a:path w="2400300" h="571500">
                <a:moveTo>
                  <a:pt x="0" y="571500"/>
                </a:moveTo>
                <a:lnTo>
                  <a:pt x="2400300" y="571500"/>
                </a:lnTo>
                <a:lnTo>
                  <a:pt x="2400300" y="0"/>
                </a:lnTo>
                <a:lnTo>
                  <a:pt x="0" y="0"/>
                </a:lnTo>
                <a:lnTo>
                  <a:pt x="0" y="57150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315200" y="3886072"/>
            <a:ext cx="2171700" cy="213334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307580" y="3878579"/>
            <a:ext cx="2185670" cy="2147570"/>
          </a:xfrm>
          <a:custGeom>
            <a:avLst/>
            <a:gdLst/>
            <a:ahLst/>
            <a:cxnLst/>
            <a:rect l="l" t="t" r="r" b="b"/>
            <a:pathLst>
              <a:path w="2185670" h="2147570">
                <a:moveTo>
                  <a:pt x="0" y="2147062"/>
                </a:moveTo>
                <a:lnTo>
                  <a:pt x="2185416" y="2147062"/>
                </a:lnTo>
                <a:lnTo>
                  <a:pt x="2185416" y="0"/>
                </a:lnTo>
                <a:lnTo>
                  <a:pt x="0" y="0"/>
                </a:lnTo>
                <a:lnTo>
                  <a:pt x="0" y="2147062"/>
                </a:lnTo>
                <a:close/>
              </a:path>
            </a:pathLst>
          </a:custGeom>
          <a:ln w="12699">
            <a:solidFill>
              <a:srgbClr val="00339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6811262" y="245969"/>
            <a:ext cx="3044825" cy="592886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fontAlgn="base"/>
            <a:r>
              <a:rPr lang="en-US" sz="1200" b="1" kern="1200" dirty="0">
                <a:solidFill>
                  <a:schemeClr val="bg1"/>
                </a:solidFill>
                <a:effectLst/>
                <a:ea typeface="Times New Roman"/>
                <a:cs typeface="Arial"/>
              </a:rPr>
              <a:t> </a:t>
            </a:r>
            <a:r>
              <a:rPr lang="en-US" sz="1200" b="1" dirty="0">
                <a:solidFill>
                  <a:schemeClr val="bg1"/>
                </a:solidFill>
              </a:rPr>
              <a:t>Walking in the Spirit of Health and Wellness- Walking Program</a:t>
            </a:r>
            <a:endParaRPr lang="en-US" sz="1200" b="1" dirty="0">
              <a:solidFill>
                <a:schemeClr val="bg1"/>
              </a:solidFill>
              <a:effectLst/>
              <a:ea typeface="Times New Roman"/>
            </a:endParaRP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1200" kern="1200" dirty="0" smtClean="0">
                <a:solidFill>
                  <a:srgbClr val="FFFFFF"/>
                </a:solidFill>
                <a:effectLst/>
                <a:latin typeface="Calibri"/>
                <a:ea typeface="Times New Roman"/>
                <a:cs typeface="Arial"/>
              </a:rPr>
              <a:t>Portland NARA of the Northwest</a:t>
            </a:r>
            <a:endParaRPr lang="en-US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7" name="Text Placeholder 36" descr="NARA Logo"/>
          <p:cNvSpPr>
            <a:spLocks noGrp="1"/>
          </p:cNvSpPr>
          <p:nvPr>
            <p:ph type="body" idx="10"/>
          </p:nvPr>
        </p:nvSpPr>
        <p:spPr>
          <a:xfrm>
            <a:off x="3810000" y="1752600"/>
            <a:ext cx="2443133" cy="5917133"/>
          </a:xfrm>
        </p:spPr>
        <p:txBody>
          <a:bodyPr/>
          <a:lstStyle/>
          <a:p>
            <a:pPr lvl="0" algn="ctr" rtl="0"/>
            <a:r>
              <a:rPr lang="en-US" sz="2000" kern="1200" spc="-80" dirty="0">
                <a:solidFill>
                  <a:prstClr val="black"/>
                </a:solidFill>
                <a:latin typeface="Tw Cen MT"/>
                <a:cs typeface="Tw Cen MT"/>
              </a:rPr>
              <a:t>R</a:t>
            </a:r>
            <a:r>
              <a:rPr lang="en-US" sz="2000" kern="1200" dirty="0">
                <a:solidFill>
                  <a:prstClr val="black"/>
                </a:solidFill>
                <a:latin typeface="Tw Cen MT"/>
                <a:cs typeface="Tw Cen MT"/>
              </a:rPr>
              <a:t>ain</a:t>
            </a:r>
            <a:r>
              <a:rPr lang="en-US" sz="2000" kern="1200" spc="-5" dirty="0">
                <a:solidFill>
                  <a:prstClr val="black"/>
                </a:solidFill>
                <a:latin typeface="Tw Cen MT"/>
                <a:cs typeface="Tw Cen MT"/>
              </a:rPr>
              <a:t> </a:t>
            </a:r>
            <a:r>
              <a:rPr lang="en-US" sz="2000" kern="1200" dirty="0">
                <a:solidFill>
                  <a:prstClr val="black"/>
                </a:solidFill>
                <a:latin typeface="Tw Cen MT"/>
                <a:cs typeface="Tw Cen MT"/>
              </a:rPr>
              <a:t>or</a:t>
            </a:r>
            <a:r>
              <a:rPr lang="en-US" sz="2000" kern="1200" spc="-15" dirty="0">
                <a:solidFill>
                  <a:prstClr val="black"/>
                </a:solidFill>
                <a:latin typeface="Tw Cen MT"/>
                <a:cs typeface="Tw Cen MT"/>
              </a:rPr>
              <a:t> </a:t>
            </a:r>
            <a:r>
              <a:rPr lang="en-US" sz="2000" kern="1200" dirty="0">
                <a:solidFill>
                  <a:prstClr val="black"/>
                </a:solidFill>
                <a:latin typeface="Tw Cen MT"/>
                <a:cs typeface="Tw Cen MT"/>
              </a:rPr>
              <a:t>sh</a:t>
            </a:r>
            <a:r>
              <a:rPr lang="en-US" sz="2000" kern="1200" spc="5" dirty="0">
                <a:solidFill>
                  <a:prstClr val="black"/>
                </a:solidFill>
                <a:latin typeface="Tw Cen MT"/>
                <a:cs typeface="Tw Cen MT"/>
              </a:rPr>
              <a:t>i</a:t>
            </a:r>
            <a:r>
              <a:rPr lang="en-US" sz="2000" kern="1200" spc="-15" dirty="0">
                <a:solidFill>
                  <a:prstClr val="black"/>
                </a:solidFill>
                <a:latin typeface="Tw Cen MT"/>
                <a:cs typeface="Tw Cen MT"/>
              </a:rPr>
              <a:t>n</a:t>
            </a:r>
            <a:r>
              <a:rPr lang="en-US" sz="2000" kern="1200" dirty="0">
                <a:solidFill>
                  <a:prstClr val="black"/>
                </a:solidFill>
                <a:latin typeface="Tw Cen MT"/>
                <a:cs typeface="Tw Cen MT"/>
              </a:rPr>
              <a:t>e!</a:t>
            </a:r>
          </a:p>
          <a:p>
            <a:pPr marR="6350" lvl="0" algn="ctr" defTabSz="914400" rtl="0" eaLnBrk="1" fontAlgn="auto" latinLnBrk="0" hangingPunct="1">
              <a:lnSpc>
                <a:spcPct val="90800"/>
              </a:lnSpc>
              <a:spcBef>
                <a:spcPts val="44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1200" spc="-10" dirty="0">
                <a:solidFill>
                  <a:prstClr val="black"/>
                </a:solidFill>
                <a:latin typeface="Tw Cen MT"/>
                <a:cs typeface="Tw Cen MT"/>
              </a:rPr>
              <a:t>Meet</a:t>
            </a:r>
            <a:r>
              <a:rPr lang="en-US" sz="1600" kern="1200" spc="-5" dirty="0">
                <a:solidFill>
                  <a:prstClr val="black"/>
                </a:solidFill>
                <a:latin typeface="Tw Cen MT"/>
                <a:cs typeface="Tw Cen MT"/>
              </a:rPr>
              <a:t> </a:t>
            </a:r>
            <a:r>
              <a:rPr lang="en-US" sz="1600" kern="1200" spc="-10" dirty="0">
                <a:solidFill>
                  <a:prstClr val="black"/>
                </a:solidFill>
                <a:latin typeface="Tw Cen MT"/>
                <a:cs typeface="Tw Cen MT"/>
              </a:rPr>
              <a:t>at</a:t>
            </a:r>
            <a:r>
              <a:rPr lang="en-US" sz="1600" kern="1200" spc="-5" dirty="0">
                <a:solidFill>
                  <a:prstClr val="black"/>
                </a:solidFill>
                <a:latin typeface="Tw Cen MT"/>
                <a:cs typeface="Tw Cen MT"/>
              </a:rPr>
              <a:t> </a:t>
            </a:r>
            <a:r>
              <a:rPr lang="en-US" sz="1600" kern="1200" spc="-10" dirty="0">
                <a:solidFill>
                  <a:prstClr val="black"/>
                </a:solidFill>
                <a:latin typeface="Tw Cen MT"/>
                <a:cs typeface="Tw Cen MT"/>
              </a:rPr>
              <a:t>the</a:t>
            </a:r>
            <a:r>
              <a:rPr lang="en-US" sz="1600" kern="1200" dirty="0">
                <a:solidFill>
                  <a:prstClr val="black"/>
                </a:solidFill>
                <a:latin typeface="Tw Cen MT"/>
                <a:cs typeface="Tw Cen MT"/>
              </a:rPr>
              <a:t> </a:t>
            </a:r>
            <a:r>
              <a:rPr lang="en-US" sz="1600" kern="1200" spc="-10" dirty="0">
                <a:solidFill>
                  <a:prstClr val="black"/>
                </a:solidFill>
                <a:latin typeface="Tw Cen MT"/>
                <a:cs typeface="Tw Cen MT"/>
              </a:rPr>
              <a:t>NARA</a:t>
            </a:r>
            <a:r>
              <a:rPr lang="en-US" sz="1600" kern="1200" spc="-5" dirty="0">
                <a:solidFill>
                  <a:prstClr val="black"/>
                </a:solidFill>
                <a:latin typeface="Tw Cen MT"/>
                <a:cs typeface="Tw Cen MT"/>
              </a:rPr>
              <a:t> cl</a:t>
            </a:r>
            <a:r>
              <a:rPr lang="en-US" sz="1600" kern="1200" spc="-15" dirty="0">
                <a:solidFill>
                  <a:prstClr val="black"/>
                </a:solidFill>
                <a:latin typeface="Tw Cen MT"/>
                <a:cs typeface="Tw Cen MT"/>
              </a:rPr>
              <a:t>i</a:t>
            </a:r>
            <a:r>
              <a:rPr lang="en-US" sz="1600" kern="1200" spc="-10" dirty="0">
                <a:solidFill>
                  <a:prstClr val="black"/>
                </a:solidFill>
                <a:latin typeface="Tw Cen MT"/>
                <a:cs typeface="Tw Cen MT"/>
              </a:rPr>
              <a:t>n</a:t>
            </a:r>
            <a:r>
              <a:rPr lang="en-US" sz="1600" kern="1200" dirty="0">
                <a:solidFill>
                  <a:prstClr val="black"/>
                </a:solidFill>
                <a:latin typeface="Tw Cen MT"/>
                <a:cs typeface="Tw Cen MT"/>
              </a:rPr>
              <a:t>i</a:t>
            </a:r>
            <a:r>
              <a:rPr lang="en-US" sz="1600" kern="1200" spc="-10" dirty="0">
                <a:solidFill>
                  <a:prstClr val="black"/>
                </a:solidFill>
                <a:latin typeface="Tw Cen MT"/>
                <a:cs typeface="Tw Cen MT"/>
              </a:rPr>
              <a:t>c</a:t>
            </a:r>
            <a:r>
              <a:rPr lang="en-US" sz="1600" kern="1200" spc="-5" dirty="0">
                <a:solidFill>
                  <a:prstClr val="black"/>
                </a:solidFill>
                <a:latin typeface="Tw Cen MT"/>
                <a:cs typeface="Tw Cen MT"/>
              </a:rPr>
              <a:t> </a:t>
            </a:r>
            <a:r>
              <a:rPr lang="en-US" sz="1600" kern="1200" spc="-75" dirty="0">
                <a:solidFill>
                  <a:prstClr val="black"/>
                </a:solidFill>
                <a:latin typeface="Tw Cen MT"/>
                <a:cs typeface="Tw Cen MT"/>
              </a:rPr>
              <a:t>T</a:t>
            </a:r>
            <a:r>
              <a:rPr lang="en-US" sz="1600" kern="1200" spc="-10" dirty="0">
                <a:solidFill>
                  <a:prstClr val="black"/>
                </a:solidFill>
                <a:latin typeface="Tw Cen MT"/>
                <a:cs typeface="Tw Cen MT"/>
              </a:rPr>
              <a:t>ues</a:t>
            </a:r>
            <a:r>
              <a:rPr lang="en-US" sz="1600" kern="1200" spc="-5" dirty="0">
                <a:solidFill>
                  <a:prstClr val="black"/>
                </a:solidFill>
                <a:latin typeface="Tw Cen MT"/>
                <a:cs typeface="Tw Cen MT"/>
              </a:rPr>
              <a:t>d</a:t>
            </a:r>
            <a:r>
              <a:rPr lang="en-US" sz="1600" kern="1200" spc="-55" dirty="0">
                <a:solidFill>
                  <a:prstClr val="black"/>
                </a:solidFill>
                <a:latin typeface="Tw Cen MT"/>
                <a:cs typeface="Tw Cen MT"/>
              </a:rPr>
              <a:t>a</a:t>
            </a:r>
            <a:r>
              <a:rPr lang="en-US" sz="1600" kern="1200" spc="-10" dirty="0">
                <a:solidFill>
                  <a:prstClr val="black"/>
                </a:solidFill>
                <a:latin typeface="Tw Cen MT"/>
                <a:cs typeface="Tw Cen MT"/>
              </a:rPr>
              <a:t>y</a:t>
            </a:r>
            <a:r>
              <a:rPr lang="en-US" sz="1600" kern="1200" dirty="0">
                <a:solidFill>
                  <a:prstClr val="black"/>
                </a:solidFill>
                <a:latin typeface="Tw Cen MT"/>
                <a:cs typeface="Tw Cen MT"/>
              </a:rPr>
              <a:t> </a:t>
            </a:r>
            <a:r>
              <a:rPr lang="en-US" sz="1600" kern="1200" spc="-10" dirty="0">
                <a:solidFill>
                  <a:prstClr val="black"/>
                </a:solidFill>
                <a:latin typeface="Tw Cen MT"/>
                <a:cs typeface="Tw Cen MT"/>
              </a:rPr>
              <a:t>mo</a:t>
            </a:r>
            <a:r>
              <a:rPr lang="en-US" sz="1600" kern="1200" spc="20" dirty="0">
                <a:solidFill>
                  <a:prstClr val="black"/>
                </a:solidFill>
                <a:latin typeface="Tw Cen MT"/>
                <a:cs typeface="Tw Cen MT"/>
              </a:rPr>
              <a:t>r</a:t>
            </a:r>
            <a:r>
              <a:rPr lang="en-US" sz="1600" kern="1200" spc="-10" dirty="0">
                <a:solidFill>
                  <a:prstClr val="black"/>
                </a:solidFill>
                <a:latin typeface="Tw Cen MT"/>
                <a:cs typeface="Tw Cen MT"/>
              </a:rPr>
              <a:t>nings</a:t>
            </a:r>
            <a:r>
              <a:rPr lang="en-US" sz="1600" kern="1200" spc="5" dirty="0">
                <a:solidFill>
                  <a:prstClr val="black"/>
                </a:solidFill>
                <a:latin typeface="Tw Cen MT"/>
                <a:cs typeface="Tw Cen MT"/>
              </a:rPr>
              <a:t> </a:t>
            </a:r>
            <a:r>
              <a:rPr lang="en-US" sz="1600" kern="1200" spc="-15" dirty="0">
                <a:solidFill>
                  <a:prstClr val="black"/>
                </a:solidFill>
                <a:latin typeface="Tw Cen MT"/>
                <a:cs typeface="Tw Cen MT"/>
              </a:rPr>
              <a:t>a</a:t>
            </a:r>
            <a:r>
              <a:rPr lang="en-US" sz="1600" kern="1200" spc="-5" dirty="0">
                <a:solidFill>
                  <a:prstClr val="black"/>
                </a:solidFill>
                <a:latin typeface="Tw Cen MT"/>
                <a:cs typeface="Tw Cen MT"/>
              </a:rPr>
              <a:t>t 1</a:t>
            </a:r>
            <a:r>
              <a:rPr lang="en-US" sz="1600" kern="1200" spc="-15" dirty="0">
                <a:solidFill>
                  <a:prstClr val="black"/>
                </a:solidFill>
                <a:latin typeface="Tw Cen MT"/>
                <a:cs typeface="Tw Cen MT"/>
              </a:rPr>
              <a:t>2pm</a:t>
            </a:r>
            <a:r>
              <a:rPr lang="en-US" sz="1600" kern="1200" spc="-5" dirty="0">
                <a:solidFill>
                  <a:prstClr val="black"/>
                </a:solidFill>
                <a:latin typeface="Tw Cen MT"/>
                <a:cs typeface="Tw Cen MT"/>
              </a:rPr>
              <a:t> </a:t>
            </a:r>
            <a:r>
              <a:rPr lang="en-US" sz="1600" kern="1200" spc="-50" dirty="0">
                <a:solidFill>
                  <a:prstClr val="black"/>
                </a:solidFill>
                <a:latin typeface="Tw Cen MT"/>
                <a:cs typeface="Tw Cen MT"/>
              </a:rPr>
              <a:t>f</a:t>
            </a:r>
            <a:r>
              <a:rPr lang="en-US" sz="1600" kern="1200" spc="-10" dirty="0">
                <a:solidFill>
                  <a:prstClr val="black"/>
                </a:solidFill>
                <a:latin typeface="Tw Cen MT"/>
                <a:cs typeface="Tw Cen MT"/>
              </a:rPr>
              <a:t>or</a:t>
            </a:r>
            <a:r>
              <a:rPr lang="en-US" sz="1600" kern="1200" spc="-5" dirty="0">
                <a:solidFill>
                  <a:prstClr val="black"/>
                </a:solidFill>
                <a:latin typeface="Tw Cen MT"/>
                <a:cs typeface="Tw Cen MT"/>
              </a:rPr>
              <a:t> </a:t>
            </a:r>
            <a:r>
              <a:rPr lang="en-US" sz="1600" kern="1200" spc="-10" dirty="0">
                <a:solidFill>
                  <a:prstClr val="black"/>
                </a:solidFill>
                <a:latin typeface="Tw Cen MT"/>
                <a:cs typeface="Tw Cen MT"/>
              </a:rPr>
              <a:t>a</a:t>
            </a:r>
            <a:r>
              <a:rPr lang="en-US" sz="1600" kern="1200" spc="5" dirty="0">
                <a:solidFill>
                  <a:prstClr val="black"/>
                </a:solidFill>
                <a:latin typeface="Tw Cen MT"/>
                <a:cs typeface="Tw Cen MT"/>
              </a:rPr>
              <a:t> </a:t>
            </a:r>
            <a:r>
              <a:rPr lang="en-US" sz="1600" kern="1200" spc="-15" dirty="0">
                <a:solidFill>
                  <a:prstClr val="black"/>
                </a:solidFill>
                <a:latin typeface="Tw Cen MT"/>
                <a:cs typeface="Tw Cen MT"/>
              </a:rPr>
              <a:t>1</a:t>
            </a:r>
            <a:r>
              <a:rPr lang="en-US" sz="1600" kern="1200" spc="-10" dirty="0">
                <a:solidFill>
                  <a:prstClr val="black"/>
                </a:solidFill>
                <a:latin typeface="Tw Cen MT"/>
                <a:cs typeface="Tw Cen MT"/>
              </a:rPr>
              <a:t>5 </a:t>
            </a:r>
            <a:r>
              <a:rPr lang="en-US" sz="1600" kern="1200" spc="-5" dirty="0">
                <a:solidFill>
                  <a:prstClr val="black"/>
                </a:solidFill>
                <a:latin typeface="Tw Cen MT"/>
                <a:cs typeface="Tw Cen MT"/>
              </a:rPr>
              <a:t>o</a:t>
            </a:r>
            <a:r>
              <a:rPr lang="en-US" sz="1600" kern="1200" spc="-10" dirty="0">
                <a:solidFill>
                  <a:prstClr val="black"/>
                </a:solidFill>
                <a:latin typeface="Tw Cen MT"/>
                <a:cs typeface="Tw Cen MT"/>
              </a:rPr>
              <a:t>r</a:t>
            </a:r>
            <a:r>
              <a:rPr lang="en-US" sz="1600" kern="1200" spc="-5" dirty="0">
                <a:solidFill>
                  <a:prstClr val="black"/>
                </a:solidFill>
                <a:latin typeface="Tw Cen MT"/>
                <a:cs typeface="Tw Cen MT"/>
              </a:rPr>
              <a:t> 3</a:t>
            </a:r>
            <a:r>
              <a:rPr lang="en-US" sz="1600" kern="1200" spc="-10" dirty="0">
                <a:solidFill>
                  <a:prstClr val="black"/>
                </a:solidFill>
                <a:latin typeface="Tw Cen MT"/>
                <a:cs typeface="Tw Cen MT"/>
              </a:rPr>
              <a:t>0 </a:t>
            </a:r>
            <a:r>
              <a:rPr lang="en-US" sz="1600" kern="1200" spc="-15" dirty="0">
                <a:solidFill>
                  <a:prstClr val="black"/>
                </a:solidFill>
                <a:latin typeface="Tw Cen MT"/>
                <a:cs typeface="Tw Cen MT"/>
              </a:rPr>
              <a:t>m</a:t>
            </a:r>
            <a:r>
              <a:rPr lang="en-US" sz="1600" kern="1200" spc="-10" dirty="0">
                <a:solidFill>
                  <a:prstClr val="black"/>
                </a:solidFill>
                <a:latin typeface="Tw Cen MT"/>
                <a:cs typeface="Tw Cen MT"/>
              </a:rPr>
              <a:t>i</a:t>
            </a:r>
            <a:r>
              <a:rPr lang="en-US" sz="1600" kern="1200" spc="-5" dirty="0">
                <a:solidFill>
                  <a:prstClr val="black"/>
                </a:solidFill>
                <a:latin typeface="Tw Cen MT"/>
                <a:cs typeface="Tw Cen MT"/>
              </a:rPr>
              <a:t>n</a:t>
            </a:r>
            <a:r>
              <a:rPr lang="en-US" sz="1600" kern="1200" spc="-10" dirty="0">
                <a:solidFill>
                  <a:prstClr val="black"/>
                </a:solidFill>
                <a:latin typeface="Tw Cen MT"/>
                <a:cs typeface="Tw Cen MT"/>
              </a:rPr>
              <a:t>ute</a:t>
            </a:r>
            <a:r>
              <a:rPr lang="en-US" sz="1600" kern="1200" dirty="0">
                <a:solidFill>
                  <a:prstClr val="black"/>
                </a:solidFill>
                <a:latin typeface="Tw Cen MT"/>
                <a:cs typeface="Tw Cen MT"/>
              </a:rPr>
              <a:t> </a:t>
            </a:r>
            <a:r>
              <a:rPr lang="en-US" sz="1600" kern="1200" spc="-75" dirty="0">
                <a:solidFill>
                  <a:prstClr val="black"/>
                </a:solidFill>
                <a:latin typeface="Tw Cen MT"/>
                <a:cs typeface="Tw Cen MT"/>
              </a:rPr>
              <a:t>w</a:t>
            </a:r>
            <a:r>
              <a:rPr lang="en-US" sz="1600" kern="1200" spc="-15" dirty="0">
                <a:solidFill>
                  <a:prstClr val="black"/>
                </a:solidFill>
                <a:latin typeface="Tw Cen MT"/>
                <a:cs typeface="Tw Cen MT"/>
              </a:rPr>
              <a:t>alk</a:t>
            </a:r>
            <a:r>
              <a:rPr lang="en-US" sz="1600" kern="1200" spc="-10" dirty="0">
                <a:solidFill>
                  <a:prstClr val="black"/>
                </a:solidFill>
                <a:latin typeface="Tw Cen MT"/>
                <a:cs typeface="Tw Cen MT"/>
              </a:rPr>
              <a:t> </a:t>
            </a:r>
            <a:r>
              <a:rPr lang="en-US" sz="1600" kern="1200" spc="-15" dirty="0">
                <a:solidFill>
                  <a:prstClr val="black"/>
                </a:solidFill>
                <a:latin typeface="Tw Cen MT"/>
                <a:cs typeface="Tw Cen MT"/>
              </a:rPr>
              <a:t>a</a:t>
            </a:r>
            <a:r>
              <a:rPr lang="en-US" sz="1600" kern="1200" spc="-5" dirty="0">
                <a:solidFill>
                  <a:prstClr val="black"/>
                </a:solidFill>
                <a:latin typeface="Tw Cen MT"/>
                <a:cs typeface="Tw Cen MT"/>
              </a:rPr>
              <a:t>n</a:t>
            </a:r>
            <a:r>
              <a:rPr lang="en-US" sz="1600" kern="1200" spc="-10" dirty="0">
                <a:solidFill>
                  <a:prstClr val="black"/>
                </a:solidFill>
                <a:latin typeface="Tw Cen MT"/>
                <a:cs typeface="Tw Cen MT"/>
              </a:rPr>
              <a:t>d to</a:t>
            </a:r>
            <a:r>
              <a:rPr lang="en-US" sz="1600" kern="1200" spc="5" dirty="0">
                <a:solidFill>
                  <a:prstClr val="black"/>
                </a:solidFill>
                <a:latin typeface="Tw Cen MT"/>
                <a:cs typeface="Tw Cen MT"/>
              </a:rPr>
              <a:t> </a:t>
            </a:r>
            <a:r>
              <a:rPr lang="en-US" sz="1600" kern="1200" spc="-10" dirty="0">
                <a:solidFill>
                  <a:prstClr val="black"/>
                </a:solidFill>
                <a:latin typeface="Tw Cen MT"/>
                <a:cs typeface="Tw Cen MT"/>
              </a:rPr>
              <a:t>tu</a:t>
            </a:r>
            <a:r>
              <a:rPr lang="en-US" sz="1600" kern="1200" spc="20" dirty="0">
                <a:solidFill>
                  <a:prstClr val="black"/>
                </a:solidFill>
                <a:latin typeface="Tw Cen MT"/>
                <a:cs typeface="Tw Cen MT"/>
              </a:rPr>
              <a:t>r</a:t>
            </a:r>
            <a:r>
              <a:rPr lang="en-US" sz="1600" kern="1200" spc="-10" dirty="0">
                <a:solidFill>
                  <a:prstClr val="black"/>
                </a:solidFill>
                <a:latin typeface="Tw Cen MT"/>
                <a:cs typeface="Tw Cen MT"/>
              </a:rPr>
              <a:t>n</a:t>
            </a:r>
            <a:r>
              <a:rPr lang="en-US" sz="1600" kern="1200" spc="-5" dirty="0">
                <a:solidFill>
                  <a:prstClr val="black"/>
                </a:solidFill>
                <a:latin typeface="Tw Cen MT"/>
                <a:cs typeface="Tw Cen MT"/>
              </a:rPr>
              <a:t> </a:t>
            </a:r>
            <a:r>
              <a:rPr lang="en-US" sz="1600" kern="1200" spc="-10" dirty="0">
                <a:solidFill>
                  <a:prstClr val="black"/>
                </a:solidFill>
                <a:latin typeface="Tw Cen MT"/>
                <a:cs typeface="Tw Cen MT"/>
              </a:rPr>
              <a:t>in</a:t>
            </a:r>
            <a:r>
              <a:rPr lang="en-US" sz="1600" kern="1200" spc="-5" dirty="0">
                <a:solidFill>
                  <a:prstClr val="black"/>
                </a:solidFill>
                <a:latin typeface="Tw Cen MT"/>
                <a:cs typeface="Tw Cen MT"/>
              </a:rPr>
              <a:t> </a:t>
            </a:r>
            <a:r>
              <a:rPr lang="en-US" sz="1600" kern="1200" spc="-55" dirty="0">
                <a:solidFill>
                  <a:prstClr val="black"/>
                </a:solidFill>
                <a:latin typeface="Tw Cen MT"/>
                <a:cs typeface="Tw Cen MT"/>
              </a:rPr>
              <a:t>y</a:t>
            </a:r>
            <a:r>
              <a:rPr lang="en-US" sz="1600" kern="1200" spc="-10" dirty="0">
                <a:solidFill>
                  <a:prstClr val="black"/>
                </a:solidFill>
                <a:latin typeface="Tw Cen MT"/>
                <a:cs typeface="Tw Cen MT"/>
              </a:rPr>
              <a:t>our</a:t>
            </a:r>
            <a:r>
              <a:rPr lang="en-US" sz="1600" kern="1200" spc="5" dirty="0">
                <a:solidFill>
                  <a:prstClr val="black"/>
                </a:solidFill>
                <a:latin typeface="Tw Cen MT"/>
                <a:cs typeface="Tw Cen MT"/>
              </a:rPr>
              <a:t> </a:t>
            </a:r>
            <a:r>
              <a:rPr lang="en-US" sz="1600" kern="1200" spc="-15" dirty="0">
                <a:solidFill>
                  <a:prstClr val="black"/>
                </a:solidFill>
                <a:latin typeface="Tw Cen MT"/>
                <a:cs typeface="Tw Cen MT"/>
              </a:rPr>
              <a:t>lo</a:t>
            </a:r>
            <a:r>
              <a:rPr lang="en-US" sz="1600" kern="1200" spc="-10" dirty="0">
                <a:solidFill>
                  <a:prstClr val="black"/>
                </a:solidFill>
                <a:latin typeface="Tw Cen MT"/>
                <a:cs typeface="Tw Cen MT"/>
              </a:rPr>
              <a:t>g</a:t>
            </a:r>
            <a:r>
              <a:rPr lang="en-US" sz="1600" kern="1200" dirty="0">
                <a:solidFill>
                  <a:prstClr val="black"/>
                </a:solidFill>
                <a:latin typeface="Tw Cen MT"/>
                <a:cs typeface="Tw Cen MT"/>
              </a:rPr>
              <a:t> </a:t>
            </a:r>
            <a:r>
              <a:rPr lang="en-US" sz="1600" kern="1200" spc="-10" dirty="0">
                <a:solidFill>
                  <a:prstClr val="black"/>
                </a:solidFill>
                <a:latin typeface="Tw Cen MT"/>
                <a:cs typeface="Tw Cen MT"/>
              </a:rPr>
              <a:t>she</a:t>
            </a:r>
            <a:r>
              <a:rPr lang="en-US" sz="1600" kern="1200" spc="-5" dirty="0">
                <a:solidFill>
                  <a:prstClr val="black"/>
                </a:solidFill>
                <a:latin typeface="Tw Cen MT"/>
                <a:cs typeface="Tw Cen MT"/>
              </a:rPr>
              <a:t>ets </a:t>
            </a:r>
            <a:r>
              <a:rPr lang="en-US" sz="1600" kern="1200" spc="-50" dirty="0">
                <a:solidFill>
                  <a:prstClr val="black"/>
                </a:solidFill>
                <a:latin typeface="Tw Cen MT"/>
                <a:cs typeface="Tw Cen MT"/>
              </a:rPr>
              <a:t>f</a:t>
            </a:r>
            <a:r>
              <a:rPr lang="en-US" sz="1600" kern="1200" spc="-10" dirty="0">
                <a:solidFill>
                  <a:prstClr val="black"/>
                </a:solidFill>
                <a:latin typeface="Tw Cen MT"/>
                <a:cs typeface="Tw Cen MT"/>
              </a:rPr>
              <a:t>or</a:t>
            </a:r>
            <a:r>
              <a:rPr lang="en-US" sz="1600" kern="1200" spc="-5" dirty="0">
                <a:solidFill>
                  <a:prstClr val="black"/>
                </a:solidFill>
                <a:latin typeface="Tw Cen MT"/>
                <a:cs typeface="Tw Cen MT"/>
              </a:rPr>
              <a:t> p</a:t>
            </a:r>
            <a:r>
              <a:rPr lang="en-US" sz="1600" kern="1200" spc="-10" dirty="0">
                <a:solidFill>
                  <a:prstClr val="black"/>
                </a:solidFill>
                <a:latin typeface="Tw Cen MT"/>
                <a:cs typeface="Tw Cen MT"/>
              </a:rPr>
              <a:t>r</a:t>
            </a:r>
            <a:r>
              <a:rPr lang="en-US" sz="1600" kern="1200" spc="-15" dirty="0">
                <a:solidFill>
                  <a:prstClr val="black"/>
                </a:solidFill>
                <a:latin typeface="Tw Cen MT"/>
                <a:cs typeface="Tw Cen MT"/>
              </a:rPr>
              <a:t>i</a:t>
            </a:r>
            <a:r>
              <a:rPr lang="en-US" sz="1600" kern="1200" spc="-10" dirty="0">
                <a:solidFill>
                  <a:prstClr val="black"/>
                </a:solidFill>
                <a:latin typeface="Tw Cen MT"/>
                <a:cs typeface="Tw Cen MT"/>
              </a:rPr>
              <a:t>ze</a:t>
            </a:r>
            <a:r>
              <a:rPr lang="en-US" sz="1600" kern="1200" spc="-5" dirty="0">
                <a:solidFill>
                  <a:prstClr val="black"/>
                </a:solidFill>
                <a:latin typeface="Tw Cen MT"/>
                <a:cs typeface="Tw Cen MT"/>
              </a:rPr>
              <a:t>s</a:t>
            </a:r>
            <a:r>
              <a:rPr lang="en-US" sz="1600" kern="1200" spc="-5" dirty="0" smtClean="0">
                <a:solidFill>
                  <a:prstClr val="black"/>
                </a:solidFill>
                <a:latin typeface="Tw Cen MT"/>
                <a:cs typeface="Tw Cen MT"/>
              </a:rPr>
              <a:t>!</a:t>
            </a:r>
          </a:p>
          <a:p>
            <a:pPr marR="6350" lvl="0" algn="ctr" defTabSz="914400" rtl="0" eaLnBrk="1" fontAlgn="auto" latinLnBrk="0" hangingPunct="1">
              <a:lnSpc>
                <a:spcPct val="90800"/>
              </a:lnSpc>
              <a:spcBef>
                <a:spcPts val="44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kern="1200" spc="-5" dirty="0">
              <a:solidFill>
                <a:prstClr val="black"/>
              </a:solidFill>
              <a:latin typeface="Tw Cen MT"/>
              <a:cs typeface="Tw Cen MT"/>
            </a:endParaRPr>
          </a:p>
          <a:p>
            <a:pPr marR="6350" lvl="0" algn="ctr" defTabSz="914400" rtl="0" eaLnBrk="1" fontAlgn="auto" latinLnBrk="0" hangingPunct="1">
              <a:lnSpc>
                <a:spcPct val="90800"/>
              </a:lnSpc>
              <a:spcBef>
                <a:spcPts val="44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kern="1200" spc="-5" dirty="0" smtClean="0">
              <a:solidFill>
                <a:prstClr val="black"/>
              </a:solidFill>
              <a:latin typeface="Tw Cen MT"/>
              <a:cs typeface="Tw Cen MT"/>
            </a:endParaRPr>
          </a:p>
          <a:p>
            <a:pPr marR="6350" lvl="0" algn="ctr" defTabSz="914400" rtl="0" eaLnBrk="1" fontAlgn="auto" latinLnBrk="0" hangingPunct="1">
              <a:lnSpc>
                <a:spcPct val="90800"/>
              </a:lnSpc>
              <a:spcBef>
                <a:spcPts val="44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kern="1200" spc="-5" dirty="0">
              <a:solidFill>
                <a:prstClr val="black"/>
              </a:solidFill>
              <a:latin typeface="Tw Cen MT"/>
              <a:cs typeface="Tw Cen MT"/>
            </a:endParaRPr>
          </a:p>
          <a:p>
            <a:pPr marR="6350" lvl="0" algn="ctr" defTabSz="914400" rtl="0" eaLnBrk="1" fontAlgn="auto" latinLnBrk="0" hangingPunct="1">
              <a:lnSpc>
                <a:spcPct val="90800"/>
              </a:lnSpc>
              <a:spcBef>
                <a:spcPts val="44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kern="1200" spc="-5" dirty="0" smtClean="0">
              <a:solidFill>
                <a:prstClr val="black"/>
              </a:solidFill>
              <a:latin typeface="Tw Cen MT"/>
              <a:cs typeface="Tw Cen MT"/>
            </a:endParaRPr>
          </a:p>
          <a:p>
            <a:pPr marR="6350" lvl="0" algn="ctr" defTabSz="914400" rtl="0" eaLnBrk="1" fontAlgn="auto" latinLnBrk="0" hangingPunct="1">
              <a:lnSpc>
                <a:spcPct val="90800"/>
              </a:lnSpc>
              <a:spcBef>
                <a:spcPts val="44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kern="1200" spc="-5" dirty="0">
              <a:solidFill>
                <a:prstClr val="black"/>
              </a:solidFill>
              <a:latin typeface="Tw Cen MT"/>
              <a:cs typeface="Tw Cen MT"/>
            </a:endParaRPr>
          </a:p>
          <a:p>
            <a:pPr marR="6350" lvl="0" algn="ctr" defTabSz="914400" rtl="0" eaLnBrk="1" fontAlgn="auto" latinLnBrk="0" hangingPunct="1">
              <a:lnSpc>
                <a:spcPct val="90800"/>
              </a:lnSpc>
              <a:spcBef>
                <a:spcPts val="44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1200" dirty="0" smtClean="0">
                <a:solidFill>
                  <a:prstClr val="black"/>
                </a:solidFill>
                <a:latin typeface="Tw Cen MT"/>
                <a:cs typeface="Tw Cen MT"/>
              </a:rPr>
              <a:t>	</a:t>
            </a:r>
          </a:p>
          <a:p>
            <a:pPr marR="6350" lvl="0" algn="ctr" defTabSz="914400" rtl="0" eaLnBrk="1" fontAlgn="auto" latinLnBrk="0" hangingPunct="1">
              <a:lnSpc>
                <a:spcPct val="90800"/>
              </a:lnSpc>
              <a:spcBef>
                <a:spcPts val="44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kern="1200" dirty="0">
              <a:solidFill>
                <a:prstClr val="black"/>
              </a:solidFill>
              <a:latin typeface="Tw Cen MT"/>
              <a:cs typeface="Tw Cen MT"/>
            </a:endParaRPr>
          </a:p>
          <a:p>
            <a:pPr marR="6350" lvl="0" algn="ctr" defTabSz="914400" rtl="0" eaLnBrk="1" fontAlgn="auto" latinLnBrk="0" hangingPunct="1">
              <a:lnSpc>
                <a:spcPct val="90800"/>
              </a:lnSpc>
              <a:spcBef>
                <a:spcPts val="44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kern="1200" dirty="0" smtClean="0">
              <a:solidFill>
                <a:prstClr val="black"/>
              </a:solidFill>
              <a:latin typeface="Tw Cen MT"/>
              <a:cs typeface="Tw Cen MT"/>
            </a:endParaRPr>
          </a:p>
          <a:p>
            <a:pPr marR="6350" lvl="0" algn="ctr" defTabSz="914400" rtl="0" eaLnBrk="1" fontAlgn="auto" latinLnBrk="0" hangingPunct="1">
              <a:lnSpc>
                <a:spcPct val="90800"/>
              </a:lnSpc>
              <a:spcBef>
                <a:spcPts val="44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kern="1200" dirty="0">
              <a:solidFill>
                <a:prstClr val="black"/>
              </a:solidFill>
              <a:latin typeface="Tw Cen MT"/>
              <a:cs typeface="Tw Cen MT"/>
            </a:endParaRPr>
          </a:p>
          <a:p>
            <a:pPr marR="6350" lvl="0" algn="ctr" defTabSz="914400" rtl="0" eaLnBrk="1" fontAlgn="auto" latinLnBrk="0" hangingPunct="1">
              <a:lnSpc>
                <a:spcPct val="115700"/>
              </a:lnSpc>
              <a:spcBef>
                <a:spcPts val="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50" kern="1200" spc="45" dirty="0" smtClean="0">
                <a:solidFill>
                  <a:prstClr val="black"/>
                </a:solidFill>
                <a:latin typeface="Comic Sans MS"/>
                <a:cs typeface="Comic Sans MS"/>
              </a:rPr>
              <a:t>W</a:t>
            </a:r>
            <a:r>
              <a:rPr lang="en-US" sz="1150" kern="1200" spc="55" dirty="0" smtClean="0">
                <a:solidFill>
                  <a:prstClr val="black"/>
                </a:solidFill>
                <a:latin typeface="Comic Sans MS"/>
                <a:cs typeface="Comic Sans MS"/>
              </a:rPr>
              <a:t>al</a:t>
            </a:r>
            <a:r>
              <a:rPr lang="en-US" sz="1150" kern="1200" spc="45" dirty="0" smtClean="0">
                <a:solidFill>
                  <a:prstClr val="black"/>
                </a:solidFill>
                <a:latin typeface="Comic Sans MS"/>
                <a:cs typeface="Comic Sans MS"/>
              </a:rPr>
              <a:t>k</a:t>
            </a:r>
            <a:r>
              <a:rPr lang="en-US" sz="1150" kern="1200" spc="55" dirty="0" smtClean="0">
                <a:solidFill>
                  <a:prstClr val="black"/>
                </a:solidFill>
                <a:latin typeface="Comic Sans MS"/>
                <a:cs typeface="Comic Sans MS"/>
              </a:rPr>
              <a:t>i</a:t>
            </a:r>
            <a:r>
              <a:rPr lang="en-US" sz="1150" kern="1200" spc="40" dirty="0" smtClean="0">
                <a:solidFill>
                  <a:prstClr val="black"/>
                </a:solidFill>
                <a:latin typeface="Comic Sans MS"/>
                <a:cs typeface="Comic Sans MS"/>
              </a:rPr>
              <a:t>n</a:t>
            </a:r>
            <a:r>
              <a:rPr lang="en-US" sz="1150" kern="1200" dirty="0" smtClean="0">
                <a:solidFill>
                  <a:prstClr val="black"/>
                </a:solidFill>
                <a:latin typeface="Comic Sans MS"/>
                <a:cs typeface="Comic Sans MS"/>
              </a:rPr>
              <a:t>g</a:t>
            </a:r>
            <a:r>
              <a:rPr lang="en-US" sz="1150" kern="1200" spc="95" dirty="0" smtClean="0">
                <a:solidFill>
                  <a:prstClr val="black"/>
                </a:solidFill>
                <a:latin typeface="Comic Sans MS"/>
                <a:cs typeface="Comic Sans MS"/>
              </a:rPr>
              <a:t> </a:t>
            </a:r>
            <a:r>
              <a:rPr lang="en-US" sz="1150" kern="1200" spc="55" dirty="0">
                <a:solidFill>
                  <a:prstClr val="black"/>
                </a:solidFill>
                <a:latin typeface="Comic Sans MS"/>
                <a:cs typeface="Comic Sans MS"/>
              </a:rPr>
              <a:t>i</a:t>
            </a:r>
            <a:r>
              <a:rPr lang="en-US" sz="1150" kern="1200" dirty="0">
                <a:solidFill>
                  <a:prstClr val="black"/>
                </a:solidFill>
                <a:latin typeface="Comic Sans MS"/>
                <a:cs typeface="Comic Sans MS"/>
              </a:rPr>
              <a:t>n</a:t>
            </a:r>
            <a:r>
              <a:rPr lang="en-US" sz="1150" kern="1200" spc="105" dirty="0">
                <a:solidFill>
                  <a:prstClr val="black"/>
                </a:solidFill>
                <a:latin typeface="Comic Sans MS"/>
                <a:cs typeface="Comic Sans MS"/>
              </a:rPr>
              <a:t> </a:t>
            </a:r>
            <a:r>
              <a:rPr lang="en-US" sz="1150" kern="1200" spc="55" dirty="0">
                <a:solidFill>
                  <a:prstClr val="black"/>
                </a:solidFill>
                <a:latin typeface="Comic Sans MS"/>
                <a:cs typeface="Comic Sans MS"/>
              </a:rPr>
              <a:t>t</a:t>
            </a:r>
            <a:r>
              <a:rPr lang="en-US" sz="1150" kern="1200" spc="40" dirty="0">
                <a:solidFill>
                  <a:prstClr val="black"/>
                </a:solidFill>
                <a:latin typeface="Comic Sans MS"/>
                <a:cs typeface="Comic Sans MS"/>
              </a:rPr>
              <a:t>h</a:t>
            </a:r>
            <a:r>
              <a:rPr lang="en-US" sz="1150" kern="1200" dirty="0">
                <a:solidFill>
                  <a:prstClr val="black"/>
                </a:solidFill>
                <a:latin typeface="Comic Sans MS"/>
                <a:cs typeface="Comic Sans MS"/>
              </a:rPr>
              <a:t>e</a:t>
            </a:r>
            <a:r>
              <a:rPr lang="en-US" sz="1150" kern="1200" spc="100" dirty="0">
                <a:solidFill>
                  <a:prstClr val="black"/>
                </a:solidFill>
                <a:latin typeface="Comic Sans MS"/>
                <a:cs typeface="Comic Sans MS"/>
              </a:rPr>
              <a:t> </a:t>
            </a:r>
            <a:r>
              <a:rPr lang="en-US" sz="1150" kern="1200" spc="60" dirty="0">
                <a:solidFill>
                  <a:prstClr val="black"/>
                </a:solidFill>
                <a:latin typeface="Comic Sans MS"/>
                <a:cs typeface="Comic Sans MS"/>
              </a:rPr>
              <a:t>S</a:t>
            </a:r>
            <a:r>
              <a:rPr lang="en-US" sz="1150" kern="1200" spc="40" dirty="0">
                <a:solidFill>
                  <a:prstClr val="black"/>
                </a:solidFill>
                <a:latin typeface="Comic Sans MS"/>
                <a:cs typeface="Comic Sans MS"/>
              </a:rPr>
              <a:t>p</a:t>
            </a:r>
            <a:r>
              <a:rPr lang="en-US" sz="1150" kern="1200" spc="45" dirty="0">
                <a:solidFill>
                  <a:prstClr val="black"/>
                </a:solidFill>
                <a:latin typeface="Comic Sans MS"/>
                <a:cs typeface="Comic Sans MS"/>
              </a:rPr>
              <a:t>i</a:t>
            </a:r>
            <a:r>
              <a:rPr lang="en-US" sz="1150" kern="1200" spc="55" dirty="0">
                <a:solidFill>
                  <a:prstClr val="black"/>
                </a:solidFill>
                <a:latin typeface="Comic Sans MS"/>
                <a:cs typeface="Comic Sans MS"/>
              </a:rPr>
              <a:t>r</a:t>
            </a:r>
            <a:r>
              <a:rPr lang="en-US" sz="1150" kern="1200" spc="45" dirty="0">
                <a:solidFill>
                  <a:prstClr val="black"/>
                </a:solidFill>
                <a:latin typeface="Comic Sans MS"/>
                <a:cs typeface="Comic Sans MS"/>
              </a:rPr>
              <a:t>i</a:t>
            </a:r>
            <a:r>
              <a:rPr lang="en-US" sz="1150" kern="1200" dirty="0">
                <a:solidFill>
                  <a:prstClr val="black"/>
                </a:solidFill>
                <a:latin typeface="Comic Sans MS"/>
                <a:cs typeface="Comic Sans MS"/>
              </a:rPr>
              <a:t>t</a:t>
            </a:r>
            <a:r>
              <a:rPr lang="en-US" sz="1150" kern="1200" spc="114" dirty="0">
                <a:solidFill>
                  <a:prstClr val="black"/>
                </a:solidFill>
                <a:latin typeface="Comic Sans MS"/>
                <a:cs typeface="Comic Sans MS"/>
              </a:rPr>
              <a:t> </a:t>
            </a:r>
            <a:r>
              <a:rPr lang="en-US" sz="1150" kern="1200" spc="40" dirty="0">
                <a:solidFill>
                  <a:prstClr val="black"/>
                </a:solidFill>
                <a:latin typeface="Comic Sans MS"/>
                <a:cs typeface="Comic Sans MS"/>
              </a:rPr>
              <a:t>o</a:t>
            </a:r>
            <a:r>
              <a:rPr lang="en-US" sz="1150" kern="1200" dirty="0">
                <a:solidFill>
                  <a:prstClr val="black"/>
                </a:solidFill>
                <a:latin typeface="Comic Sans MS"/>
                <a:cs typeface="Comic Sans MS"/>
              </a:rPr>
              <a:t>f</a:t>
            </a:r>
            <a:r>
              <a:rPr lang="en-US" sz="1150" kern="1200" spc="100" dirty="0">
                <a:solidFill>
                  <a:prstClr val="black"/>
                </a:solidFill>
                <a:latin typeface="Comic Sans MS"/>
                <a:cs typeface="Comic Sans MS"/>
              </a:rPr>
              <a:t> </a:t>
            </a:r>
            <a:r>
              <a:rPr lang="en-US" sz="1150" kern="1200" spc="45" dirty="0">
                <a:solidFill>
                  <a:prstClr val="black"/>
                </a:solidFill>
                <a:latin typeface="Comic Sans MS"/>
                <a:cs typeface="Comic Sans MS"/>
              </a:rPr>
              <a:t>H</a:t>
            </a:r>
            <a:r>
              <a:rPr lang="en-US" sz="1150" kern="1200" spc="60" dirty="0">
                <a:solidFill>
                  <a:prstClr val="black"/>
                </a:solidFill>
                <a:latin typeface="Comic Sans MS"/>
                <a:cs typeface="Comic Sans MS"/>
              </a:rPr>
              <a:t>e</a:t>
            </a:r>
            <a:r>
              <a:rPr lang="en-US" sz="1150" kern="1200" spc="45" dirty="0">
                <a:solidFill>
                  <a:prstClr val="black"/>
                </a:solidFill>
                <a:latin typeface="Comic Sans MS"/>
                <a:cs typeface="Comic Sans MS"/>
              </a:rPr>
              <a:t>a</a:t>
            </a:r>
            <a:r>
              <a:rPr lang="en-US" sz="1150" kern="1200" spc="55" dirty="0">
                <a:solidFill>
                  <a:prstClr val="black"/>
                </a:solidFill>
                <a:latin typeface="Comic Sans MS"/>
                <a:cs typeface="Comic Sans MS"/>
              </a:rPr>
              <a:t>lt</a:t>
            </a:r>
            <a:r>
              <a:rPr lang="en-US" sz="1150" kern="1200" dirty="0">
                <a:solidFill>
                  <a:prstClr val="black"/>
                </a:solidFill>
                <a:latin typeface="Comic Sans MS"/>
                <a:cs typeface="Comic Sans MS"/>
              </a:rPr>
              <a:t>h </a:t>
            </a:r>
            <a:r>
              <a:rPr lang="en-US" sz="1150" kern="1200" spc="55" dirty="0">
                <a:solidFill>
                  <a:prstClr val="black"/>
                </a:solidFill>
                <a:latin typeface="Comic Sans MS"/>
                <a:cs typeface="Comic Sans MS"/>
              </a:rPr>
              <a:t>an</a:t>
            </a:r>
            <a:r>
              <a:rPr lang="en-US" sz="1150" kern="1200" dirty="0">
                <a:solidFill>
                  <a:prstClr val="black"/>
                </a:solidFill>
                <a:latin typeface="Comic Sans MS"/>
                <a:cs typeface="Comic Sans MS"/>
              </a:rPr>
              <a:t>d</a:t>
            </a:r>
            <a:r>
              <a:rPr lang="en-US" sz="1150" kern="1200" spc="105" dirty="0">
                <a:solidFill>
                  <a:prstClr val="black"/>
                </a:solidFill>
                <a:latin typeface="Comic Sans MS"/>
                <a:cs typeface="Comic Sans MS"/>
              </a:rPr>
              <a:t> </a:t>
            </a:r>
            <a:r>
              <a:rPr lang="en-US" sz="1150" kern="1200" spc="35" dirty="0" smtClean="0">
                <a:solidFill>
                  <a:prstClr val="black"/>
                </a:solidFill>
                <a:latin typeface="Comic Sans MS"/>
                <a:cs typeface="Comic Sans MS"/>
              </a:rPr>
              <a:t>W</a:t>
            </a:r>
            <a:r>
              <a:rPr lang="en-US" sz="1150" kern="1200" spc="60" dirty="0" smtClean="0">
                <a:solidFill>
                  <a:prstClr val="black"/>
                </a:solidFill>
                <a:latin typeface="Comic Sans MS"/>
                <a:cs typeface="Comic Sans MS"/>
              </a:rPr>
              <a:t>e</a:t>
            </a:r>
            <a:r>
              <a:rPr lang="en-US" sz="1150" kern="1200" spc="55" dirty="0" smtClean="0">
                <a:solidFill>
                  <a:prstClr val="black"/>
                </a:solidFill>
                <a:latin typeface="Comic Sans MS"/>
                <a:cs typeface="Comic Sans MS"/>
              </a:rPr>
              <a:t>l</a:t>
            </a:r>
            <a:r>
              <a:rPr lang="en-US" sz="1150" kern="1200" spc="40" dirty="0" smtClean="0">
                <a:solidFill>
                  <a:prstClr val="black"/>
                </a:solidFill>
                <a:latin typeface="Comic Sans MS"/>
                <a:cs typeface="Comic Sans MS"/>
              </a:rPr>
              <a:t>ln</a:t>
            </a:r>
            <a:r>
              <a:rPr lang="en-US" sz="1150" kern="1200" spc="50" dirty="0" smtClean="0">
                <a:solidFill>
                  <a:prstClr val="black"/>
                </a:solidFill>
                <a:latin typeface="Comic Sans MS"/>
                <a:cs typeface="Comic Sans MS"/>
              </a:rPr>
              <a:t>e</a:t>
            </a:r>
            <a:r>
              <a:rPr lang="en-US" sz="1150" kern="1200" spc="60" dirty="0" smtClean="0">
                <a:solidFill>
                  <a:prstClr val="black"/>
                </a:solidFill>
                <a:latin typeface="Comic Sans MS"/>
                <a:cs typeface="Comic Sans MS"/>
              </a:rPr>
              <a:t>s</a:t>
            </a:r>
            <a:r>
              <a:rPr lang="en-US" sz="1150" kern="1200" dirty="0" smtClean="0">
                <a:solidFill>
                  <a:prstClr val="black"/>
                </a:solidFill>
                <a:latin typeface="Comic Sans MS"/>
                <a:cs typeface="Comic Sans MS"/>
              </a:rPr>
              <a:t>s</a:t>
            </a:r>
          </a:p>
          <a:p>
            <a:pPr marR="6350" lvl="0" algn="ctr" defTabSz="914400" rtl="0" eaLnBrk="1" fontAlgn="auto" latinLnBrk="0" hangingPunct="1">
              <a:lnSpc>
                <a:spcPct val="115700"/>
              </a:lnSpc>
              <a:spcBef>
                <a:spcPts val="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150" kern="1200" dirty="0">
              <a:solidFill>
                <a:prstClr val="black"/>
              </a:solidFill>
              <a:latin typeface="Comic Sans MS"/>
              <a:cs typeface="Comic Sans MS"/>
            </a:endParaRPr>
          </a:p>
          <a:p>
            <a:pPr marL="15240" marR="1143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spc="-10" dirty="0">
                <a:solidFill>
                  <a:prstClr val="black"/>
                </a:solidFill>
                <a:latin typeface="Tw Cen MT"/>
                <a:cs typeface="Tw Cen MT"/>
              </a:rPr>
              <a:t>15</a:t>
            </a:r>
            <a:r>
              <a:rPr lang="en-US" sz="1200" kern="1200" spc="-5" dirty="0">
                <a:solidFill>
                  <a:prstClr val="black"/>
                </a:solidFill>
                <a:latin typeface="Tw Cen MT"/>
                <a:cs typeface="Tw Cen MT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Tw Cen MT"/>
                <a:cs typeface="Tw Cen MT"/>
              </a:rPr>
              <a:t>N</a:t>
            </a:r>
            <a:r>
              <a:rPr lang="en-US" sz="1200" kern="1200" dirty="0">
                <a:solidFill>
                  <a:prstClr val="black"/>
                </a:solidFill>
                <a:latin typeface="Tw Cen MT"/>
                <a:cs typeface="Tw Cen MT"/>
              </a:rPr>
              <a:t>o</a:t>
            </a:r>
            <a:r>
              <a:rPr lang="en-US" sz="1200" kern="1200" spc="-5" dirty="0">
                <a:solidFill>
                  <a:prstClr val="black"/>
                </a:solidFill>
                <a:latin typeface="Tw Cen MT"/>
                <a:cs typeface="Tw Cen MT"/>
              </a:rPr>
              <a:t>rth</a:t>
            </a:r>
            <a:r>
              <a:rPr lang="en-US" sz="1200" kern="1200" dirty="0">
                <a:solidFill>
                  <a:prstClr val="black"/>
                </a:solidFill>
                <a:latin typeface="Tw Cen MT"/>
                <a:cs typeface="Tw Cen MT"/>
              </a:rPr>
              <a:t> Mo</a:t>
            </a:r>
            <a:r>
              <a:rPr lang="en-US" sz="1200" kern="1200" spc="-5" dirty="0">
                <a:solidFill>
                  <a:prstClr val="black"/>
                </a:solidFill>
                <a:latin typeface="Tw Cen MT"/>
                <a:cs typeface="Tw Cen MT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Tw Cen MT"/>
                <a:cs typeface="Tw Cen MT"/>
              </a:rPr>
              <a:t>ris</a:t>
            </a:r>
            <a:r>
              <a:rPr lang="en-US" sz="1200" kern="1200" spc="-5" dirty="0">
                <a:solidFill>
                  <a:prstClr val="black"/>
                </a:solidFill>
                <a:latin typeface="Tw Cen MT"/>
                <a:cs typeface="Tw Cen MT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Tw Cen MT"/>
                <a:cs typeface="Tw Cen MT"/>
              </a:rPr>
              <a:t>St</a:t>
            </a:r>
            <a:r>
              <a:rPr lang="en-US" sz="1200" kern="1200" spc="-5" dirty="0">
                <a:solidFill>
                  <a:prstClr val="black"/>
                </a:solidFill>
                <a:latin typeface="Tw Cen MT"/>
                <a:cs typeface="Tw Cen MT"/>
              </a:rPr>
              <a:t>reet </a:t>
            </a:r>
            <a:r>
              <a:rPr lang="en-US" sz="1200" kern="1200" dirty="0">
                <a:solidFill>
                  <a:prstClr val="black"/>
                </a:solidFill>
                <a:latin typeface="Tw Cen MT"/>
                <a:cs typeface="Tw Cen MT"/>
              </a:rPr>
              <a:t>Por</a:t>
            </a:r>
            <a:r>
              <a:rPr lang="en-US" sz="1200" kern="1200" spc="-5" dirty="0">
                <a:solidFill>
                  <a:prstClr val="black"/>
                </a:solidFill>
                <a:latin typeface="Tw Cen MT"/>
                <a:cs typeface="Tw Cen MT"/>
              </a:rPr>
              <a:t>t</a:t>
            </a:r>
            <a:r>
              <a:rPr lang="en-US" sz="1200" kern="1200" spc="-15" dirty="0">
                <a:solidFill>
                  <a:prstClr val="black"/>
                </a:solidFill>
                <a:latin typeface="Tw Cen MT"/>
                <a:cs typeface="Tw Cen MT"/>
              </a:rPr>
              <a:t>land</a:t>
            </a:r>
            <a:r>
              <a:rPr lang="en-US" sz="1200" kern="1200" spc="-5" dirty="0">
                <a:solidFill>
                  <a:prstClr val="black"/>
                </a:solidFill>
                <a:latin typeface="Tw Cen MT"/>
                <a:cs typeface="Tw Cen MT"/>
              </a:rPr>
              <a:t>,</a:t>
            </a:r>
            <a:r>
              <a:rPr lang="en-US" sz="1200" kern="1200" spc="5" dirty="0">
                <a:solidFill>
                  <a:prstClr val="black"/>
                </a:solidFill>
                <a:latin typeface="Tw Cen MT"/>
                <a:cs typeface="Tw Cen MT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Tw Cen MT"/>
                <a:cs typeface="Tw Cen MT"/>
              </a:rPr>
              <a:t>OR</a:t>
            </a:r>
            <a:r>
              <a:rPr lang="en-US" sz="1200" kern="1200" dirty="0">
                <a:solidFill>
                  <a:prstClr val="black"/>
                </a:solidFill>
                <a:latin typeface="Tw Cen MT"/>
                <a:cs typeface="Tw Cen MT"/>
              </a:rPr>
              <a:t> </a:t>
            </a:r>
            <a:r>
              <a:rPr lang="en-US" sz="1200" kern="1200" spc="5" dirty="0">
                <a:solidFill>
                  <a:prstClr val="black"/>
                </a:solidFill>
                <a:latin typeface="Tw Cen MT"/>
                <a:cs typeface="Tw Cen MT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Tw Cen MT"/>
                <a:cs typeface="Tw Cen MT"/>
              </a:rPr>
              <a:t>9</a:t>
            </a:r>
            <a:r>
              <a:rPr lang="en-US" sz="1200" kern="1200" spc="-15" dirty="0">
                <a:solidFill>
                  <a:prstClr val="black"/>
                </a:solidFill>
                <a:latin typeface="Tw Cen MT"/>
                <a:cs typeface="Tw Cen MT"/>
              </a:rPr>
              <a:t>7</a:t>
            </a:r>
            <a:r>
              <a:rPr lang="en-US" sz="1200" kern="1200" spc="-10" dirty="0">
                <a:solidFill>
                  <a:prstClr val="black"/>
                </a:solidFill>
                <a:latin typeface="Tw Cen MT"/>
                <a:cs typeface="Tw Cen MT"/>
              </a:rPr>
              <a:t>2</a:t>
            </a:r>
            <a:r>
              <a:rPr lang="en-US" sz="1200" kern="1200" spc="-15" dirty="0">
                <a:solidFill>
                  <a:prstClr val="black"/>
                </a:solidFill>
                <a:latin typeface="Tw Cen MT"/>
                <a:cs typeface="Tw Cen MT"/>
              </a:rPr>
              <a:t>2</a:t>
            </a:r>
            <a:r>
              <a:rPr lang="en-US" sz="1200" kern="1200" spc="-10" dirty="0">
                <a:solidFill>
                  <a:prstClr val="black"/>
                </a:solidFill>
                <a:latin typeface="Tw Cen MT"/>
                <a:cs typeface="Tw Cen MT"/>
              </a:rPr>
              <a:t>7</a:t>
            </a:r>
            <a:endParaRPr lang="en-US" sz="1200" kern="1200" dirty="0">
              <a:solidFill>
                <a:prstClr val="black"/>
              </a:solidFill>
              <a:latin typeface="Tw Cen MT"/>
              <a:cs typeface="Tw Cen MT"/>
            </a:endParaRPr>
          </a:p>
          <a:p>
            <a:pPr lvl="0" algn="ctr" rtl="0">
              <a:spcBef>
                <a:spcPts val="434"/>
              </a:spcBef>
            </a:pPr>
            <a:r>
              <a:rPr lang="en-US" sz="1200" kern="1200" spc="-10" dirty="0">
                <a:solidFill>
                  <a:prstClr val="black"/>
                </a:solidFill>
                <a:latin typeface="Tw Cen MT"/>
                <a:cs typeface="Tw Cen MT"/>
              </a:rPr>
              <a:t>Phone: 5</a:t>
            </a:r>
            <a:r>
              <a:rPr lang="en-US" sz="1200" kern="1200" spc="-15" dirty="0">
                <a:solidFill>
                  <a:prstClr val="black"/>
                </a:solidFill>
                <a:latin typeface="Tw Cen MT"/>
                <a:cs typeface="Tw Cen MT"/>
              </a:rPr>
              <a:t>0</a:t>
            </a:r>
            <a:r>
              <a:rPr lang="en-US" sz="1200" kern="1200" spc="-10" dirty="0">
                <a:solidFill>
                  <a:prstClr val="black"/>
                </a:solidFill>
                <a:latin typeface="Tw Cen MT"/>
                <a:cs typeface="Tw Cen MT"/>
              </a:rPr>
              <a:t>3</a:t>
            </a:r>
            <a:r>
              <a:rPr lang="en-US" sz="1200" kern="1200" spc="-5" dirty="0">
                <a:solidFill>
                  <a:prstClr val="black"/>
                </a:solidFill>
                <a:latin typeface="Tw Cen MT"/>
                <a:cs typeface="Tw Cen MT"/>
              </a:rPr>
              <a:t>-</a:t>
            </a:r>
            <a:r>
              <a:rPr lang="en-US" sz="1200" kern="1200" spc="-15" dirty="0">
                <a:solidFill>
                  <a:prstClr val="black"/>
                </a:solidFill>
                <a:latin typeface="Tw Cen MT"/>
                <a:cs typeface="Tw Cen MT"/>
              </a:rPr>
              <a:t>230</a:t>
            </a:r>
            <a:r>
              <a:rPr lang="en-US" sz="1200" kern="1200" spc="-5" dirty="0">
                <a:solidFill>
                  <a:prstClr val="black"/>
                </a:solidFill>
                <a:latin typeface="Tw Cen MT"/>
                <a:cs typeface="Tw Cen MT"/>
              </a:rPr>
              <a:t>-</a:t>
            </a:r>
            <a:r>
              <a:rPr lang="en-US" sz="1200" kern="1200" spc="-10" dirty="0">
                <a:solidFill>
                  <a:prstClr val="black"/>
                </a:solidFill>
                <a:latin typeface="Tw Cen MT"/>
                <a:cs typeface="Tw Cen MT"/>
              </a:rPr>
              <a:t>9</a:t>
            </a:r>
            <a:r>
              <a:rPr lang="en-US" sz="1200" kern="1200" spc="-15" dirty="0">
                <a:solidFill>
                  <a:prstClr val="black"/>
                </a:solidFill>
                <a:latin typeface="Tw Cen MT"/>
                <a:cs typeface="Tw Cen MT"/>
              </a:rPr>
              <a:t>8</a:t>
            </a:r>
            <a:r>
              <a:rPr lang="en-US" sz="1200" kern="1200" spc="-5" dirty="0">
                <a:solidFill>
                  <a:prstClr val="black"/>
                </a:solidFill>
                <a:latin typeface="Tw Cen MT"/>
                <a:cs typeface="Tw Cen MT"/>
              </a:rPr>
              <a:t>7</a:t>
            </a:r>
            <a:r>
              <a:rPr lang="en-US" sz="1200" kern="1200" spc="-10" dirty="0">
                <a:solidFill>
                  <a:prstClr val="black"/>
                </a:solidFill>
                <a:latin typeface="Tw Cen MT"/>
                <a:cs typeface="Tw Cen MT"/>
              </a:rPr>
              <a:t>5</a:t>
            </a:r>
            <a:endParaRPr lang="en-US" sz="1200" kern="1200" dirty="0">
              <a:solidFill>
                <a:prstClr val="black"/>
              </a:solidFill>
              <a:latin typeface="Tw Cen MT"/>
              <a:cs typeface="Tw Cen MT"/>
            </a:endParaRPr>
          </a:p>
          <a:p>
            <a:pPr lvl="0" algn="ctr" rtl="0"/>
            <a:r>
              <a:rPr lang="en-US" sz="1200" kern="1200" spc="-10" dirty="0">
                <a:solidFill>
                  <a:prstClr val="black"/>
                </a:solidFill>
                <a:latin typeface="Tw Cen MT"/>
                <a:cs typeface="Tw Cen MT"/>
              </a:rPr>
              <a:t>Fax: 5</a:t>
            </a:r>
            <a:r>
              <a:rPr lang="en-US" sz="1200" kern="1200" spc="-15" dirty="0">
                <a:solidFill>
                  <a:prstClr val="black"/>
                </a:solidFill>
                <a:latin typeface="Tw Cen MT"/>
                <a:cs typeface="Tw Cen MT"/>
              </a:rPr>
              <a:t>03</a:t>
            </a:r>
            <a:r>
              <a:rPr lang="en-US" sz="1200" kern="1200" spc="-5" dirty="0">
                <a:solidFill>
                  <a:prstClr val="black"/>
                </a:solidFill>
                <a:latin typeface="Tw Cen MT"/>
                <a:cs typeface="Tw Cen MT"/>
              </a:rPr>
              <a:t>-</a:t>
            </a:r>
            <a:r>
              <a:rPr lang="en-US" sz="1200" kern="1200" spc="-15" dirty="0">
                <a:solidFill>
                  <a:prstClr val="black"/>
                </a:solidFill>
                <a:latin typeface="Tw Cen MT"/>
                <a:cs typeface="Tw Cen MT"/>
              </a:rPr>
              <a:t>230</a:t>
            </a:r>
            <a:r>
              <a:rPr lang="en-US" sz="1200" kern="1200" spc="-5" dirty="0">
                <a:solidFill>
                  <a:prstClr val="black"/>
                </a:solidFill>
                <a:latin typeface="Tw Cen MT"/>
                <a:cs typeface="Tw Cen MT"/>
              </a:rPr>
              <a:t>-9</a:t>
            </a:r>
            <a:r>
              <a:rPr lang="en-US" sz="1200" kern="1200" spc="-10" dirty="0">
                <a:solidFill>
                  <a:prstClr val="black"/>
                </a:solidFill>
                <a:latin typeface="Tw Cen MT"/>
                <a:cs typeface="Tw Cen MT"/>
              </a:rPr>
              <a:t>8</a:t>
            </a:r>
            <a:r>
              <a:rPr lang="en-US" sz="1200" kern="1200" spc="-15" dirty="0">
                <a:solidFill>
                  <a:prstClr val="black"/>
                </a:solidFill>
                <a:latin typeface="Tw Cen MT"/>
                <a:cs typeface="Tw Cen MT"/>
              </a:rPr>
              <a:t>7</a:t>
            </a:r>
            <a:r>
              <a:rPr lang="en-US" sz="1200" kern="1200" spc="-10" dirty="0">
                <a:solidFill>
                  <a:prstClr val="black"/>
                </a:solidFill>
                <a:latin typeface="Tw Cen MT"/>
                <a:cs typeface="Tw Cen MT"/>
              </a:rPr>
              <a:t>7</a:t>
            </a:r>
            <a:endParaRPr lang="en-US" sz="1200" kern="1200" dirty="0">
              <a:solidFill>
                <a:prstClr val="black"/>
              </a:solidFill>
              <a:latin typeface="Tw Cen MT"/>
              <a:cs typeface="Tw Cen MT"/>
            </a:endParaRPr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38" name="Text Placeholder 37"/>
          <p:cNvSpPr>
            <a:spLocks noGrp="1"/>
          </p:cNvSpPr>
          <p:nvPr>
            <p:ph type="body" idx="11"/>
          </p:nvPr>
        </p:nvSpPr>
        <p:spPr>
          <a:xfrm>
            <a:off x="6978094" y="824144"/>
            <a:ext cx="2916936" cy="6472349"/>
          </a:xfrm>
        </p:spPr>
        <p:txBody>
          <a:bodyPr/>
          <a:lstStyle/>
          <a:p>
            <a:pPr marL="12065" marR="6350" lvl="0" indent="1905" algn="ctr" defTabSz="914400" rtl="0" eaLnBrk="1" fontAlgn="auto" latinLnBrk="0" hangingPunct="1">
              <a:lnSpc>
                <a:spcPct val="116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1200" spc="80" dirty="0">
                <a:solidFill>
                  <a:srgbClr val="006699"/>
                </a:solidFill>
                <a:latin typeface="Comic Sans MS"/>
                <a:cs typeface="Comic Sans MS"/>
              </a:rPr>
              <a:t>W</a:t>
            </a:r>
            <a:r>
              <a:rPr lang="en-US" sz="2400" kern="1200" spc="85" dirty="0">
                <a:solidFill>
                  <a:srgbClr val="006699"/>
                </a:solidFill>
                <a:latin typeface="Comic Sans MS"/>
                <a:cs typeface="Comic Sans MS"/>
              </a:rPr>
              <a:t>a</a:t>
            </a:r>
            <a:r>
              <a:rPr lang="en-US" sz="2400" kern="1200" spc="105" dirty="0">
                <a:solidFill>
                  <a:srgbClr val="006699"/>
                </a:solidFill>
                <a:latin typeface="Comic Sans MS"/>
                <a:cs typeface="Comic Sans MS"/>
              </a:rPr>
              <a:t>lki</a:t>
            </a:r>
            <a:r>
              <a:rPr lang="en-US" sz="2400" kern="1200" spc="120" dirty="0">
                <a:solidFill>
                  <a:srgbClr val="006699"/>
                </a:solidFill>
                <a:latin typeface="Comic Sans MS"/>
                <a:cs typeface="Comic Sans MS"/>
              </a:rPr>
              <a:t>n</a:t>
            </a:r>
            <a:r>
              <a:rPr lang="en-US" sz="2400" kern="1200" spc="-15" dirty="0">
                <a:solidFill>
                  <a:srgbClr val="006699"/>
                </a:solidFill>
                <a:latin typeface="Comic Sans MS"/>
                <a:cs typeface="Comic Sans MS"/>
              </a:rPr>
              <a:t>g</a:t>
            </a:r>
            <a:r>
              <a:rPr lang="en-US" sz="2400" kern="1200" spc="210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en-US" sz="2400" kern="1200" spc="114" dirty="0">
                <a:solidFill>
                  <a:srgbClr val="006699"/>
                </a:solidFill>
                <a:latin typeface="Comic Sans MS"/>
                <a:cs typeface="Comic Sans MS"/>
              </a:rPr>
              <a:t>i</a:t>
            </a:r>
            <a:r>
              <a:rPr lang="en-US" sz="2400" kern="1200" dirty="0">
                <a:solidFill>
                  <a:srgbClr val="006699"/>
                </a:solidFill>
                <a:latin typeface="Comic Sans MS"/>
                <a:cs typeface="Comic Sans MS"/>
              </a:rPr>
              <a:t>n</a:t>
            </a:r>
            <a:r>
              <a:rPr lang="en-US" sz="2400" kern="1200" spc="215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en-US" sz="2400" kern="1200" spc="100" dirty="0">
                <a:solidFill>
                  <a:srgbClr val="006699"/>
                </a:solidFill>
                <a:latin typeface="Comic Sans MS"/>
                <a:cs typeface="Comic Sans MS"/>
              </a:rPr>
              <a:t>t</a:t>
            </a:r>
            <a:r>
              <a:rPr lang="en-US" sz="2400" kern="1200" spc="95" dirty="0">
                <a:solidFill>
                  <a:srgbClr val="006699"/>
                </a:solidFill>
                <a:latin typeface="Comic Sans MS"/>
                <a:cs typeface="Comic Sans MS"/>
              </a:rPr>
              <a:t>h</a:t>
            </a:r>
            <a:r>
              <a:rPr lang="en-US" sz="2400" kern="1200" spc="-15" dirty="0">
                <a:solidFill>
                  <a:srgbClr val="006699"/>
                </a:solidFill>
                <a:latin typeface="Comic Sans MS"/>
                <a:cs typeface="Comic Sans MS"/>
              </a:rPr>
              <a:t>e</a:t>
            </a:r>
            <a:r>
              <a:rPr lang="en-US" sz="2400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en-US" sz="2400" kern="1200" spc="105" dirty="0">
                <a:solidFill>
                  <a:srgbClr val="006699"/>
                </a:solidFill>
                <a:latin typeface="Comic Sans MS"/>
                <a:cs typeface="Comic Sans MS"/>
              </a:rPr>
              <a:t>S</a:t>
            </a:r>
            <a:r>
              <a:rPr lang="en-US" sz="2400" kern="1200" spc="90" dirty="0">
                <a:solidFill>
                  <a:srgbClr val="006699"/>
                </a:solidFill>
                <a:latin typeface="Comic Sans MS"/>
                <a:cs typeface="Comic Sans MS"/>
              </a:rPr>
              <a:t>p</a:t>
            </a:r>
            <a:r>
              <a:rPr lang="en-US" sz="2400" kern="1200" spc="105" dirty="0">
                <a:solidFill>
                  <a:srgbClr val="006699"/>
                </a:solidFill>
                <a:latin typeface="Comic Sans MS"/>
                <a:cs typeface="Comic Sans MS"/>
              </a:rPr>
              <a:t>i</a:t>
            </a:r>
            <a:r>
              <a:rPr lang="en-US" sz="2400" kern="1200" spc="114" dirty="0">
                <a:solidFill>
                  <a:srgbClr val="006699"/>
                </a:solidFill>
                <a:latin typeface="Comic Sans MS"/>
                <a:cs typeface="Comic Sans MS"/>
              </a:rPr>
              <a:t>r</a:t>
            </a:r>
            <a:r>
              <a:rPr lang="en-US" sz="2400" kern="1200" spc="105" dirty="0">
                <a:solidFill>
                  <a:srgbClr val="006699"/>
                </a:solidFill>
                <a:latin typeface="Comic Sans MS"/>
                <a:cs typeface="Comic Sans MS"/>
              </a:rPr>
              <a:t>i</a:t>
            </a:r>
            <a:r>
              <a:rPr lang="en-US" sz="2400" kern="1200" dirty="0">
                <a:solidFill>
                  <a:srgbClr val="006699"/>
                </a:solidFill>
                <a:latin typeface="Comic Sans MS"/>
                <a:cs typeface="Comic Sans MS"/>
              </a:rPr>
              <a:t>t</a:t>
            </a:r>
            <a:r>
              <a:rPr lang="en-US" sz="2400" kern="1200" spc="220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en-US" sz="2400" kern="1200" spc="85" dirty="0">
                <a:solidFill>
                  <a:srgbClr val="006699"/>
                </a:solidFill>
                <a:latin typeface="Comic Sans MS"/>
                <a:cs typeface="Comic Sans MS"/>
              </a:rPr>
              <a:t>o</a:t>
            </a:r>
            <a:r>
              <a:rPr lang="en-US" sz="2400" kern="1200" dirty="0">
                <a:solidFill>
                  <a:srgbClr val="006699"/>
                </a:solidFill>
                <a:latin typeface="Comic Sans MS"/>
                <a:cs typeface="Comic Sans MS"/>
              </a:rPr>
              <a:t>f</a:t>
            </a:r>
            <a:r>
              <a:rPr lang="en-US" sz="2400" kern="1200" spc="225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en-US" sz="2400" kern="1200" spc="110" dirty="0">
                <a:solidFill>
                  <a:srgbClr val="006699"/>
                </a:solidFill>
                <a:latin typeface="Comic Sans MS"/>
                <a:cs typeface="Comic Sans MS"/>
              </a:rPr>
              <a:t>H</a:t>
            </a:r>
            <a:r>
              <a:rPr lang="en-US" sz="2400" kern="1200" spc="95" dirty="0">
                <a:solidFill>
                  <a:srgbClr val="006699"/>
                </a:solidFill>
                <a:latin typeface="Comic Sans MS"/>
                <a:cs typeface="Comic Sans MS"/>
              </a:rPr>
              <a:t>e</a:t>
            </a:r>
            <a:r>
              <a:rPr lang="en-US" sz="2400" kern="1200" spc="85" dirty="0">
                <a:solidFill>
                  <a:srgbClr val="006699"/>
                </a:solidFill>
                <a:latin typeface="Comic Sans MS"/>
                <a:cs typeface="Comic Sans MS"/>
              </a:rPr>
              <a:t>a</a:t>
            </a:r>
            <a:r>
              <a:rPr lang="en-US" sz="2400" kern="1200" spc="95" dirty="0">
                <a:solidFill>
                  <a:srgbClr val="006699"/>
                </a:solidFill>
                <a:latin typeface="Comic Sans MS"/>
                <a:cs typeface="Comic Sans MS"/>
              </a:rPr>
              <a:t>l</a:t>
            </a:r>
            <a:r>
              <a:rPr lang="en-US" sz="2400" kern="1200" spc="100" dirty="0">
                <a:solidFill>
                  <a:srgbClr val="006699"/>
                </a:solidFill>
                <a:latin typeface="Comic Sans MS"/>
                <a:cs typeface="Comic Sans MS"/>
              </a:rPr>
              <a:t>t</a:t>
            </a:r>
            <a:r>
              <a:rPr lang="en-US" sz="2400" kern="1200" spc="-15" dirty="0">
                <a:solidFill>
                  <a:srgbClr val="006699"/>
                </a:solidFill>
                <a:latin typeface="Comic Sans MS"/>
                <a:cs typeface="Comic Sans MS"/>
              </a:rPr>
              <a:t>h</a:t>
            </a:r>
            <a:r>
              <a:rPr lang="en-US" sz="2400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en-US" sz="2400" kern="1200" spc="85" dirty="0">
                <a:solidFill>
                  <a:srgbClr val="006699"/>
                </a:solidFill>
                <a:latin typeface="Comic Sans MS"/>
                <a:cs typeface="Comic Sans MS"/>
              </a:rPr>
              <a:t>a</a:t>
            </a:r>
            <a:r>
              <a:rPr lang="en-US" sz="2400" kern="1200" spc="120" dirty="0">
                <a:solidFill>
                  <a:srgbClr val="006699"/>
                </a:solidFill>
                <a:latin typeface="Comic Sans MS"/>
                <a:cs typeface="Comic Sans MS"/>
              </a:rPr>
              <a:t>n</a:t>
            </a:r>
            <a:r>
              <a:rPr lang="en-US" sz="2400" kern="1200" dirty="0">
                <a:solidFill>
                  <a:srgbClr val="006699"/>
                </a:solidFill>
                <a:latin typeface="Comic Sans MS"/>
                <a:cs typeface="Comic Sans MS"/>
              </a:rPr>
              <a:t>d</a:t>
            </a:r>
            <a:r>
              <a:rPr lang="en-US" sz="2400" kern="1200" spc="204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en-US" sz="2400" kern="1200" spc="80" dirty="0">
                <a:solidFill>
                  <a:srgbClr val="006699"/>
                </a:solidFill>
                <a:latin typeface="Comic Sans MS"/>
                <a:cs typeface="Comic Sans MS"/>
              </a:rPr>
              <a:t>W</a:t>
            </a:r>
            <a:r>
              <a:rPr lang="en-US" sz="2400" kern="1200" spc="95" dirty="0">
                <a:solidFill>
                  <a:srgbClr val="006699"/>
                </a:solidFill>
                <a:latin typeface="Comic Sans MS"/>
                <a:cs typeface="Comic Sans MS"/>
              </a:rPr>
              <a:t>ell</a:t>
            </a:r>
            <a:r>
              <a:rPr lang="en-US" sz="2400" kern="1200" spc="120" dirty="0">
                <a:solidFill>
                  <a:srgbClr val="006699"/>
                </a:solidFill>
                <a:latin typeface="Comic Sans MS"/>
                <a:cs typeface="Comic Sans MS"/>
              </a:rPr>
              <a:t>n</a:t>
            </a:r>
            <a:r>
              <a:rPr lang="en-US" sz="2400" kern="1200" spc="95" dirty="0">
                <a:solidFill>
                  <a:srgbClr val="006699"/>
                </a:solidFill>
                <a:latin typeface="Comic Sans MS"/>
                <a:cs typeface="Comic Sans MS"/>
              </a:rPr>
              <a:t>e</a:t>
            </a:r>
            <a:r>
              <a:rPr lang="en-US" sz="2400" kern="1200" spc="85" dirty="0">
                <a:solidFill>
                  <a:srgbClr val="006699"/>
                </a:solidFill>
                <a:latin typeface="Comic Sans MS"/>
                <a:cs typeface="Comic Sans MS"/>
              </a:rPr>
              <a:t>s</a:t>
            </a:r>
            <a:r>
              <a:rPr lang="en-US" sz="2400" kern="1200" spc="-15" dirty="0">
                <a:solidFill>
                  <a:srgbClr val="006699"/>
                </a:solidFill>
                <a:latin typeface="Comic Sans MS"/>
                <a:cs typeface="Comic Sans MS"/>
              </a:rPr>
              <a:t>s</a:t>
            </a:r>
            <a:endParaRPr lang="en-US" sz="2400" kern="1200" dirty="0">
              <a:solidFill>
                <a:prstClr val="black"/>
              </a:solidFill>
              <a:latin typeface="Comic Sans MS"/>
              <a:cs typeface="Comic Sans MS"/>
            </a:endParaRPr>
          </a:p>
          <a:p>
            <a:pPr marL="12700" marR="6350" lvl="0" indent="101600" algn="l" defTabSz="914400" rtl="0" eaLnBrk="1" fontAlgn="auto" latinLnBrk="0" hangingPunct="1">
              <a:lnSpc>
                <a:spcPct val="1161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300" kern="1200" spc="-10" dirty="0" smtClean="0">
              <a:solidFill>
                <a:srgbClr val="006699"/>
              </a:solidFill>
              <a:latin typeface="Comic Sans MS"/>
              <a:cs typeface="Comic Sans MS"/>
            </a:endParaRPr>
          </a:p>
          <a:p>
            <a:pPr marL="12700" marR="6350" lvl="0" indent="101600" algn="l" defTabSz="914400" rtl="0" eaLnBrk="1" fontAlgn="auto" latinLnBrk="0" hangingPunct="1">
              <a:lnSpc>
                <a:spcPct val="1161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300" kern="1200" spc="-10" dirty="0" smtClean="0">
              <a:solidFill>
                <a:srgbClr val="006699"/>
              </a:solidFill>
              <a:latin typeface="Comic Sans MS"/>
              <a:cs typeface="Comic Sans MS"/>
            </a:endParaRPr>
          </a:p>
          <a:p>
            <a:pPr marR="6350" lvl="0" algn="ctr" defTabSz="914400" rtl="0" eaLnBrk="1" fontAlgn="auto" latinLnBrk="0" hangingPunct="1">
              <a:lnSpc>
                <a:spcPct val="11619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300" kern="1200" spc="-10" dirty="0" smtClean="0">
                <a:solidFill>
                  <a:srgbClr val="006699"/>
                </a:solidFill>
                <a:latin typeface="Comic Sans MS"/>
                <a:cs typeface="Comic Sans MS"/>
              </a:rPr>
              <a:t>A </a:t>
            </a:r>
            <a:r>
              <a:rPr lang="pt-BR" sz="1300" kern="1200" spc="-85" dirty="0" smtClean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15" dirty="0">
                <a:solidFill>
                  <a:srgbClr val="006699"/>
                </a:solidFill>
                <a:latin typeface="Comic Sans MS"/>
                <a:cs typeface="Comic Sans MS"/>
              </a:rPr>
              <a:t>W</a:t>
            </a:r>
            <a:r>
              <a:rPr lang="pt-BR" sz="1300" kern="1200" spc="-240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a</a:t>
            </a:r>
            <a:r>
              <a:rPr lang="pt-BR" sz="1300" kern="1200" spc="-240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5" dirty="0">
                <a:solidFill>
                  <a:srgbClr val="006699"/>
                </a:solidFill>
                <a:latin typeface="Comic Sans MS"/>
                <a:cs typeface="Comic Sans MS"/>
              </a:rPr>
              <a:t>l</a:t>
            </a:r>
            <a:r>
              <a:rPr lang="pt-BR" sz="1300" kern="1200" spc="-229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k</a:t>
            </a:r>
            <a:r>
              <a:rPr lang="pt-BR" sz="1300" kern="1200" spc="-240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5" dirty="0">
                <a:solidFill>
                  <a:srgbClr val="006699"/>
                </a:solidFill>
                <a:latin typeface="Comic Sans MS"/>
                <a:cs typeface="Comic Sans MS"/>
              </a:rPr>
              <a:t>i</a:t>
            </a:r>
            <a:r>
              <a:rPr lang="pt-BR" sz="1300" kern="1200" spc="-240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n</a:t>
            </a:r>
            <a:r>
              <a:rPr lang="pt-BR" sz="1300" kern="1200" spc="-229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g</a:t>
            </a:r>
            <a:r>
              <a:rPr lang="pt-BR" sz="1300" kern="1200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90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p</a:t>
            </a:r>
            <a:r>
              <a:rPr lang="pt-BR" sz="1300" kern="1200" spc="-235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r</a:t>
            </a:r>
            <a:r>
              <a:rPr lang="pt-BR" sz="1300" kern="1200" spc="-235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o</a:t>
            </a:r>
            <a:r>
              <a:rPr lang="pt-BR" sz="1300" kern="1200" spc="-235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g</a:t>
            </a:r>
            <a:r>
              <a:rPr lang="pt-BR" sz="1300" kern="1200" spc="-240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r</a:t>
            </a:r>
            <a:r>
              <a:rPr lang="pt-BR" sz="1300" kern="1200" spc="-245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a</a:t>
            </a:r>
            <a:r>
              <a:rPr lang="pt-BR" sz="1300" kern="1200" spc="-240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15" dirty="0">
                <a:solidFill>
                  <a:srgbClr val="006699"/>
                </a:solidFill>
                <a:latin typeface="Comic Sans MS"/>
                <a:cs typeface="Comic Sans MS"/>
              </a:rPr>
              <a:t>m</a:t>
            </a:r>
            <a:r>
              <a:rPr lang="pt-BR" sz="1300" kern="1200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85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f</a:t>
            </a:r>
            <a:r>
              <a:rPr lang="pt-BR" sz="1300" kern="1200" spc="-235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o</a:t>
            </a:r>
            <a:r>
              <a:rPr lang="pt-BR" sz="1300" kern="1200" spc="-235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r </a:t>
            </a:r>
            <a:r>
              <a:rPr lang="pt-BR" sz="1300" kern="1200" spc="-10" dirty="0" smtClean="0">
                <a:solidFill>
                  <a:srgbClr val="006699"/>
                </a:solidFill>
                <a:latin typeface="Comic Sans MS"/>
                <a:cs typeface="Comic Sans MS"/>
              </a:rPr>
              <a:t/>
            </a:r>
            <a:br>
              <a:rPr lang="pt-BR" sz="1300" kern="1200" spc="-10" dirty="0" smtClean="0">
                <a:solidFill>
                  <a:srgbClr val="006699"/>
                </a:solidFill>
                <a:latin typeface="Comic Sans MS"/>
                <a:cs typeface="Comic Sans MS"/>
              </a:rPr>
            </a:br>
            <a:r>
              <a:rPr lang="pt-BR" sz="1300" kern="1200" spc="-10" dirty="0" smtClean="0">
                <a:solidFill>
                  <a:srgbClr val="006699"/>
                </a:solidFill>
                <a:latin typeface="Comic Sans MS"/>
                <a:cs typeface="Comic Sans MS"/>
              </a:rPr>
              <a:t>p</a:t>
            </a:r>
            <a:r>
              <a:rPr lang="pt-BR" sz="1300" kern="1200" spc="-235" dirty="0" smtClean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e</a:t>
            </a:r>
            <a:r>
              <a:rPr lang="pt-BR" sz="1300" kern="1200" spc="-240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o</a:t>
            </a:r>
            <a:r>
              <a:rPr lang="pt-BR" sz="1300" kern="1200" spc="-235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p</a:t>
            </a:r>
            <a:r>
              <a:rPr lang="pt-BR" sz="1300" kern="1200" spc="-245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5" dirty="0">
                <a:solidFill>
                  <a:srgbClr val="006699"/>
                </a:solidFill>
                <a:latin typeface="Comic Sans MS"/>
                <a:cs typeface="Comic Sans MS"/>
              </a:rPr>
              <a:t>l</a:t>
            </a:r>
            <a:r>
              <a:rPr lang="pt-BR" sz="1300" kern="1200" spc="-229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e</a:t>
            </a:r>
            <a:r>
              <a:rPr lang="pt-BR" sz="1300" kern="1200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90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w</a:t>
            </a:r>
            <a:r>
              <a:rPr lang="pt-BR" sz="1300" kern="1200" spc="-235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5" dirty="0">
                <a:solidFill>
                  <a:srgbClr val="006699"/>
                </a:solidFill>
                <a:latin typeface="Comic Sans MS"/>
                <a:cs typeface="Comic Sans MS"/>
              </a:rPr>
              <a:t>i</a:t>
            </a:r>
            <a:r>
              <a:rPr lang="pt-BR" sz="1300" kern="1200" spc="-240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t</a:t>
            </a:r>
            <a:r>
              <a:rPr lang="pt-BR" sz="1300" kern="1200" spc="-235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h</a:t>
            </a:r>
            <a:r>
              <a:rPr lang="pt-BR" sz="1300" kern="1200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90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p</a:t>
            </a:r>
            <a:r>
              <a:rPr lang="pt-BR" sz="1300" kern="1200" spc="-235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r</a:t>
            </a:r>
            <a:r>
              <a:rPr lang="pt-BR" sz="1300" kern="1200" spc="-235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e</a:t>
            </a:r>
            <a:r>
              <a:rPr lang="pt-BR" sz="1300" kern="1200" spc="-229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-</a:t>
            </a:r>
            <a:r>
              <a:rPr lang="pt-BR" sz="1300" kern="1200" spc="-245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d</a:t>
            </a:r>
            <a:r>
              <a:rPr lang="pt-BR" sz="1300" kern="1200" spc="-240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5" dirty="0">
                <a:solidFill>
                  <a:srgbClr val="006699"/>
                </a:solidFill>
                <a:latin typeface="Comic Sans MS"/>
                <a:cs typeface="Comic Sans MS"/>
              </a:rPr>
              <a:t>i</a:t>
            </a:r>
            <a:r>
              <a:rPr lang="pt-BR" sz="1300" kern="1200" spc="-240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a</a:t>
            </a:r>
            <a:r>
              <a:rPr lang="pt-BR" sz="1300" kern="1200" spc="-240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b</a:t>
            </a:r>
            <a:r>
              <a:rPr lang="pt-BR" sz="1300" kern="1200" spc="-235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e</a:t>
            </a:r>
            <a:r>
              <a:rPr lang="pt-BR" sz="1300" kern="1200" spc="-240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t</a:t>
            </a:r>
            <a:r>
              <a:rPr lang="pt-BR" sz="1300" kern="1200" spc="-235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e</a:t>
            </a:r>
            <a:r>
              <a:rPr lang="pt-BR" sz="1300" kern="1200" spc="-240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10" dirty="0" smtClean="0">
                <a:solidFill>
                  <a:srgbClr val="006699"/>
                </a:solidFill>
                <a:latin typeface="Comic Sans MS"/>
                <a:cs typeface="Comic Sans MS"/>
              </a:rPr>
              <a:t>s </a:t>
            </a:r>
            <a:br>
              <a:rPr lang="pt-BR" sz="1300" kern="1200" spc="-10" dirty="0" smtClean="0">
                <a:solidFill>
                  <a:srgbClr val="006699"/>
                </a:solidFill>
                <a:latin typeface="Comic Sans MS"/>
                <a:cs typeface="Comic Sans MS"/>
              </a:rPr>
            </a:br>
            <a:r>
              <a:rPr lang="pt-BR" sz="1300" kern="1200" spc="-10" dirty="0" smtClean="0">
                <a:solidFill>
                  <a:srgbClr val="006699"/>
                </a:solidFill>
                <a:latin typeface="Comic Sans MS"/>
                <a:cs typeface="Comic Sans MS"/>
              </a:rPr>
              <a:t>o</a:t>
            </a:r>
            <a:r>
              <a:rPr lang="pt-BR" sz="1300" kern="1200" spc="-235" dirty="0" smtClean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r</a:t>
            </a:r>
            <a:r>
              <a:rPr lang="pt-BR" sz="1300" kern="1200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85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d</a:t>
            </a:r>
            <a:r>
              <a:rPr lang="pt-BR" sz="1300" kern="1200" spc="-240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5" dirty="0">
                <a:solidFill>
                  <a:srgbClr val="006699"/>
                </a:solidFill>
                <a:latin typeface="Comic Sans MS"/>
                <a:cs typeface="Comic Sans MS"/>
              </a:rPr>
              <a:t>i</a:t>
            </a:r>
            <a:r>
              <a:rPr lang="pt-BR" sz="1300" kern="1200" spc="-240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a</a:t>
            </a:r>
            <a:r>
              <a:rPr lang="pt-BR" sz="1300" kern="1200" spc="-240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b</a:t>
            </a:r>
            <a:r>
              <a:rPr lang="pt-BR" sz="1300" kern="1200" spc="-235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e</a:t>
            </a:r>
            <a:r>
              <a:rPr lang="pt-BR" sz="1300" kern="1200" spc="-240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t</a:t>
            </a:r>
            <a:r>
              <a:rPr lang="pt-BR" sz="1300" kern="1200" spc="-235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e</a:t>
            </a:r>
            <a:r>
              <a:rPr lang="pt-BR" sz="1300" kern="1200" spc="-240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pt-BR" sz="1300" kern="1200" spc="-10" dirty="0" smtClean="0">
                <a:solidFill>
                  <a:srgbClr val="006699"/>
                </a:solidFill>
                <a:latin typeface="Comic Sans MS"/>
                <a:cs typeface="Comic Sans MS"/>
              </a:rPr>
              <a:t>s</a:t>
            </a:r>
          </a:p>
          <a:p>
            <a:pPr marL="654050" marR="0" lvl="0" indent="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300" kern="1200" spc="-10" dirty="0">
              <a:solidFill>
                <a:srgbClr val="006699"/>
              </a:solidFill>
              <a:latin typeface="Comic Sans MS"/>
              <a:cs typeface="Comic Sans MS"/>
            </a:endParaRPr>
          </a:p>
          <a:p>
            <a:pPr marL="654050" marR="0" lvl="0" indent="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300" kern="1200" spc="-10" dirty="0" smtClean="0">
              <a:solidFill>
                <a:srgbClr val="006699"/>
              </a:solidFill>
              <a:latin typeface="Comic Sans MS"/>
              <a:cs typeface="Comic Sans MS"/>
            </a:endParaRPr>
          </a:p>
          <a:p>
            <a:pPr marL="654050" marR="0" lvl="0" indent="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300" kern="1200" spc="-10" dirty="0">
              <a:solidFill>
                <a:srgbClr val="006699"/>
              </a:solidFill>
              <a:latin typeface="Comic Sans MS"/>
              <a:cs typeface="Comic Sans MS"/>
            </a:endParaRPr>
          </a:p>
          <a:p>
            <a:pPr marL="654050" marR="0" lvl="0" indent="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300" kern="1200" spc="-10" dirty="0" smtClean="0">
              <a:solidFill>
                <a:srgbClr val="006699"/>
              </a:solidFill>
              <a:latin typeface="Comic Sans MS"/>
              <a:cs typeface="Comic Sans MS"/>
            </a:endParaRPr>
          </a:p>
          <a:p>
            <a:pPr marL="654050" marR="0" lvl="0" indent="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300" kern="1200" spc="-10" dirty="0">
              <a:solidFill>
                <a:srgbClr val="006699"/>
              </a:solidFill>
              <a:latin typeface="Comic Sans MS"/>
              <a:cs typeface="Comic Sans MS"/>
            </a:endParaRPr>
          </a:p>
          <a:p>
            <a:pPr marL="654050" marR="0" lvl="0" indent="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300" kern="1200" spc="-10" dirty="0" smtClean="0">
              <a:solidFill>
                <a:srgbClr val="006699"/>
              </a:solidFill>
              <a:latin typeface="Comic Sans MS"/>
              <a:cs typeface="Comic Sans MS"/>
            </a:endParaRPr>
          </a:p>
          <a:p>
            <a:pPr marL="654050" marR="0" lvl="0" indent="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300" kern="1200" spc="-10" dirty="0">
              <a:solidFill>
                <a:srgbClr val="006699"/>
              </a:solidFill>
              <a:latin typeface="Comic Sans MS"/>
              <a:cs typeface="Comic Sans MS"/>
            </a:endParaRPr>
          </a:p>
          <a:p>
            <a:pPr marL="654050" marR="0" lvl="0" indent="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300" kern="1200" spc="-10" dirty="0" smtClean="0">
              <a:solidFill>
                <a:srgbClr val="006699"/>
              </a:solidFill>
              <a:latin typeface="Comic Sans MS"/>
              <a:cs typeface="Comic Sans MS"/>
            </a:endParaRPr>
          </a:p>
          <a:p>
            <a:pPr marL="654050" marR="0" lvl="0" indent="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300" kern="1200" spc="-10" dirty="0">
              <a:solidFill>
                <a:srgbClr val="006699"/>
              </a:solidFill>
              <a:latin typeface="Comic Sans MS"/>
              <a:cs typeface="Comic Sans MS"/>
            </a:endParaRPr>
          </a:p>
          <a:p>
            <a:pPr marL="654050" marR="0" lvl="0" indent="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300" kern="1200" spc="-10" dirty="0" smtClean="0">
              <a:solidFill>
                <a:srgbClr val="006699"/>
              </a:solidFill>
              <a:latin typeface="Comic Sans MS"/>
              <a:cs typeface="Comic Sans MS"/>
            </a:endParaRPr>
          </a:p>
          <a:p>
            <a:pPr marL="654050" marR="0" lvl="0" indent="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300" kern="1200" spc="-10" dirty="0">
              <a:solidFill>
                <a:srgbClr val="006699"/>
              </a:solidFill>
              <a:latin typeface="Comic Sans MS"/>
              <a:cs typeface="Comic Sans MS"/>
            </a:endParaRPr>
          </a:p>
          <a:p>
            <a:pPr marL="654050" marR="0" lvl="0" indent="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300" kern="1200" spc="-10" dirty="0" smtClean="0">
              <a:solidFill>
                <a:srgbClr val="006699"/>
              </a:solidFill>
              <a:latin typeface="Comic Sans MS"/>
              <a:cs typeface="Comic Sans MS"/>
            </a:endParaRPr>
          </a:p>
          <a:p>
            <a:pPr marL="654050" marR="0" lvl="0" indent="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300" kern="1200" spc="-10" dirty="0">
              <a:solidFill>
                <a:srgbClr val="006699"/>
              </a:solidFill>
              <a:latin typeface="Comic Sans MS"/>
              <a:cs typeface="Comic Sans MS"/>
            </a:endParaRPr>
          </a:p>
          <a:p>
            <a:pPr marL="654050" marR="0" lvl="0" indent="0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800" kern="1200" dirty="0" smtClean="0">
              <a:solidFill>
                <a:prstClr val="black"/>
              </a:solidFill>
              <a:latin typeface="Comic Sans MS"/>
              <a:cs typeface="Comic Sans MS"/>
            </a:endParaRPr>
          </a:p>
          <a:p>
            <a:pPr marL="314325" marR="6350" lvl="0" indent="-31750" algn="l" defTabSz="914400" rtl="0" eaLnBrk="1" fontAlgn="auto" latinLnBrk="0" hangingPunct="1">
              <a:lnSpc>
                <a:spcPts val="16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kern="1200" spc="55" dirty="0" smtClean="0">
                <a:solidFill>
                  <a:srgbClr val="FFFFFF"/>
                </a:solidFill>
                <a:latin typeface="Arial Narrow"/>
                <a:cs typeface="Arial Narrow"/>
              </a:rPr>
              <a:t>NA</a:t>
            </a:r>
            <a:r>
              <a:rPr lang="en-US" sz="1400" b="1" kern="1200" spc="40" dirty="0" smtClean="0">
                <a:solidFill>
                  <a:srgbClr val="FFFFFF"/>
                </a:solidFill>
                <a:latin typeface="Arial Narrow"/>
                <a:cs typeface="Arial Narrow"/>
              </a:rPr>
              <a:t>R</a:t>
            </a:r>
            <a:r>
              <a:rPr lang="en-US" sz="1400" b="1" kern="1200" dirty="0" smtClean="0">
                <a:solidFill>
                  <a:srgbClr val="FFFFFF"/>
                </a:solidFill>
                <a:latin typeface="Arial Narrow"/>
                <a:cs typeface="Arial Narrow"/>
              </a:rPr>
              <a:t>A</a:t>
            </a:r>
            <a:r>
              <a:rPr lang="en-US" sz="1400" b="1" kern="1200" spc="70" dirty="0" smtClean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lang="en-US" sz="1400" b="1" kern="1200" spc="40" dirty="0" smtClean="0">
                <a:solidFill>
                  <a:srgbClr val="FFFFFF"/>
                </a:solidFill>
                <a:latin typeface="Arial Narrow"/>
                <a:cs typeface="Arial Narrow"/>
              </a:rPr>
              <a:t>D</a:t>
            </a:r>
            <a:r>
              <a:rPr lang="en-US" sz="1400" b="1" kern="1200" spc="60" dirty="0" smtClean="0">
                <a:solidFill>
                  <a:srgbClr val="FFFFFF"/>
                </a:solidFill>
                <a:latin typeface="Arial Narrow"/>
                <a:cs typeface="Arial Narrow"/>
              </a:rPr>
              <a:t>i</a:t>
            </a:r>
            <a:r>
              <a:rPr lang="en-US" sz="1400" b="1" kern="1200" spc="40" dirty="0" smtClean="0">
                <a:solidFill>
                  <a:srgbClr val="FFFFFF"/>
                </a:solidFill>
                <a:latin typeface="Arial Narrow"/>
                <a:cs typeface="Arial Narrow"/>
              </a:rPr>
              <a:t>a</a:t>
            </a:r>
            <a:r>
              <a:rPr lang="en-US" sz="1400" b="1" kern="1200" spc="60" dirty="0" smtClean="0">
                <a:solidFill>
                  <a:srgbClr val="FFFFFF"/>
                </a:solidFill>
                <a:latin typeface="Arial Narrow"/>
                <a:cs typeface="Arial Narrow"/>
              </a:rPr>
              <a:t>b</a:t>
            </a:r>
            <a:r>
              <a:rPr lang="en-US" sz="1400" b="1" kern="1200" spc="40" dirty="0" smtClean="0">
                <a:solidFill>
                  <a:srgbClr val="FFFFFF"/>
                </a:solidFill>
                <a:latin typeface="Arial Narrow"/>
                <a:cs typeface="Arial Narrow"/>
              </a:rPr>
              <a:t>e</a:t>
            </a:r>
            <a:r>
              <a:rPr lang="en-US" sz="1400" b="1" kern="1200" spc="55" dirty="0" smtClean="0">
                <a:solidFill>
                  <a:srgbClr val="FFFFFF"/>
                </a:solidFill>
                <a:latin typeface="Arial Narrow"/>
                <a:cs typeface="Arial Narrow"/>
              </a:rPr>
              <a:t>t</a:t>
            </a:r>
            <a:r>
              <a:rPr lang="en-US" sz="1400" b="1" kern="1200" spc="50" dirty="0" smtClean="0">
                <a:solidFill>
                  <a:srgbClr val="FFFFFF"/>
                </a:solidFill>
                <a:latin typeface="Arial Narrow"/>
                <a:cs typeface="Arial Narrow"/>
              </a:rPr>
              <a:t>e</a:t>
            </a:r>
            <a:r>
              <a:rPr lang="en-US" sz="1400" b="1" kern="1200" dirty="0" smtClean="0">
                <a:solidFill>
                  <a:srgbClr val="FFFFFF"/>
                </a:solidFill>
                <a:latin typeface="Arial Narrow"/>
                <a:cs typeface="Arial Narrow"/>
              </a:rPr>
              <a:t>s</a:t>
            </a:r>
            <a:r>
              <a:rPr lang="en-US" sz="1400" b="1" kern="1200" spc="90" dirty="0" smtClean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lang="en-US" sz="1400" b="1" kern="1200" spc="-10" dirty="0" smtClean="0">
                <a:solidFill>
                  <a:srgbClr val="FFFFFF"/>
                </a:solidFill>
                <a:latin typeface="Arial Narrow"/>
                <a:cs typeface="Arial Narrow"/>
              </a:rPr>
              <a:t>T</a:t>
            </a:r>
            <a:r>
              <a:rPr lang="en-US" sz="1400" b="1" kern="1200" spc="55" dirty="0" smtClean="0">
                <a:solidFill>
                  <a:srgbClr val="FFFFFF"/>
                </a:solidFill>
                <a:latin typeface="Arial Narrow"/>
                <a:cs typeface="Arial Narrow"/>
              </a:rPr>
              <a:t>r</a:t>
            </a:r>
            <a:r>
              <a:rPr lang="en-US" sz="1400" b="1" kern="1200" spc="50" dirty="0" smtClean="0">
                <a:solidFill>
                  <a:srgbClr val="FFFFFF"/>
                </a:solidFill>
                <a:latin typeface="Arial Narrow"/>
                <a:cs typeface="Arial Narrow"/>
              </a:rPr>
              <a:t>e</a:t>
            </a:r>
            <a:r>
              <a:rPr lang="en-US" sz="1400" b="1" kern="1200" spc="40" dirty="0" smtClean="0">
                <a:solidFill>
                  <a:srgbClr val="FFFFFF"/>
                </a:solidFill>
                <a:latin typeface="Arial Narrow"/>
                <a:cs typeface="Arial Narrow"/>
              </a:rPr>
              <a:t>a</a:t>
            </a:r>
            <a:r>
              <a:rPr lang="en-US" sz="1400" b="1" kern="1200" spc="55" dirty="0" smtClean="0">
                <a:solidFill>
                  <a:srgbClr val="FFFFFF"/>
                </a:solidFill>
                <a:latin typeface="Arial Narrow"/>
                <a:cs typeface="Arial Narrow"/>
              </a:rPr>
              <a:t>t</a:t>
            </a:r>
            <a:r>
              <a:rPr lang="en-US" sz="1400" b="1" kern="1200" spc="50" dirty="0" smtClean="0">
                <a:solidFill>
                  <a:srgbClr val="FFFFFF"/>
                </a:solidFill>
                <a:latin typeface="Arial Narrow"/>
                <a:cs typeface="Arial Narrow"/>
              </a:rPr>
              <a:t>m</a:t>
            </a:r>
            <a:r>
              <a:rPr lang="en-US" sz="1400" b="1" kern="1200" spc="40" dirty="0" smtClean="0">
                <a:solidFill>
                  <a:srgbClr val="FFFFFF"/>
                </a:solidFill>
                <a:latin typeface="Arial Narrow"/>
                <a:cs typeface="Arial Narrow"/>
              </a:rPr>
              <a:t>e</a:t>
            </a:r>
            <a:r>
              <a:rPr lang="en-US" sz="1400" b="1" kern="1200" spc="50" dirty="0" smtClean="0">
                <a:solidFill>
                  <a:srgbClr val="FFFFFF"/>
                </a:solidFill>
                <a:latin typeface="Arial Narrow"/>
                <a:cs typeface="Arial Narrow"/>
              </a:rPr>
              <a:t>n</a:t>
            </a:r>
            <a:r>
              <a:rPr lang="en-US" sz="1400" b="1" kern="1200" dirty="0" smtClean="0">
                <a:solidFill>
                  <a:srgbClr val="FFFFFF"/>
                </a:solidFill>
                <a:latin typeface="Arial Narrow"/>
                <a:cs typeface="Arial Narrow"/>
              </a:rPr>
              <a:t>t</a:t>
            </a:r>
            <a:r>
              <a:rPr lang="en-US" sz="1400" b="1" kern="1200" spc="110" dirty="0" smtClean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lang="en-US" sz="1400" b="1" kern="1200" dirty="0" smtClean="0">
                <a:solidFill>
                  <a:srgbClr val="FFFFFF"/>
                </a:solidFill>
                <a:latin typeface="Arial Narrow"/>
                <a:cs typeface="Arial Narrow"/>
              </a:rPr>
              <a:t>&amp; </a:t>
            </a:r>
            <a:r>
              <a:rPr lang="en-US" sz="1400" b="1" kern="1200" spc="55" dirty="0" smtClean="0">
                <a:solidFill>
                  <a:srgbClr val="FFFFFF"/>
                </a:solidFill>
                <a:latin typeface="Arial Narrow"/>
                <a:cs typeface="Arial Narrow"/>
              </a:rPr>
              <a:t>Pr</a:t>
            </a:r>
            <a:r>
              <a:rPr lang="en-US" sz="1400" b="1" kern="1200" spc="50" dirty="0" smtClean="0">
                <a:solidFill>
                  <a:srgbClr val="FFFFFF"/>
                </a:solidFill>
                <a:latin typeface="Arial Narrow"/>
                <a:cs typeface="Arial Narrow"/>
              </a:rPr>
              <a:t>ev</a:t>
            </a:r>
            <a:r>
              <a:rPr lang="en-US" sz="1400" b="1" kern="1200" spc="40" dirty="0" smtClean="0">
                <a:solidFill>
                  <a:srgbClr val="FFFFFF"/>
                </a:solidFill>
                <a:latin typeface="Arial Narrow"/>
                <a:cs typeface="Arial Narrow"/>
              </a:rPr>
              <a:t>e</a:t>
            </a:r>
            <a:r>
              <a:rPr lang="en-US" sz="1400" b="1" kern="1200" spc="50" dirty="0" smtClean="0">
                <a:solidFill>
                  <a:srgbClr val="FFFFFF"/>
                </a:solidFill>
                <a:latin typeface="Arial Narrow"/>
                <a:cs typeface="Arial Narrow"/>
              </a:rPr>
              <a:t>n</a:t>
            </a:r>
            <a:r>
              <a:rPr lang="en-US" sz="1400" b="1" kern="1200" spc="45" dirty="0" smtClean="0">
                <a:solidFill>
                  <a:srgbClr val="FFFFFF"/>
                </a:solidFill>
                <a:latin typeface="Arial Narrow"/>
                <a:cs typeface="Arial Narrow"/>
              </a:rPr>
              <a:t>t</a:t>
            </a:r>
            <a:r>
              <a:rPr lang="en-US" sz="1400" b="1" kern="1200" spc="50" dirty="0" smtClean="0">
                <a:solidFill>
                  <a:srgbClr val="FFFFFF"/>
                </a:solidFill>
                <a:latin typeface="Arial Narrow"/>
                <a:cs typeface="Arial Narrow"/>
              </a:rPr>
              <a:t>io</a:t>
            </a:r>
            <a:r>
              <a:rPr lang="en-US" sz="1400" b="1" kern="1200" dirty="0" smtClean="0">
                <a:solidFill>
                  <a:srgbClr val="FFFFFF"/>
                </a:solidFill>
                <a:latin typeface="Arial Narrow"/>
                <a:cs typeface="Arial Narrow"/>
              </a:rPr>
              <a:t>n</a:t>
            </a:r>
            <a:r>
              <a:rPr lang="en-US" sz="1400" b="1" kern="1200" spc="110" dirty="0" smtClean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lang="en-US" sz="1400" b="1" kern="1200" spc="55" dirty="0" smtClean="0">
                <a:solidFill>
                  <a:srgbClr val="FFFFFF"/>
                </a:solidFill>
                <a:latin typeface="Arial Narrow"/>
                <a:cs typeface="Arial Narrow"/>
              </a:rPr>
              <a:t>P</a:t>
            </a:r>
            <a:r>
              <a:rPr lang="en-US" sz="1400" b="1" kern="1200" spc="40" dirty="0" smtClean="0">
                <a:solidFill>
                  <a:srgbClr val="FFFFFF"/>
                </a:solidFill>
                <a:latin typeface="Arial Narrow"/>
                <a:cs typeface="Arial Narrow"/>
              </a:rPr>
              <a:t>r</a:t>
            </a:r>
            <a:r>
              <a:rPr lang="en-US" sz="1400" b="1" kern="1200" spc="50" dirty="0" smtClean="0">
                <a:solidFill>
                  <a:srgbClr val="FFFFFF"/>
                </a:solidFill>
                <a:latin typeface="Arial Narrow"/>
                <a:cs typeface="Arial Narrow"/>
              </a:rPr>
              <a:t>og</a:t>
            </a:r>
            <a:r>
              <a:rPr lang="en-US" sz="1400" b="1" kern="1200" spc="55" dirty="0" smtClean="0">
                <a:solidFill>
                  <a:srgbClr val="FFFFFF"/>
                </a:solidFill>
                <a:latin typeface="Arial Narrow"/>
                <a:cs typeface="Arial Narrow"/>
              </a:rPr>
              <a:t>r</a:t>
            </a:r>
            <a:r>
              <a:rPr lang="en-US" sz="1400" b="1" kern="1200" spc="50" dirty="0" smtClean="0">
                <a:solidFill>
                  <a:srgbClr val="FFFFFF"/>
                </a:solidFill>
                <a:latin typeface="Arial Narrow"/>
                <a:cs typeface="Arial Narrow"/>
              </a:rPr>
              <a:t>a</a:t>
            </a:r>
            <a:r>
              <a:rPr lang="en-US" sz="1400" b="1" kern="1200" dirty="0" smtClean="0">
                <a:solidFill>
                  <a:srgbClr val="FFFFFF"/>
                </a:solidFill>
                <a:latin typeface="Arial Narrow"/>
                <a:cs typeface="Arial Narrow"/>
              </a:rPr>
              <a:t>m</a:t>
            </a:r>
            <a:endParaRPr lang="en-US" sz="1400" kern="1200" dirty="0" smtClean="0">
              <a:solidFill>
                <a:prstClr val="black"/>
              </a:solidFill>
              <a:latin typeface="Arial Narrow"/>
              <a:cs typeface="Arial Narrow"/>
            </a:endParaRPr>
          </a:p>
          <a:p>
            <a:endParaRPr lang="en-US" dirty="0"/>
          </a:p>
        </p:txBody>
      </p:sp>
      <p:sp>
        <p:nvSpPr>
          <p:cNvPr id="36" name="Text Placeholder 35"/>
          <p:cNvSpPr>
            <a:spLocks noGrp="1"/>
          </p:cNvSpPr>
          <p:nvPr>
            <p:ph type="body" idx="1"/>
          </p:nvPr>
        </p:nvSpPr>
        <p:spPr>
          <a:xfrm>
            <a:off x="171055" y="937605"/>
            <a:ext cx="2916936" cy="5775620"/>
          </a:xfrm>
        </p:spPr>
        <p:txBody>
          <a:bodyPr/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spc="-15" dirty="0">
                <a:solidFill>
                  <a:prstClr val="black"/>
                </a:solidFill>
                <a:latin typeface="Arial Narrow"/>
                <a:cs typeface="Arial Narrow"/>
              </a:rPr>
              <a:t>W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a</a:t>
            </a:r>
            <a:r>
              <a:rPr lang="en-US" sz="1200" kern="1200" spc="-5" dirty="0">
                <a:solidFill>
                  <a:prstClr val="black"/>
                </a:solidFill>
                <a:latin typeface="Arial Narrow"/>
                <a:cs typeface="Arial Narrow"/>
              </a:rPr>
              <a:t>lki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ng </a:t>
            </a:r>
            <a:r>
              <a:rPr lang="en-US" sz="1200" kern="1200" spc="5" dirty="0">
                <a:solidFill>
                  <a:prstClr val="black"/>
                </a:solidFill>
                <a:latin typeface="Arial Narrow"/>
                <a:cs typeface="Arial Narrow"/>
              </a:rPr>
              <a:t>h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e</a:t>
            </a:r>
            <a:r>
              <a:rPr lang="en-US" sz="1200" kern="1200" spc="-5" dirty="0">
                <a:solidFill>
                  <a:prstClr val="black"/>
                </a:solidFill>
                <a:latin typeface="Arial Narrow"/>
                <a:cs typeface="Arial Narrow"/>
              </a:rPr>
              <a:t>lp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s</a:t>
            </a:r>
            <a:r>
              <a:rPr lang="en-US" sz="1200" kern="1200" spc="-10" dirty="0">
                <a:solidFill>
                  <a:prstClr val="black"/>
                </a:solidFill>
                <a:latin typeface="Arial Narrow"/>
                <a:cs typeface="Arial Narrow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 Narrow"/>
                <a:cs typeface="Arial Narrow"/>
              </a:rPr>
              <a:t>c</a:t>
            </a:r>
            <a:r>
              <a:rPr lang="en-US" sz="1200" kern="1200" spc="5" dirty="0">
                <a:solidFill>
                  <a:prstClr val="black"/>
                </a:solidFill>
                <a:latin typeface="Arial Narrow"/>
                <a:cs typeface="Arial Narrow"/>
              </a:rPr>
              <a:t>o</a:t>
            </a:r>
            <a:r>
              <a:rPr lang="en-US" sz="1200" kern="1200" spc="-10" dirty="0">
                <a:solidFill>
                  <a:prstClr val="black"/>
                </a:solidFill>
                <a:latin typeface="Arial Narrow"/>
                <a:cs typeface="Arial Narrow"/>
              </a:rPr>
              <a:t>n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trol </a:t>
            </a:r>
            <a:r>
              <a:rPr lang="en-US" sz="1200" kern="1200" spc="5" dirty="0">
                <a:solidFill>
                  <a:prstClr val="black"/>
                </a:solidFill>
                <a:latin typeface="Arial Narrow"/>
                <a:cs typeface="Arial Narrow"/>
              </a:rPr>
              <a:t>b</a:t>
            </a:r>
            <a:r>
              <a:rPr lang="en-US" sz="1200" kern="1200" spc="-5" dirty="0">
                <a:solidFill>
                  <a:prstClr val="black"/>
                </a:solidFill>
                <a:latin typeface="Arial Narrow"/>
                <a:cs typeface="Arial Narrow"/>
              </a:rPr>
              <a:t>l</a:t>
            </a:r>
            <a:r>
              <a:rPr lang="en-US" sz="1200" kern="1200" spc="-10" dirty="0">
                <a:solidFill>
                  <a:prstClr val="black"/>
                </a:solidFill>
                <a:latin typeface="Arial Narrow"/>
                <a:cs typeface="Arial Narrow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od</a:t>
            </a:r>
            <a:r>
              <a:rPr lang="en-US" sz="1200" kern="1200" spc="-10" dirty="0">
                <a:solidFill>
                  <a:prstClr val="black"/>
                </a:solidFill>
                <a:latin typeface="Arial Narrow"/>
                <a:cs typeface="Arial Narrow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 Narrow"/>
                <a:cs typeface="Arial Narrow"/>
              </a:rPr>
              <a:t>s</a:t>
            </a:r>
            <a:r>
              <a:rPr lang="en-US" sz="1200" kern="1200" spc="5" dirty="0">
                <a:solidFill>
                  <a:prstClr val="black"/>
                </a:solidFill>
                <a:latin typeface="Arial Narrow"/>
                <a:cs typeface="Arial Narrow"/>
              </a:rPr>
              <a:t>u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ga</a:t>
            </a:r>
            <a:r>
              <a:rPr lang="en-US" sz="1200" kern="1200" spc="-5" dirty="0">
                <a:solidFill>
                  <a:prstClr val="black"/>
                </a:solidFill>
                <a:latin typeface="Arial Narrow"/>
                <a:cs typeface="Arial Narrow"/>
              </a:rPr>
              <a:t>r</a:t>
            </a:r>
            <a:endParaRPr lang="en-US" sz="1200" kern="1200" dirty="0">
              <a:solidFill>
                <a:prstClr val="black"/>
              </a:solidFill>
              <a:latin typeface="Arial Narrow"/>
              <a:cs typeface="Arial Narrow"/>
            </a:endParaRPr>
          </a:p>
          <a:p>
            <a:endParaRPr lang="en-US" sz="2000" dirty="0" smtClean="0"/>
          </a:p>
          <a:p>
            <a:pPr marL="857250" marR="6350" lvl="0" indent="-84455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spc="-15" dirty="0" smtClean="0">
                <a:solidFill>
                  <a:prstClr val="black"/>
                </a:solidFill>
                <a:latin typeface="Arial Narrow"/>
                <a:cs typeface="Arial Narrow"/>
              </a:rPr>
              <a:t>W</a:t>
            </a:r>
            <a:r>
              <a:rPr lang="en-US" sz="1200" kern="1200" dirty="0" smtClean="0">
                <a:solidFill>
                  <a:prstClr val="black"/>
                </a:solidFill>
                <a:latin typeface="Arial Narrow"/>
                <a:cs typeface="Arial Narrow"/>
              </a:rPr>
              <a:t>a</a:t>
            </a:r>
            <a:r>
              <a:rPr lang="en-US" sz="1200" kern="1200" spc="-5" dirty="0" smtClean="0">
                <a:solidFill>
                  <a:prstClr val="black"/>
                </a:solidFill>
                <a:latin typeface="Arial Narrow"/>
                <a:cs typeface="Arial Narrow"/>
              </a:rPr>
              <a:t>lki</a:t>
            </a:r>
            <a:r>
              <a:rPr lang="en-US" sz="1200" kern="1200" dirty="0" smtClean="0">
                <a:solidFill>
                  <a:prstClr val="black"/>
                </a:solidFill>
                <a:latin typeface="Arial Narrow"/>
                <a:cs typeface="Arial Narrow"/>
              </a:rPr>
              <a:t>ng </a:t>
            </a:r>
            <a:r>
              <a:rPr lang="en-US" sz="1200" kern="1200" spc="-5" dirty="0">
                <a:solidFill>
                  <a:prstClr val="black"/>
                </a:solidFill>
                <a:latin typeface="Arial Narrow"/>
                <a:cs typeface="Arial Narrow"/>
              </a:rPr>
              <a:t>c</a:t>
            </a:r>
            <a:r>
              <a:rPr lang="en-US" sz="1200" kern="1200" spc="5" dirty="0">
                <a:solidFill>
                  <a:prstClr val="black"/>
                </a:solidFill>
                <a:latin typeface="Arial Narrow"/>
                <a:cs typeface="Arial Narrow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n</a:t>
            </a:r>
            <a:r>
              <a:rPr lang="en-US" sz="1200" kern="1200" spc="-10" dirty="0">
                <a:solidFill>
                  <a:prstClr val="black"/>
                </a:solidFill>
                <a:latin typeface="Arial Narrow"/>
                <a:cs typeface="Arial Narrow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he</a:t>
            </a:r>
            <a:r>
              <a:rPr lang="en-US" sz="1200" kern="1200" spc="-5" dirty="0">
                <a:solidFill>
                  <a:prstClr val="black"/>
                </a:solidFill>
                <a:latin typeface="Arial Narrow"/>
                <a:cs typeface="Arial Narrow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p</a:t>
            </a:r>
            <a:r>
              <a:rPr lang="en-US" sz="1200" kern="1200" spc="-10" dirty="0">
                <a:solidFill>
                  <a:prstClr val="black"/>
                </a:solidFill>
                <a:latin typeface="Arial Narrow"/>
                <a:cs typeface="Arial Narrow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 Narrow"/>
                <a:cs typeface="Arial Narrow"/>
              </a:rPr>
              <a:t>y</a:t>
            </a:r>
            <a:r>
              <a:rPr lang="en-US" sz="1200" kern="1200" spc="5" dirty="0">
                <a:solidFill>
                  <a:prstClr val="black"/>
                </a:solidFill>
                <a:latin typeface="Arial Narrow"/>
                <a:cs typeface="Arial Narrow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u</a:t>
            </a:r>
            <a:r>
              <a:rPr lang="en-US" sz="1200" kern="1200" spc="-5" dirty="0">
                <a:solidFill>
                  <a:prstClr val="black"/>
                </a:solidFill>
                <a:latin typeface="Arial Narrow"/>
                <a:cs typeface="Arial Narrow"/>
              </a:rPr>
              <a:t>r</a:t>
            </a:r>
            <a:r>
              <a:rPr lang="en-US" sz="1200" kern="1200" spc="-15" dirty="0">
                <a:solidFill>
                  <a:prstClr val="black"/>
                </a:solidFill>
                <a:latin typeface="Arial Narrow"/>
                <a:cs typeface="Arial Narrow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body</a:t>
            </a:r>
            <a:r>
              <a:rPr lang="en-US" sz="1200" kern="1200" spc="-15" dirty="0">
                <a:solidFill>
                  <a:prstClr val="black"/>
                </a:solidFill>
                <a:latin typeface="Arial Narrow"/>
                <a:cs typeface="Arial Narrow"/>
              </a:rPr>
              <a:t> </a:t>
            </a:r>
            <a:r>
              <a:rPr lang="en-US" sz="1200" kern="1200" spc="5" dirty="0">
                <a:solidFill>
                  <a:prstClr val="black"/>
                </a:solidFill>
                <a:latin typeface="Arial Narrow"/>
                <a:cs typeface="Arial Narrow"/>
              </a:rPr>
              <a:t>u</a:t>
            </a:r>
            <a:r>
              <a:rPr lang="en-US" sz="1200" kern="1200" spc="-5" dirty="0">
                <a:solidFill>
                  <a:prstClr val="black"/>
                </a:solidFill>
                <a:latin typeface="Arial Narrow"/>
                <a:cs typeface="Arial Narrow"/>
              </a:rPr>
              <a:t>s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e </a:t>
            </a:r>
            <a:r>
              <a:rPr lang="en-US" sz="1200" kern="1200" spc="-5" dirty="0">
                <a:solidFill>
                  <a:prstClr val="black"/>
                </a:solidFill>
                <a:latin typeface="Arial Narrow"/>
                <a:cs typeface="Arial Narrow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n</a:t>
            </a:r>
            <a:r>
              <a:rPr lang="en-US" sz="1200" kern="1200" spc="-15" dirty="0">
                <a:solidFill>
                  <a:prstClr val="black"/>
                </a:solidFill>
                <a:latin typeface="Arial Narrow"/>
                <a:cs typeface="Arial Narrow"/>
              </a:rPr>
              <a:t>s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u</a:t>
            </a:r>
            <a:r>
              <a:rPr lang="en-US" sz="1200" kern="1200" spc="-5" dirty="0">
                <a:solidFill>
                  <a:prstClr val="black"/>
                </a:solidFill>
                <a:latin typeface="Arial Narrow"/>
                <a:cs typeface="Arial Narrow"/>
              </a:rPr>
              <a:t>li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n </a:t>
            </a:r>
            <a:r>
              <a:rPr lang="en-US" sz="1200" kern="1200" spc="-5" dirty="0">
                <a:solidFill>
                  <a:prstClr val="black"/>
                </a:solidFill>
                <a:latin typeface="Arial Narrow"/>
                <a:cs typeface="Arial Narrow"/>
              </a:rPr>
              <a:t>c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o</a:t>
            </a:r>
            <a:r>
              <a:rPr lang="en-US" sz="1200" kern="1200" spc="-5" dirty="0">
                <a:solidFill>
                  <a:prstClr val="black"/>
                </a:solidFill>
                <a:latin typeface="Arial Narrow"/>
                <a:cs typeface="Arial Narrow"/>
              </a:rPr>
              <a:t>r</a:t>
            </a:r>
            <a:r>
              <a:rPr lang="en-US" sz="1200" kern="1200" spc="-15" dirty="0">
                <a:solidFill>
                  <a:prstClr val="black"/>
                </a:solidFill>
                <a:latin typeface="Arial Narrow"/>
                <a:cs typeface="Arial Narrow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e</a:t>
            </a:r>
            <a:r>
              <a:rPr lang="en-US" sz="1200" kern="1200" spc="-5" dirty="0">
                <a:solidFill>
                  <a:prstClr val="black"/>
                </a:solidFill>
                <a:latin typeface="Arial Narrow"/>
                <a:cs typeface="Arial Narrow"/>
              </a:rPr>
              <a:t>ctly</a:t>
            </a:r>
            <a:endParaRPr lang="en-US" sz="1200" kern="1200" dirty="0">
              <a:solidFill>
                <a:prstClr val="black"/>
              </a:solidFill>
              <a:latin typeface="Arial Narrow"/>
              <a:cs typeface="Arial Narrow"/>
            </a:endParaRPr>
          </a:p>
          <a:p>
            <a:endParaRPr lang="en-US" sz="2000" dirty="0" smtClean="0"/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spc="-15" dirty="0" smtClean="0">
              <a:solidFill>
                <a:prstClr val="black"/>
              </a:solidFill>
              <a:latin typeface="Arial Narrow"/>
              <a:cs typeface="Arial Narrow"/>
            </a:endParaRPr>
          </a:p>
          <a:p>
            <a:pPr marL="457200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spc="-15" dirty="0" smtClean="0">
                <a:solidFill>
                  <a:prstClr val="black"/>
                </a:solidFill>
                <a:latin typeface="Arial Narrow"/>
                <a:cs typeface="Arial Narrow"/>
              </a:rPr>
              <a:t>W</a:t>
            </a:r>
            <a:r>
              <a:rPr lang="en-US" sz="1200" kern="1200" dirty="0" smtClean="0">
                <a:solidFill>
                  <a:prstClr val="black"/>
                </a:solidFill>
                <a:latin typeface="Arial Narrow"/>
                <a:cs typeface="Arial Narrow"/>
              </a:rPr>
              <a:t>a</a:t>
            </a:r>
            <a:r>
              <a:rPr lang="en-US" sz="1200" kern="1200" spc="-5" dirty="0" smtClean="0">
                <a:solidFill>
                  <a:prstClr val="black"/>
                </a:solidFill>
                <a:latin typeface="Arial Narrow"/>
                <a:cs typeface="Arial Narrow"/>
              </a:rPr>
              <a:t>lki</a:t>
            </a:r>
            <a:r>
              <a:rPr lang="en-US" sz="1200" kern="1200" dirty="0" smtClean="0">
                <a:solidFill>
                  <a:prstClr val="black"/>
                </a:solidFill>
                <a:latin typeface="Arial Narrow"/>
                <a:cs typeface="Arial Narrow"/>
              </a:rPr>
              <a:t>ng </a:t>
            </a:r>
            <a:r>
              <a:rPr lang="en-US" sz="1200" kern="1200" spc="-5" dirty="0">
                <a:solidFill>
                  <a:prstClr val="black"/>
                </a:solidFill>
                <a:latin typeface="Arial Narrow"/>
                <a:cs typeface="Arial Narrow"/>
              </a:rPr>
              <a:t>c</a:t>
            </a:r>
            <a:r>
              <a:rPr lang="en-US" sz="1200" kern="1200" spc="5" dirty="0">
                <a:solidFill>
                  <a:prstClr val="black"/>
                </a:solidFill>
                <a:latin typeface="Arial Narrow"/>
                <a:cs typeface="Arial Narrow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n</a:t>
            </a:r>
            <a:r>
              <a:rPr lang="en-US" sz="1200" kern="1200" spc="-10" dirty="0">
                <a:solidFill>
                  <a:prstClr val="black"/>
                </a:solidFill>
                <a:latin typeface="Arial Narrow"/>
                <a:cs typeface="Arial Narrow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he</a:t>
            </a:r>
            <a:r>
              <a:rPr lang="en-US" sz="1200" kern="1200" spc="-5" dirty="0">
                <a:solidFill>
                  <a:prstClr val="black"/>
                </a:solidFill>
                <a:latin typeface="Arial Narrow"/>
                <a:cs typeface="Arial Narrow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p</a:t>
            </a:r>
            <a:r>
              <a:rPr lang="en-US" sz="1200" kern="1200" spc="-10" dirty="0">
                <a:solidFill>
                  <a:prstClr val="black"/>
                </a:solidFill>
                <a:latin typeface="Arial Narrow"/>
                <a:cs typeface="Arial Narrow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 Narrow"/>
                <a:cs typeface="Arial Narrow"/>
              </a:rPr>
              <a:t>y</a:t>
            </a:r>
            <a:r>
              <a:rPr lang="en-US" sz="1200" kern="1200" spc="5" dirty="0">
                <a:solidFill>
                  <a:prstClr val="black"/>
                </a:solidFill>
                <a:latin typeface="Arial Narrow"/>
                <a:cs typeface="Arial Narrow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u</a:t>
            </a:r>
            <a:r>
              <a:rPr lang="en-US" sz="1200" kern="1200" spc="-10" dirty="0">
                <a:solidFill>
                  <a:prstClr val="black"/>
                </a:solidFill>
                <a:latin typeface="Arial Narrow"/>
                <a:cs typeface="Arial Narrow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 Narrow"/>
                <a:cs typeface="Arial Narrow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o</a:t>
            </a:r>
            <a:r>
              <a:rPr lang="en-US" sz="1200" kern="1200" spc="-5" dirty="0">
                <a:solidFill>
                  <a:prstClr val="black"/>
                </a:solidFill>
                <a:latin typeface="Arial Narrow"/>
                <a:cs typeface="Arial Narrow"/>
              </a:rPr>
              <a:t>s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e</a:t>
            </a:r>
            <a:r>
              <a:rPr lang="en-US" sz="1200" kern="1200" spc="-10" dirty="0">
                <a:solidFill>
                  <a:prstClr val="black"/>
                </a:solidFill>
                <a:latin typeface="Arial Narrow"/>
                <a:cs typeface="Arial Narrow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weight</a:t>
            </a:r>
          </a:p>
          <a:p>
            <a:endParaRPr lang="en-US" dirty="0" smtClean="0"/>
          </a:p>
          <a:p>
            <a:endParaRPr lang="en-US" sz="1500" dirty="0"/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spc="-15" dirty="0">
                <a:solidFill>
                  <a:prstClr val="black"/>
                </a:solidFill>
                <a:latin typeface="Arial Narrow"/>
                <a:cs typeface="Arial Narrow"/>
              </a:rPr>
              <a:t>W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a</a:t>
            </a:r>
            <a:r>
              <a:rPr lang="en-US" sz="1200" kern="1200" spc="-5" dirty="0">
                <a:solidFill>
                  <a:prstClr val="black"/>
                </a:solidFill>
                <a:latin typeface="Arial Narrow"/>
                <a:cs typeface="Arial Narrow"/>
              </a:rPr>
              <a:t>lki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ng </a:t>
            </a:r>
            <a:r>
              <a:rPr lang="en-US" sz="1200" kern="1200" spc="-5" dirty="0">
                <a:solidFill>
                  <a:prstClr val="black"/>
                </a:solidFill>
                <a:latin typeface="Arial Narrow"/>
                <a:cs typeface="Arial Narrow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s a</a:t>
            </a:r>
            <a:r>
              <a:rPr lang="en-US" sz="1200" kern="1200" spc="5" dirty="0">
                <a:solidFill>
                  <a:prstClr val="black"/>
                </a:solidFill>
                <a:latin typeface="Arial Narrow"/>
                <a:cs typeface="Arial Narrow"/>
              </a:rPr>
              <a:t> g</a:t>
            </a:r>
            <a:r>
              <a:rPr lang="en-US" sz="1200" kern="1200" spc="-25" dirty="0">
                <a:solidFill>
                  <a:prstClr val="black"/>
                </a:solidFill>
                <a:latin typeface="Arial Narrow"/>
                <a:cs typeface="Arial Narrow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eat </a:t>
            </a:r>
            <a:r>
              <a:rPr lang="en-US" sz="1200" kern="1200" spc="-25" dirty="0">
                <a:solidFill>
                  <a:prstClr val="black"/>
                </a:solidFill>
                <a:latin typeface="Arial Narrow"/>
                <a:cs typeface="Arial Narrow"/>
              </a:rPr>
              <a:t>w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ay</a:t>
            </a:r>
            <a:r>
              <a:rPr lang="en-US" sz="1200" kern="1200" spc="-5" dirty="0">
                <a:solidFill>
                  <a:prstClr val="black"/>
                </a:solidFill>
                <a:latin typeface="Arial Narrow"/>
                <a:cs typeface="Arial Narrow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to</a:t>
            </a:r>
            <a:r>
              <a:rPr lang="en-US" sz="1200" kern="1200" spc="-10" dirty="0">
                <a:solidFill>
                  <a:prstClr val="black"/>
                </a:solidFill>
                <a:latin typeface="Arial Narrow"/>
                <a:cs typeface="Arial Narrow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 Narrow"/>
                <a:cs typeface="Arial Narrow"/>
              </a:rPr>
              <a:t>d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eal</a:t>
            </a:r>
            <a:r>
              <a:rPr lang="en-US" sz="1200" kern="1200" spc="-5" dirty="0">
                <a:solidFill>
                  <a:prstClr val="black"/>
                </a:solidFill>
                <a:latin typeface="Arial Narrow"/>
                <a:cs typeface="Arial Narrow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Arial Narrow"/>
                <a:cs typeface="Arial Narrow"/>
              </a:rPr>
              <a:t>wi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th</a:t>
            </a:r>
            <a:r>
              <a:rPr lang="en-US" sz="1200" kern="1200" spc="5" dirty="0">
                <a:solidFill>
                  <a:prstClr val="black"/>
                </a:solidFill>
                <a:latin typeface="Arial Narrow"/>
                <a:cs typeface="Arial Narrow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 Narrow"/>
                <a:cs typeface="Arial Narrow"/>
              </a:rPr>
              <a:t>s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tress</a:t>
            </a:r>
          </a:p>
          <a:p>
            <a:endParaRPr lang="en-US" dirty="0" smtClean="0"/>
          </a:p>
          <a:p>
            <a:endParaRPr lang="en-US" dirty="0"/>
          </a:p>
          <a:p>
            <a:pPr marL="6731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spc="-15" dirty="0" smtClean="0">
              <a:solidFill>
                <a:prstClr val="black"/>
              </a:solidFill>
              <a:latin typeface="Arial Narrow"/>
              <a:cs typeface="Arial Narrow"/>
            </a:endParaRPr>
          </a:p>
          <a:p>
            <a:pPr marL="6731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spc="-15" dirty="0">
              <a:solidFill>
                <a:prstClr val="black"/>
              </a:solidFill>
              <a:latin typeface="Arial Narrow"/>
              <a:cs typeface="Arial Narrow"/>
            </a:endParaRPr>
          </a:p>
          <a:p>
            <a:pPr marL="6731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spc="-15" dirty="0" smtClean="0">
              <a:solidFill>
                <a:prstClr val="black"/>
              </a:solidFill>
              <a:latin typeface="Arial Narrow"/>
              <a:cs typeface="Arial Narrow"/>
            </a:endParaRPr>
          </a:p>
          <a:p>
            <a:pPr marL="6731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spc="-15" dirty="0">
              <a:solidFill>
                <a:prstClr val="black"/>
              </a:solidFill>
              <a:latin typeface="Arial Narrow"/>
              <a:cs typeface="Arial Narrow"/>
            </a:endParaRPr>
          </a:p>
          <a:p>
            <a:pPr marL="6731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spc="-15" dirty="0" smtClean="0">
              <a:solidFill>
                <a:prstClr val="black"/>
              </a:solidFill>
              <a:latin typeface="Arial Narrow"/>
              <a:cs typeface="Arial Narrow"/>
            </a:endParaRPr>
          </a:p>
          <a:p>
            <a:pPr marL="6731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spc="-15" dirty="0">
              <a:solidFill>
                <a:prstClr val="black"/>
              </a:solidFill>
              <a:latin typeface="Arial Narrow"/>
              <a:cs typeface="Arial Narrow"/>
            </a:endParaRPr>
          </a:p>
          <a:p>
            <a:pPr marL="6731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kern="1200" spc="-15" dirty="0" smtClean="0">
              <a:solidFill>
                <a:prstClr val="black"/>
              </a:solidFill>
              <a:latin typeface="Arial Narrow"/>
              <a:cs typeface="Arial Narrow"/>
            </a:endParaRPr>
          </a:p>
          <a:p>
            <a:pPr marL="457200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spc="-15" dirty="0" smtClean="0">
                <a:solidFill>
                  <a:prstClr val="black"/>
                </a:solidFill>
                <a:latin typeface="Arial Narrow"/>
                <a:cs typeface="Arial Narrow"/>
              </a:rPr>
              <a:t>W</a:t>
            </a:r>
            <a:r>
              <a:rPr lang="en-US" sz="1200" kern="1200" dirty="0" smtClean="0">
                <a:solidFill>
                  <a:prstClr val="black"/>
                </a:solidFill>
                <a:latin typeface="Arial Narrow"/>
                <a:cs typeface="Arial Narrow"/>
              </a:rPr>
              <a:t>a</a:t>
            </a:r>
            <a:r>
              <a:rPr lang="en-US" sz="1200" kern="1200" spc="-5" dirty="0" smtClean="0">
                <a:solidFill>
                  <a:prstClr val="black"/>
                </a:solidFill>
                <a:latin typeface="Arial Narrow"/>
                <a:cs typeface="Arial Narrow"/>
              </a:rPr>
              <a:t>lki</a:t>
            </a:r>
            <a:r>
              <a:rPr lang="en-US" sz="1200" kern="1200" dirty="0" smtClean="0">
                <a:solidFill>
                  <a:prstClr val="black"/>
                </a:solidFill>
                <a:latin typeface="Arial Narrow"/>
                <a:cs typeface="Arial Narrow"/>
              </a:rPr>
              <a:t>ng </a:t>
            </a:r>
            <a:r>
              <a:rPr lang="en-US" sz="1200" kern="1200" spc="-5" dirty="0">
                <a:solidFill>
                  <a:prstClr val="black"/>
                </a:solidFill>
                <a:latin typeface="Arial Narrow"/>
                <a:cs typeface="Arial Narrow"/>
              </a:rPr>
              <a:t>c</a:t>
            </a:r>
            <a:r>
              <a:rPr lang="en-US" sz="1200" kern="1200" spc="5" dirty="0">
                <a:solidFill>
                  <a:prstClr val="black"/>
                </a:solidFill>
                <a:latin typeface="Arial Narrow"/>
                <a:cs typeface="Arial Narrow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n</a:t>
            </a:r>
            <a:r>
              <a:rPr lang="en-US" sz="1200" kern="1200" spc="-10" dirty="0">
                <a:solidFill>
                  <a:prstClr val="black"/>
                </a:solidFill>
                <a:latin typeface="Arial Narrow"/>
                <a:cs typeface="Arial Narrow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be </a:t>
            </a:r>
            <a:r>
              <a:rPr lang="en-US" sz="1200" kern="1200" spc="-10" dirty="0">
                <a:solidFill>
                  <a:prstClr val="black"/>
                </a:solidFill>
                <a:latin typeface="Arial Narrow"/>
                <a:cs typeface="Arial Narrow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a</a:t>
            </a:r>
            <a:r>
              <a:rPr lang="en-US" sz="1200" kern="1200" spc="5" dirty="0">
                <a:solidFill>
                  <a:prstClr val="black"/>
                </a:solidFill>
                <a:latin typeface="Arial Narrow"/>
                <a:cs typeface="Arial Narrow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Arial Narrow"/>
                <a:cs typeface="Arial Narrow"/>
              </a:rPr>
              <a:t>f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a</a:t>
            </a:r>
            <a:r>
              <a:rPr lang="en-US" sz="1200" kern="1200" spc="-5" dirty="0">
                <a:solidFill>
                  <a:prstClr val="black"/>
                </a:solidFill>
                <a:latin typeface="Arial Narrow"/>
                <a:cs typeface="Arial Narrow"/>
              </a:rPr>
              <a:t>mil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y</a:t>
            </a:r>
            <a:r>
              <a:rPr lang="en-US" sz="1200" kern="1200" spc="-5" dirty="0">
                <a:solidFill>
                  <a:prstClr val="black"/>
                </a:solidFill>
                <a:latin typeface="Arial Narrow"/>
                <a:cs typeface="Arial Narrow"/>
              </a:rPr>
              <a:t> </a:t>
            </a:r>
            <a:r>
              <a:rPr lang="en-US" sz="1200" kern="1200" spc="5" dirty="0" smtClean="0">
                <a:solidFill>
                  <a:prstClr val="black"/>
                </a:solidFill>
                <a:latin typeface="Arial Narrow"/>
                <a:cs typeface="Arial Narrow"/>
              </a:rPr>
              <a:t>a</a:t>
            </a:r>
            <a:r>
              <a:rPr lang="en-US" sz="1200" kern="1200" spc="-5" dirty="0" smtClean="0">
                <a:solidFill>
                  <a:prstClr val="black"/>
                </a:solidFill>
                <a:latin typeface="Arial Narrow"/>
                <a:cs typeface="Arial Narrow"/>
              </a:rPr>
              <a:t>c</a:t>
            </a:r>
            <a:r>
              <a:rPr lang="en-US" sz="1200" kern="1200" spc="-10" dirty="0" smtClean="0">
                <a:solidFill>
                  <a:prstClr val="black"/>
                </a:solidFill>
                <a:latin typeface="Arial Narrow"/>
                <a:cs typeface="Arial Narrow"/>
              </a:rPr>
              <a:t>t</a:t>
            </a:r>
            <a:r>
              <a:rPr lang="en-US" sz="1200" kern="1200" spc="-5" dirty="0" smtClean="0">
                <a:solidFill>
                  <a:prstClr val="black"/>
                </a:solidFill>
                <a:latin typeface="Arial Narrow"/>
                <a:cs typeface="Arial Narrow"/>
              </a:rPr>
              <a:t>ivi</a:t>
            </a:r>
            <a:r>
              <a:rPr lang="en-US" sz="1200" kern="1200" dirty="0" smtClean="0">
                <a:solidFill>
                  <a:prstClr val="black"/>
                </a:solidFill>
                <a:latin typeface="Arial Narrow"/>
                <a:cs typeface="Arial Narrow"/>
              </a:rPr>
              <a:t>ty</a:t>
            </a:r>
          </a:p>
          <a:p>
            <a:pPr marL="6731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prstClr val="black"/>
              </a:solidFill>
              <a:latin typeface="Arial Narrow"/>
              <a:cs typeface="Arial Narrow"/>
            </a:endParaRPr>
          </a:p>
          <a:p>
            <a:pPr marL="6731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kern="1200" dirty="0">
              <a:solidFill>
                <a:prstClr val="black"/>
              </a:solidFill>
              <a:latin typeface="Arial Narrow"/>
              <a:cs typeface="Arial Narrow"/>
            </a:endParaRPr>
          </a:p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7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spc="-15" dirty="0">
                <a:solidFill>
                  <a:prstClr val="black"/>
                </a:solidFill>
                <a:latin typeface="Arial Narrow"/>
                <a:cs typeface="Arial Narrow"/>
              </a:rPr>
              <a:t>W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a</a:t>
            </a:r>
            <a:r>
              <a:rPr lang="en-US" sz="1200" kern="1200" spc="-5" dirty="0">
                <a:solidFill>
                  <a:prstClr val="black"/>
                </a:solidFill>
                <a:latin typeface="Arial Narrow"/>
                <a:cs typeface="Arial Narrow"/>
              </a:rPr>
              <a:t>lki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ng </a:t>
            </a:r>
            <a:r>
              <a:rPr lang="en-US" sz="1200" kern="1200" spc="5" dirty="0">
                <a:solidFill>
                  <a:prstClr val="black"/>
                </a:solidFill>
                <a:latin typeface="Arial Narrow"/>
                <a:cs typeface="Arial Narrow"/>
              </a:rPr>
              <a:t>h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e</a:t>
            </a:r>
            <a:r>
              <a:rPr lang="en-US" sz="1200" kern="1200" spc="-5" dirty="0">
                <a:solidFill>
                  <a:prstClr val="black"/>
                </a:solidFill>
                <a:latin typeface="Arial Narrow"/>
                <a:cs typeface="Arial Narrow"/>
              </a:rPr>
              <a:t>lp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s</a:t>
            </a:r>
            <a:r>
              <a:rPr lang="en-US" sz="1200" kern="1200" spc="-10" dirty="0">
                <a:solidFill>
                  <a:prstClr val="black"/>
                </a:solidFill>
                <a:latin typeface="Arial Narrow"/>
                <a:cs typeface="Arial Narrow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 Narrow"/>
                <a:cs typeface="Arial Narrow"/>
              </a:rPr>
              <a:t>im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prove </a:t>
            </a:r>
            <a:r>
              <a:rPr lang="en-US" sz="1200" kern="1200" spc="-10" dirty="0">
                <a:solidFill>
                  <a:prstClr val="black"/>
                </a:solidFill>
                <a:latin typeface="Arial Narrow"/>
                <a:cs typeface="Arial Narrow"/>
              </a:rPr>
              <a:t>y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ou</a:t>
            </a:r>
            <a:r>
              <a:rPr lang="en-US" sz="1200" kern="1200" spc="-5" dirty="0">
                <a:solidFill>
                  <a:prstClr val="black"/>
                </a:solidFill>
                <a:latin typeface="Arial Narrow"/>
                <a:cs typeface="Arial Narrow"/>
              </a:rPr>
              <a:t>r</a:t>
            </a:r>
            <a:r>
              <a:rPr lang="en-US" sz="1200" kern="1200" spc="-20" dirty="0">
                <a:solidFill>
                  <a:prstClr val="black"/>
                </a:solidFill>
                <a:latin typeface="Arial Narrow"/>
                <a:cs typeface="Arial Narrow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 Narrow"/>
                <a:cs typeface="Arial Narrow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ood</a:t>
            </a:r>
          </a:p>
          <a:p>
            <a:pPr marL="12700" marR="6350" lvl="0" indent="24130" algn="l" defTabSz="914400" rtl="0" eaLnBrk="1" fontAlgn="auto" latinLnBrk="0" hangingPunct="1">
              <a:lnSpc>
                <a:spcPct val="15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kern="1200" spc="-15" dirty="0" smtClean="0">
              <a:solidFill>
                <a:prstClr val="black"/>
              </a:solidFill>
              <a:latin typeface="Arial Narrow"/>
              <a:cs typeface="Arial Narrow"/>
            </a:endParaRPr>
          </a:p>
          <a:p>
            <a:pPr marL="282575" marR="6350" lvl="0" indent="23813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spc="-15" dirty="0" smtClean="0">
                <a:solidFill>
                  <a:prstClr val="black"/>
                </a:solidFill>
                <a:latin typeface="Arial Narrow"/>
                <a:cs typeface="Arial Narrow"/>
              </a:rPr>
              <a:t>W</a:t>
            </a:r>
            <a:r>
              <a:rPr lang="en-US" sz="1200" kern="1200" dirty="0" smtClean="0">
                <a:solidFill>
                  <a:prstClr val="black"/>
                </a:solidFill>
                <a:latin typeface="Arial Narrow"/>
                <a:cs typeface="Arial Narrow"/>
              </a:rPr>
              <a:t>a</a:t>
            </a:r>
            <a:r>
              <a:rPr lang="en-US" sz="1200" kern="1200" spc="-5" dirty="0" smtClean="0">
                <a:solidFill>
                  <a:prstClr val="black"/>
                </a:solidFill>
                <a:latin typeface="Arial Narrow"/>
                <a:cs typeface="Arial Narrow"/>
              </a:rPr>
              <a:t>lki</a:t>
            </a:r>
            <a:r>
              <a:rPr lang="en-US" sz="1200" kern="1200" dirty="0" smtClean="0">
                <a:solidFill>
                  <a:prstClr val="black"/>
                </a:solidFill>
                <a:latin typeface="Arial Narrow"/>
                <a:cs typeface="Arial Narrow"/>
              </a:rPr>
              <a:t>ng </a:t>
            </a:r>
            <a:r>
              <a:rPr lang="en-US" sz="1200" kern="1200" spc="5" dirty="0">
                <a:solidFill>
                  <a:prstClr val="black"/>
                </a:solidFill>
                <a:latin typeface="Arial Narrow"/>
                <a:cs typeface="Arial Narrow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ro</a:t>
            </a:r>
            <a:r>
              <a:rPr lang="en-US" sz="1200" kern="1200" spc="-10" dirty="0">
                <a:solidFill>
                  <a:prstClr val="black"/>
                </a:solidFill>
                <a:latin typeface="Arial Narrow"/>
                <a:cs typeface="Arial Narrow"/>
              </a:rPr>
              <a:t>u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nd </a:t>
            </a:r>
            <a:r>
              <a:rPr lang="en-US" sz="1200" kern="1200" spc="-10" dirty="0">
                <a:solidFill>
                  <a:prstClr val="black"/>
                </a:solidFill>
                <a:latin typeface="Arial Narrow"/>
                <a:cs typeface="Arial Narrow"/>
              </a:rPr>
              <a:t>y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ou</a:t>
            </a:r>
            <a:r>
              <a:rPr lang="en-US" sz="1200" kern="1200" spc="-5" dirty="0">
                <a:solidFill>
                  <a:prstClr val="black"/>
                </a:solidFill>
                <a:latin typeface="Arial Narrow"/>
                <a:cs typeface="Arial Narrow"/>
              </a:rPr>
              <a:t>r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Arial Narrow"/>
                <a:cs typeface="Arial Narrow"/>
              </a:rPr>
              <a:t>n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e</a:t>
            </a:r>
            <a:r>
              <a:rPr lang="en-US" sz="1200" kern="1200" spc="-5" dirty="0">
                <a:solidFill>
                  <a:prstClr val="black"/>
                </a:solidFill>
                <a:latin typeface="Arial Narrow"/>
                <a:cs typeface="Arial Narrow"/>
              </a:rPr>
              <a:t>igh</a:t>
            </a:r>
            <a:r>
              <a:rPr lang="en-US" sz="1200" kern="1200" spc="-10" dirty="0">
                <a:solidFill>
                  <a:prstClr val="black"/>
                </a:solidFill>
                <a:latin typeface="Arial Narrow"/>
                <a:cs typeface="Arial Narrow"/>
              </a:rPr>
              <a:t>b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orho</a:t>
            </a:r>
            <a:r>
              <a:rPr lang="en-US" sz="1200" kern="1200" spc="-10" dirty="0">
                <a:solidFill>
                  <a:prstClr val="black"/>
                </a:solidFill>
                <a:latin typeface="Arial Narrow"/>
                <a:cs typeface="Arial Narrow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d </a:t>
            </a:r>
            <a:r>
              <a:rPr lang="en-US" sz="1200" kern="1200" spc="5" dirty="0" smtClean="0">
                <a:solidFill>
                  <a:prstClr val="black"/>
                </a:solidFill>
                <a:latin typeface="Arial Narrow"/>
                <a:cs typeface="Arial Narrow"/>
              </a:rPr>
              <a:t>o</a:t>
            </a:r>
            <a:r>
              <a:rPr lang="en-US" sz="1200" kern="1200" spc="-5" dirty="0" smtClean="0">
                <a:solidFill>
                  <a:prstClr val="black"/>
                </a:solidFill>
                <a:latin typeface="Arial Narrow"/>
                <a:cs typeface="Arial Narrow"/>
              </a:rPr>
              <a:t>r </a:t>
            </a:r>
            <a:r>
              <a:rPr lang="en-US" sz="1200" kern="1200" dirty="0" smtClean="0">
                <a:solidFill>
                  <a:prstClr val="black"/>
                </a:solidFill>
                <a:latin typeface="Arial Narrow"/>
                <a:cs typeface="Arial Narrow"/>
              </a:rPr>
              <a:t>an out</a:t>
            </a:r>
            <a:r>
              <a:rPr lang="en-US" sz="1200" kern="1200" spc="-5" dirty="0" smtClean="0">
                <a:solidFill>
                  <a:prstClr val="black"/>
                </a:solidFill>
                <a:latin typeface="Arial Narrow"/>
                <a:cs typeface="Arial Narrow"/>
              </a:rPr>
              <a:t>d</a:t>
            </a:r>
            <a:r>
              <a:rPr lang="en-US" sz="1200" kern="1200" dirty="0" smtClean="0">
                <a:solidFill>
                  <a:prstClr val="black"/>
                </a:solidFill>
                <a:latin typeface="Arial Narrow"/>
                <a:cs typeface="Arial Narrow"/>
              </a:rPr>
              <a:t>oor 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track</a:t>
            </a:r>
            <a:r>
              <a:rPr lang="en-US" sz="1200" kern="1200" spc="-10" dirty="0">
                <a:solidFill>
                  <a:prstClr val="black"/>
                </a:solidFill>
                <a:latin typeface="Arial Narrow"/>
                <a:cs typeface="Arial Narrow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d</a:t>
            </a:r>
            <a:r>
              <a:rPr lang="en-US" sz="1200" kern="1200" spc="-10" dirty="0">
                <a:solidFill>
                  <a:prstClr val="black"/>
                </a:solidFill>
                <a:latin typeface="Arial Narrow"/>
                <a:cs typeface="Arial Narrow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esn’t </a:t>
            </a:r>
            <a:r>
              <a:rPr lang="en-US" sz="1200" kern="1200" spc="-10" dirty="0">
                <a:solidFill>
                  <a:prstClr val="black"/>
                </a:solidFill>
                <a:latin typeface="Arial Narrow"/>
                <a:cs typeface="Arial Narrow"/>
              </a:rPr>
              <a:t>c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ost </a:t>
            </a:r>
            <a:r>
              <a:rPr lang="en-US" sz="1200" kern="1200" spc="-15" dirty="0">
                <a:solidFill>
                  <a:prstClr val="black"/>
                </a:solidFill>
                <a:latin typeface="Arial Narrow"/>
                <a:cs typeface="Arial Narrow"/>
              </a:rPr>
              <a:t>y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ou </a:t>
            </a:r>
            <a:r>
              <a:rPr lang="en-US" sz="1200" kern="1200" spc="-5" dirty="0">
                <a:solidFill>
                  <a:prstClr val="black"/>
                </a:solidFill>
                <a:latin typeface="Arial Narrow"/>
                <a:cs typeface="Arial Narrow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ny mo</a:t>
            </a:r>
            <a:r>
              <a:rPr lang="en-US" sz="1200" kern="1200" spc="-5" dirty="0">
                <a:solidFill>
                  <a:prstClr val="black"/>
                </a:solidFill>
                <a:latin typeface="Arial Narrow"/>
                <a:cs typeface="Arial Narrow"/>
              </a:rPr>
              <a:t>n</a:t>
            </a:r>
            <a:r>
              <a:rPr lang="en-US" sz="1200" kern="1200" dirty="0">
                <a:solidFill>
                  <a:prstClr val="black"/>
                </a:solidFill>
                <a:latin typeface="Arial Narrow"/>
                <a:cs typeface="Arial Narrow"/>
              </a:rPr>
              <a:t>ey</a:t>
            </a:r>
          </a:p>
          <a:p>
            <a:pPr marL="6731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prstClr val="black"/>
              </a:solidFill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 descr="Walking can be a family activity!  picture of a family going for a walk"/>
          <p:cNvSpPr/>
          <p:nvPr/>
        </p:nvSpPr>
        <p:spPr>
          <a:xfrm>
            <a:off x="454025" y="3082975"/>
            <a:ext cx="1149350" cy="20636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70991" y="4383404"/>
            <a:ext cx="915669" cy="5924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6350" algn="ctr">
              <a:lnSpc>
                <a:spcPts val="1520"/>
              </a:lnSpc>
            </a:pPr>
            <a:r>
              <a:rPr sz="1400" spc="-100" dirty="0">
                <a:latin typeface="Tw Cen MT"/>
                <a:cs typeface="Tw Cen MT"/>
              </a:rPr>
              <a:t>W</a:t>
            </a:r>
            <a:r>
              <a:rPr sz="1400" spc="-10" dirty="0">
                <a:latin typeface="Tw Cen MT"/>
                <a:cs typeface="Tw Cen MT"/>
              </a:rPr>
              <a:t>a</a:t>
            </a:r>
            <a:r>
              <a:rPr sz="1400" dirty="0">
                <a:latin typeface="Tw Cen MT"/>
                <a:cs typeface="Tw Cen MT"/>
              </a:rPr>
              <a:t>lking </a:t>
            </a:r>
            <a:r>
              <a:rPr sz="1400" spc="-15" dirty="0">
                <a:latin typeface="Tw Cen MT"/>
                <a:cs typeface="Tw Cen MT"/>
              </a:rPr>
              <a:t>c</a:t>
            </a:r>
            <a:r>
              <a:rPr sz="1400" dirty="0">
                <a:latin typeface="Tw Cen MT"/>
                <a:cs typeface="Tw Cen MT"/>
              </a:rPr>
              <a:t>an be</a:t>
            </a:r>
            <a:r>
              <a:rPr sz="1400" spc="-15" dirty="0">
                <a:latin typeface="Tw Cen MT"/>
                <a:cs typeface="Tw Cen MT"/>
              </a:rPr>
              <a:t> </a:t>
            </a:r>
            <a:r>
              <a:rPr sz="1400" dirty="0">
                <a:latin typeface="Tw Cen MT"/>
                <a:cs typeface="Tw Cen MT"/>
              </a:rPr>
              <a:t>a</a:t>
            </a:r>
            <a:r>
              <a:rPr sz="1400" spc="5" dirty="0">
                <a:latin typeface="Tw Cen MT"/>
                <a:cs typeface="Tw Cen MT"/>
              </a:rPr>
              <a:t> </a:t>
            </a:r>
            <a:r>
              <a:rPr sz="1400" dirty="0">
                <a:latin typeface="Tw Cen MT"/>
                <a:cs typeface="Tw Cen MT"/>
              </a:rPr>
              <a:t>fa</a:t>
            </a:r>
            <a:r>
              <a:rPr sz="1400" spc="-10" dirty="0">
                <a:latin typeface="Tw Cen MT"/>
                <a:cs typeface="Tw Cen MT"/>
              </a:rPr>
              <a:t>m</a:t>
            </a:r>
            <a:r>
              <a:rPr sz="1400" dirty="0">
                <a:latin typeface="Tw Cen MT"/>
                <a:cs typeface="Tw Cen MT"/>
              </a:rPr>
              <a:t>i</a:t>
            </a:r>
            <a:r>
              <a:rPr sz="1400" spc="-10" dirty="0">
                <a:latin typeface="Tw Cen MT"/>
                <a:cs typeface="Tw Cen MT"/>
              </a:rPr>
              <a:t>l</a:t>
            </a:r>
            <a:r>
              <a:rPr sz="1400" dirty="0">
                <a:latin typeface="Tw Cen MT"/>
                <a:cs typeface="Tw Cen MT"/>
              </a:rPr>
              <a:t>y ac</a:t>
            </a:r>
            <a:r>
              <a:rPr sz="1400" spc="-10" dirty="0">
                <a:latin typeface="Tw Cen MT"/>
                <a:cs typeface="Tw Cen MT"/>
              </a:rPr>
              <a:t>t</a:t>
            </a:r>
            <a:r>
              <a:rPr sz="1400" dirty="0">
                <a:latin typeface="Tw Cen MT"/>
                <a:cs typeface="Tw Cen MT"/>
              </a:rPr>
              <a:t>ivi</a:t>
            </a:r>
            <a:r>
              <a:rPr sz="1400" spc="-10" dirty="0">
                <a:latin typeface="Tw Cen MT"/>
                <a:cs typeface="Tw Cen MT"/>
              </a:rPr>
              <a:t>t</a:t>
            </a:r>
            <a:r>
              <a:rPr sz="1400" dirty="0">
                <a:latin typeface="Tw Cen MT"/>
                <a:cs typeface="Tw Cen MT"/>
              </a:rPr>
              <a:t>y!</a:t>
            </a:r>
            <a:endParaRPr sz="1400">
              <a:latin typeface="Tw Cen MT"/>
              <a:cs typeface="Tw Cen MT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972300" y="457200"/>
            <a:ext cx="2487930" cy="914400"/>
          </a:xfrm>
          <a:custGeom>
            <a:avLst/>
            <a:gdLst/>
            <a:ahLst/>
            <a:cxnLst/>
            <a:rect l="l" t="t" r="r" b="b"/>
            <a:pathLst>
              <a:path w="2487929" h="914400">
                <a:moveTo>
                  <a:pt x="0" y="914400"/>
                </a:moveTo>
                <a:lnTo>
                  <a:pt x="2487929" y="914400"/>
                </a:lnTo>
                <a:lnTo>
                  <a:pt x="2487929" y="0"/>
                </a:lnTo>
                <a:lnTo>
                  <a:pt x="0" y="0"/>
                </a:lnTo>
                <a:lnTo>
                  <a:pt x="0" y="914400"/>
                </a:lnTo>
                <a:close/>
              </a:path>
            </a:pathLst>
          </a:custGeom>
          <a:solidFill>
            <a:srgbClr val="CCDFEB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972300" y="457200"/>
            <a:ext cx="2487930" cy="914400"/>
          </a:xfrm>
          <a:custGeom>
            <a:avLst/>
            <a:gdLst/>
            <a:ahLst/>
            <a:cxnLst/>
            <a:rect l="l" t="t" r="r" b="b"/>
            <a:pathLst>
              <a:path w="2487929" h="914400">
                <a:moveTo>
                  <a:pt x="0" y="914400"/>
                </a:moveTo>
                <a:lnTo>
                  <a:pt x="2487929" y="914400"/>
                </a:lnTo>
                <a:lnTo>
                  <a:pt x="2487929" y="0"/>
                </a:lnTo>
                <a:lnTo>
                  <a:pt x="0" y="0"/>
                </a:lnTo>
                <a:lnTo>
                  <a:pt x="0" y="91440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object 17" descr="dreamcatcher"/>
          <p:cNvSpPr/>
          <p:nvPr/>
        </p:nvSpPr>
        <p:spPr>
          <a:xfrm>
            <a:off x="7808608" y="1479821"/>
            <a:ext cx="871062" cy="12052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" name="object 18" descr="feather"/>
          <p:cNvSpPr/>
          <p:nvPr/>
        </p:nvSpPr>
        <p:spPr>
          <a:xfrm>
            <a:off x="3772067" y="6172373"/>
            <a:ext cx="813937" cy="114578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" name="object 20" descr="plate with utensils"/>
          <p:cNvSpPr/>
          <p:nvPr/>
        </p:nvSpPr>
        <p:spPr>
          <a:xfrm>
            <a:off x="8887515" y="6687225"/>
            <a:ext cx="740916" cy="7438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" name="object 21" descr="person walking"/>
          <p:cNvSpPr/>
          <p:nvPr/>
        </p:nvSpPr>
        <p:spPr>
          <a:xfrm>
            <a:off x="6858337" y="5801064"/>
            <a:ext cx="682592" cy="85657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04606" y="458020"/>
            <a:ext cx="251460" cy="6861809"/>
          </a:xfrm>
          <a:custGeom>
            <a:avLst/>
            <a:gdLst/>
            <a:ahLst/>
            <a:cxnLst/>
            <a:rect l="l" t="t" r="r" b="b"/>
            <a:pathLst>
              <a:path w="251460" h="6861809">
                <a:moveTo>
                  <a:pt x="0" y="0"/>
                </a:moveTo>
                <a:lnTo>
                  <a:pt x="237922" y="0"/>
                </a:lnTo>
                <a:lnTo>
                  <a:pt x="237922" y="3369"/>
                </a:lnTo>
                <a:lnTo>
                  <a:pt x="234549" y="10200"/>
                </a:lnTo>
                <a:lnTo>
                  <a:pt x="231172" y="13615"/>
                </a:lnTo>
                <a:lnTo>
                  <a:pt x="231172" y="16984"/>
                </a:lnTo>
                <a:lnTo>
                  <a:pt x="227800" y="37430"/>
                </a:lnTo>
                <a:lnTo>
                  <a:pt x="224428" y="54415"/>
                </a:lnTo>
                <a:lnTo>
                  <a:pt x="221055" y="74861"/>
                </a:lnTo>
                <a:lnTo>
                  <a:pt x="217678" y="95398"/>
                </a:lnTo>
                <a:lnTo>
                  <a:pt x="221055" y="146444"/>
                </a:lnTo>
                <a:lnTo>
                  <a:pt x="231172" y="194075"/>
                </a:lnTo>
                <a:lnTo>
                  <a:pt x="244669" y="241751"/>
                </a:lnTo>
                <a:lnTo>
                  <a:pt x="248043" y="292797"/>
                </a:lnTo>
                <a:lnTo>
                  <a:pt x="244669" y="350765"/>
                </a:lnTo>
                <a:lnTo>
                  <a:pt x="231172" y="405226"/>
                </a:lnTo>
                <a:lnTo>
                  <a:pt x="221055" y="459687"/>
                </a:lnTo>
                <a:lnTo>
                  <a:pt x="217678" y="514148"/>
                </a:lnTo>
                <a:lnTo>
                  <a:pt x="224428" y="578901"/>
                </a:lnTo>
                <a:lnTo>
                  <a:pt x="237922" y="640193"/>
                </a:lnTo>
                <a:lnTo>
                  <a:pt x="248043" y="701439"/>
                </a:lnTo>
                <a:lnTo>
                  <a:pt x="248043" y="766100"/>
                </a:lnTo>
                <a:lnTo>
                  <a:pt x="244669" y="803667"/>
                </a:lnTo>
                <a:lnTo>
                  <a:pt x="231172" y="837683"/>
                </a:lnTo>
                <a:lnTo>
                  <a:pt x="221055" y="875114"/>
                </a:lnTo>
                <a:lnTo>
                  <a:pt x="217678" y="915960"/>
                </a:lnTo>
                <a:lnTo>
                  <a:pt x="224428" y="980621"/>
                </a:lnTo>
                <a:lnTo>
                  <a:pt x="237922" y="1042004"/>
                </a:lnTo>
                <a:lnTo>
                  <a:pt x="248043" y="1103250"/>
                </a:lnTo>
                <a:lnTo>
                  <a:pt x="248043" y="1167911"/>
                </a:lnTo>
                <a:lnTo>
                  <a:pt x="244669" y="1205387"/>
                </a:lnTo>
                <a:lnTo>
                  <a:pt x="231172" y="1239540"/>
                </a:lnTo>
                <a:lnTo>
                  <a:pt x="221055" y="1273555"/>
                </a:lnTo>
                <a:lnTo>
                  <a:pt x="217678" y="1314401"/>
                </a:lnTo>
                <a:lnTo>
                  <a:pt x="224428" y="1379062"/>
                </a:lnTo>
                <a:lnTo>
                  <a:pt x="237922" y="1440309"/>
                </a:lnTo>
                <a:lnTo>
                  <a:pt x="248043" y="1501691"/>
                </a:lnTo>
                <a:lnTo>
                  <a:pt x="248043" y="1566353"/>
                </a:lnTo>
                <a:lnTo>
                  <a:pt x="244669" y="1590168"/>
                </a:lnTo>
                <a:lnTo>
                  <a:pt x="237922" y="1610614"/>
                </a:lnTo>
                <a:lnTo>
                  <a:pt x="224428" y="1658245"/>
                </a:lnTo>
                <a:lnTo>
                  <a:pt x="221055" y="1736658"/>
                </a:lnTo>
                <a:lnTo>
                  <a:pt x="231172" y="1811519"/>
                </a:lnTo>
                <a:lnTo>
                  <a:pt x="244669" y="1889796"/>
                </a:lnTo>
                <a:lnTo>
                  <a:pt x="248043" y="1971579"/>
                </a:lnTo>
                <a:lnTo>
                  <a:pt x="244669" y="2009055"/>
                </a:lnTo>
                <a:lnTo>
                  <a:pt x="231172" y="2043071"/>
                </a:lnTo>
                <a:lnTo>
                  <a:pt x="221055" y="2080502"/>
                </a:lnTo>
                <a:lnTo>
                  <a:pt x="217678" y="2124763"/>
                </a:lnTo>
                <a:lnTo>
                  <a:pt x="224428" y="2186145"/>
                </a:lnTo>
                <a:lnTo>
                  <a:pt x="237922" y="2247392"/>
                </a:lnTo>
                <a:lnTo>
                  <a:pt x="248043" y="2312053"/>
                </a:lnTo>
                <a:lnTo>
                  <a:pt x="248043" y="2376851"/>
                </a:lnTo>
                <a:lnTo>
                  <a:pt x="244669" y="2414282"/>
                </a:lnTo>
                <a:lnTo>
                  <a:pt x="231172" y="2448297"/>
                </a:lnTo>
                <a:lnTo>
                  <a:pt x="221055" y="2485728"/>
                </a:lnTo>
                <a:lnTo>
                  <a:pt x="217678" y="2526574"/>
                </a:lnTo>
                <a:lnTo>
                  <a:pt x="224428" y="2591372"/>
                </a:lnTo>
                <a:lnTo>
                  <a:pt x="237922" y="2652618"/>
                </a:lnTo>
                <a:lnTo>
                  <a:pt x="248043" y="2713910"/>
                </a:lnTo>
                <a:lnTo>
                  <a:pt x="248043" y="2778571"/>
                </a:lnTo>
                <a:lnTo>
                  <a:pt x="244669" y="2816093"/>
                </a:lnTo>
                <a:lnTo>
                  <a:pt x="231172" y="2853524"/>
                </a:lnTo>
                <a:lnTo>
                  <a:pt x="221055" y="2891000"/>
                </a:lnTo>
                <a:lnTo>
                  <a:pt x="217678" y="2931846"/>
                </a:lnTo>
                <a:lnTo>
                  <a:pt x="224428" y="2993092"/>
                </a:lnTo>
                <a:lnTo>
                  <a:pt x="234549" y="3054475"/>
                </a:lnTo>
                <a:lnTo>
                  <a:pt x="244669" y="3115721"/>
                </a:lnTo>
                <a:lnTo>
                  <a:pt x="248043" y="3180382"/>
                </a:lnTo>
                <a:lnTo>
                  <a:pt x="241295" y="3238259"/>
                </a:lnTo>
                <a:lnTo>
                  <a:pt x="224428" y="3286026"/>
                </a:lnTo>
                <a:lnTo>
                  <a:pt x="221055" y="3343857"/>
                </a:lnTo>
                <a:lnTo>
                  <a:pt x="237922" y="3435749"/>
                </a:lnTo>
                <a:lnTo>
                  <a:pt x="251416" y="3531193"/>
                </a:lnTo>
                <a:lnTo>
                  <a:pt x="241295" y="3599224"/>
                </a:lnTo>
                <a:lnTo>
                  <a:pt x="224428" y="3663885"/>
                </a:lnTo>
                <a:lnTo>
                  <a:pt x="217678" y="3742299"/>
                </a:lnTo>
                <a:lnTo>
                  <a:pt x="224428" y="3779729"/>
                </a:lnTo>
                <a:lnTo>
                  <a:pt x="231172" y="3813790"/>
                </a:lnTo>
                <a:lnTo>
                  <a:pt x="241295" y="3851221"/>
                </a:lnTo>
                <a:lnTo>
                  <a:pt x="248043" y="3885237"/>
                </a:lnTo>
                <a:lnTo>
                  <a:pt x="248043" y="3953404"/>
                </a:lnTo>
                <a:lnTo>
                  <a:pt x="237922" y="4011281"/>
                </a:lnTo>
                <a:lnTo>
                  <a:pt x="224428" y="4069157"/>
                </a:lnTo>
                <a:lnTo>
                  <a:pt x="217678" y="4130403"/>
                </a:lnTo>
                <a:lnTo>
                  <a:pt x="221055" y="4191786"/>
                </a:lnTo>
                <a:lnTo>
                  <a:pt x="231172" y="4256447"/>
                </a:lnTo>
                <a:lnTo>
                  <a:pt x="244669" y="4317694"/>
                </a:lnTo>
                <a:lnTo>
                  <a:pt x="248043" y="4382355"/>
                </a:lnTo>
                <a:lnTo>
                  <a:pt x="244669" y="4423337"/>
                </a:lnTo>
                <a:lnTo>
                  <a:pt x="231172" y="4460768"/>
                </a:lnTo>
                <a:lnTo>
                  <a:pt x="221055" y="4501614"/>
                </a:lnTo>
                <a:lnTo>
                  <a:pt x="217678" y="4545875"/>
                </a:lnTo>
                <a:lnTo>
                  <a:pt x="224428" y="4586676"/>
                </a:lnTo>
                <a:lnTo>
                  <a:pt x="244669" y="4661674"/>
                </a:lnTo>
                <a:lnTo>
                  <a:pt x="248043" y="4699105"/>
                </a:lnTo>
                <a:lnTo>
                  <a:pt x="244669" y="4770596"/>
                </a:lnTo>
                <a:lnTo>
                  <a:pt x="231172" y="4835258"/>
                </a:lnTo>
                <a:lnTo>
                  <a:pt x="221055" y="4893225"/>
                </a:lnTo>
                <a:lnTo>
                  <a:pt x="217678" y="4951102"/>
                </a:lnTo>
                <a:lnTo>
                  <a:pt x="224428" y="5012348"/>
                </a:lnTo>
                <a:lnTo>
                  <a:pt x="237922" y="5073594"/>
                </a:lnTo>
                <a:lnTo>
                  <a:pt x="248043" y="5138392"/>
                </a:lnTo>
                <a:lnTo>
                  <a:pt x="248043" y="5203053"/>
                </a:lnTo>
                <a:lnTo>
                  <a:pt x="244669" y="5240484"/>
                </a:lnTo>
                <a:lnTo>
                  <a:pt x="231172" y="5274545"/>
                </a:lnTo>
                <a:lnTo>
                  <a:pt x="221055" y="5311976"/>
                </a:lnTo>
                <a:lnTo>
                  <a:pt x="217678" y="5356328"/>
                </a:lnTo>
                <a:lnTo>
                  <a:pt x="224428" y="5417574"/>
                </a:lnTo>
                <a:lnTo>
                  <a:pt x="237922" y="5478866"/>
                </a:lnTo>
                <a:lnTo>
                  <a:pt x="248043" y="5543618"/>
                </a:lnTo>
                <a:lnTo>
                  <a:pt x="248043" y="5608280"/>
                </a:lnTo>
                <a:lnTo>
                  <a:pt x="244669" y="5645756"/>
                </a:lnTo>
                <a:lnTo>
                  <a:pt x="231172" y="5679771"/>
                </a:lnTo>
                <a:lnTo>
                  <a:pt x="221055" y="5717202"/>
                </a:lnTo>
                <a:lnTo>
                  <a:pt x="217678" y="5758048"/>
                </a:lnTo>
                <a:lnTo>
                  <a:pt x="224428" y="5822846"/>
                </a:lnTo>
                <a:lnTo>
                  <a:pt x="237922" y="5884092"/>
                </a:lnTo>
                <a:lnTo>
                  <a:pt x="248043" y="5945338"/>
                </a:lnTo>
                <a:lnTo>
                  <a:pt x="248043" y="6013552"/>
                </a:lnTo>
                <a:lnTo>
                  <a:pt x="244669" y="6050982"/>
                </a:lnTo>
                <a:lnTo>
                  <a:pt x="231172" y="6084998"/>
                </a:lnTo>
                <a:lnTo>
                  <a:pt x="221055" y="6122429"/>
                </a:lnTo>
                <a:lnTo>
                  <a:pt x="217678" y="6163275"/>
                </a:lnTo>
                <a:lnTo>
                  <a:pt x="224428" y="6204120"/>
                </a:lnTo>
                <a:lnTo>
                  <a:pt x="234549" y="6245103"/>
                </a:lnTo>
                <a:lnTo>
                  <a:pt x="244669" y="6285903"/>
                </a:lnTo>
                <a:lnTo>
                  <a:pt x="248043" y="6326749"/>
                </a:lnTo>
                <a:lnTo>
                  <a:pt x="244669" y="6391411"/>
                </a:lnTo>
                <a:lnTo>
                  <a:pt x="231172" y="6452803"/>
                </a:lnTo>
                <a:lnTo>
                  <a:pt x="221055" y="6510665"/>
                </a:lnTo>
                <a:lnTo>
                  <a:pt x="217678" y="6568524"/>
                </a:lnTo>
                <a:lnTo>
                  <a:pt x="224428" y="6619574"/>
                </a:lnTo>
                <a:lnTo>
                  <a:pt x="234549" y="6670625"/>
                </a:lnTo>
                <a:lnTo>
                  <a:pt x="244669" y="6721789"/>
                </a:lnTo>
                <a:lnTo>
                  <a:pt x="248043" y="6772844"/>
                </a:lnTo>
                <a:lnTo>
                  <a:pt x="248043" y="6820490"/>
                </a:lnTo>
                <a:lnTo>
                  <a:pt x="244669" y="6847718"/>
                </a:lnTo>
                <a:lnTo>
                  <a:pt x="237922" y="6861332"/>
                </a:lnTo>
                <a:lnTo>
                  <a:pt x="0" y="6861332"/>
                </a:lnTo>
                <a:lnTo>
                  <a:pt x="0" y="0"/>
                </a:lnTo>
                <a:close/>
              </a:path>
            </a:pathLst>
          </a:custGeom>
          <a:solidFill>
            <a:srgbClr val="99C2D5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14273" y="457200"/>
            <a:ext cx="168478" cy="64579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71500" y="1485900"/>
            <a:ext cx="2274570" cy="0"/>
          </a:xfrm>
          <a:custGeom>
            <a:avLst/>
            <a:gdLst/>
            <a:ahLst/>
            <a:cxnLst/>
            <a:rect l="l" t="t" r="r" b="b"/>
            <a:pathLst>
              <a:path w="2274570">
                <a:moveTo>
                  <a:pt x="0" y="0"/>
                </a:moveTo>
                <a:lnTo>
                  <a:pt x="2274570" y="0"/>
                </a:lnTo>
              </a:path>
            </a:pathLst>
          </a:custGeom>
          <a:ln w="38100">
            <a:solidFill>
              <a:srgbClr val="006699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>
          <a:xfrm>
            <a:off x="712723" y="522478"/>
            <a:ext cx="2335277" cy="852477"/>
          </a:xfrm>
        </p:spPr>
        <p:txBody>
          <a:bodyPr/>
          <a:lstStyle/>
          <a:p>
            <a:pPr marL="12700" marR="6350" lvl="0" indent="-1270" defTabSz="914400" rtl="0" eaLnBrk="1" fontAlgn="auto" latinLnBrk="0" hangingPunct="1">
              <a:lnSpc>
                <a:spcPct val="1175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en-US" sz="1600" b="1" kern="1200" spc="-45" dirty="0">
                <a:latin typeface="Arial Black"/>
                <a:ea typeface="+mn-ea"/>
                <a:cs typeface="Arial Black"/>
              </a:rPr>
              <a:t>W</a:t>
            </a:r>
            <a:r>
              <a:rPr lang="en-US" sz="1600" b="1" kern="1200" spc="-10" dirty="0">
                <a:latin typeface="Arial Black"/>
                <a:ea typeface="+mn-ea"/>
                <a:cs typeface="Arial Black"/>
              </a:rPr>
              <a:t>alking</a:t>
            </a:r>
            <a:r>
              <a:rPr lang="en-US" sz="1600" b="1" kern="1200" spc="5" dirty="0">
                <a:latin typeface="Arial Black"/>
                <a:ea typeface="+mn-ea"/>
                <a:cs typeface="Arial Black"/>
              </a:rPr>
              <a:t> </a:t>
            </a:r>
            <a:r>
              <a:rPr lang="en-US" sz="1600" b="1" kern="1200" spc="-10" dirty="0">
                <a:latin typeface="Arial Black"/>
                <a:ea typeface="+mn-ea"/>
                <a:cs typeface="Arial Black"/>
              </a:rPr>
              <a:t>in</a:t>
            </a:r>
            <a:r>
              <a:rPr lang="en-US" sz="1600" b="1" kern="1200" spc="-5" dirty="0">
                <a:latin typeface="Arial Black"/>
                <a:ea typeface="+mn-ea"/>
                <a:cs typeface="Arial Black"/>
              </a:rPr>
              <a:t> </a:t>
            </a:r>
            <a:r>
              <a:rPr lang="en-US" sz="1600" b="1" kern="1200" spc="-10" dirty="0">
                <a:latin typeface="Arial Black"/>
                <a:ea typeface="+mn-ea"/>
                <a:cs typeface="Arial Black"/>
              </a:rPr>
              <a:t>th</a:t>
            </a:r>
            <a:r>
              <a:rPr lang="en-US" sz="1600" b="1" kern="1200" spc="-15" dirty="0">
                <a:latin typeface="Arial Black"/>
                <a:ea typeface="+mn-ea"/>
                <a:cs typeface="Arial Black"/>
              </a:rPr>
              <a:t>e</a:t>
            </a:r>
            <a:r>
              <a:rPr lang="en-US" sz="1600" b="1" kern="1200" spc="-10" dirty="0">
                <a:latin typeface="Arial Black"/>
                <a:ea typeface="+mn-ea"/>
                <a:cs typeface="Arial Black"/>
              </a:rPr>
              <a:t> </a:t>
            </a:r>
            <a:r>
              <a:rPr lang="en-US" sz="1600" b="1" kern="1200" spc="-15" dirty="0">
                <a:latin typeface="Arial Black"/>
                <a:ea typeface="+mn-ea"/>
                <a:cs typeface="Arial Black"/>
              </a:rPr>
              <a:t>Spiri</a:t>
            </a:r>
            <a:r>
              <a:rPr lang="en-US" sz="1600" b="1" kern="1200" spc="-10" dirty="0">
                <a:latin typeface="Arial Black"/>
                <a:ea typeface="+mn-ea"/>
                <a:cs typeface="Arial Black"/>
              </a:rPr>
              <a:t>t</a:t>
            </a:r>
            <a:r>
              <a:rPr lang="en-US" sz="1600" b="1" kern="1200" spc="5" dirty="0">
                <a:latin typeface="Arial Black"/>
                <a:ea typeface="+mn-ea"/>
                <a:cs typeface="Arial Black"/>
              </a:rPr>
              <a:t> </a:t>
            </a:r>
            <a:r>
              <a:rPr lang="en-US" sz="1600" b="1" kern="1200" spc="-10" dirty="0">
                <a:latin typeface="Arial Black"/>
                <a:ea typeface="+mn-ea"/>
                <a:cs typeface="Arial Black"/>
              </a:rPr>
              <a:t>of</a:t>
            </a:r>
            <a:r>
              <a:rPr lang="en-US" sz="1600" b="1" kern="1200" spc="95" dirty="0">
                <a:latin typeface="Arial Black"/>
                <a:ea typeface="+mn-ea"/>
                <a:cs typeface="Arial Black"/>
              </a:rPr>
              <a:t> </a:t>
            </a:r>
            <a:r>
              <a:rPr lang="en-US" sz="1600" b="1" kern="1200" spc="-10" dirty="0">
                <a:latin typeface="Arial Black"/>
                <a:ea typeface="+mn-ea"/>
                <a:cs typeface="Arial Black"/>
              </a:rPr>
              <a:t>Heal</a:t>
            </a:r>
            <a:r>
              <a:rPr lang="en-US" sz="1600" b="1" kern="1200" spc="-5" dirty="0">
                <a:latin typeface="Arial Black"/>
                <a:ea typeface="+mn-ea"/>
                <a:cs typeface="Arial Black"/>
              </a:rPr>
              <a:t>t</a:t>
            </a:r>
            <a:r>
              <a:rPr lang="en-US" sz="1600" b="1" kern="1200" spc="-15" dirty="0">
                <a:latin typeface="Arial Black"/>
                <a:ea typeface="+mn-ea"/>
                <a:cs typeface="Arial Black"/>
              </a:rPr>
              <a:t>h</a:t>
            </a:r>
            <a:r>
              <a:rPr lang="en-US" sz="1600" b="1" kern="1200" spc="-5" dirty="0">
                <a:latin typeface="Arial Black"/>
                <a:ea typeface="+mn-ea"/>
                <a:cs typeface="Arial Black"/>
              </a:rPr>
              <a:t> </a:t>
            </a:r>
            <a:r>
              <a:rPr lang="en-US" sz="1600" b="1" kern="1200" spc="-15" dirty="0">
                <a:latin typeface="Arial Black"/>
                <a:ea typeface="+mn-ea"/>
                <a:cs typeface="Arial Black"/>
              </a:rPr>
              <a:t>and</a:t>
            </a:r>
            <a:r>
              <a:rPr lang="en-US" sz="1600" b="1" kern="1200" spc="-10" dirty="0">
                <a:latin typeface="Arial Black"/>
                <a:ea typeface="+mn-ea"/>
                <a:cs typeface="Arial Black"/>
              </a:rPr>
              <a:t> </a:t>
            </a:r>
            <a:r>
              <a:rPr lang="en-US" sz="1600" b="1" kern="1200" spc="-60" dirty="0" smtClean="0">
                <a:latin typeface="Arial Black"/>
                <a:ea typeface="+mn-ea"/>
                <a:cs typeface="Arial Black"/>
              </a:rPr>
              <a:t>W</a:t>
            </a:r>
            <a:r>
              <a:rPr lang="en-US" sz="1600" b="1" kern="1200" spc="-10" dirty="0" smtClean="0">
                <a:latin typeface="Arial Black"/>
                <a:ea typeface="+mn-ea"/>
                <a:cs typeface="Arial Black"/>
              </a:rPr>
              <a:t>ellness</a:t>
            </a:r>
            <a:endParaRPr lang="en-US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3"/>
          </p:nvPr>
        </p:nvSpPr>
        <p:spPr>
          <a:xfrm>
            <a:off x="570991" y="1534052"/>
            <a:ext cx="2485023" cy="6061724"/>
          </a:xfrm>
        </p:spPr>
        <p:txBody>
          <a:bodyPr/>
          <a:lstStyle/>
          <a:p>
            <a:pPr marL="12700" marR="33655" lvl="0" indent="0" algn="l" defTabSz="914400" rtl="0" eaLnBrk="1" fontAlgn="auto" latinLnBrk="0" hangingPunct="1">
              <a:lnSpc>
                <a:spcPct val="105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diabete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3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team</a:t>
            </a:r>
            <a:r>
              <a:rPr lang="en-US" sz="13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is</a:t>
            </a:r>
            <a:r>
              <a:rPr lang="en-US" sz="13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300" kern="1200" spc="-25" dirty="0">
                <a:solidFill>
                  <a:prstClr val="black"/>
                </a:solidFill>
                <a:latin typeface="Arial"/>
                <a:cs typeface="Arial"/>
              </a:rPr>
              <a:t>x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cited</a:t>
            </a:r>
            <a:r>
              <a:rPr lang="en-US" sz="13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to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anno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nc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 th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t 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t 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is</a:t>
            </a:r>
            <a:r>
              <a:rPr lang="en-US" sz="13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3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arting</a:t>
            </a:r>
            <a:r>
              <a:rPr lang="en-US" sz="1300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25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3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lking</a:t>
            </a:r>
            <a:r>
              <a:rPr lang="en-US" sz="1300" kern="12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prog</a:t>
            </a:r>
            <a:r>
              <a:rPr lang="en-US" sz="13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am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 for</a:t>
            </a:r>
            <a:r>
              <a:rPr lang="en-US" sz="13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peopl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3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with pre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-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di</a:t>
            </a:r>
            <a:r>
              <a:rPr lang="en-US" sz="13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bete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3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r 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di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300" kern="1200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ete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 their 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fa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ilies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.</a:t>
            </a:r>
            <a:r>
              <a:rPr lang="en-US" sz="1300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b="1" kern="1200" spc="-10" dirty="0">
                <a:solidFill>
                  <a:prstClr val="black"/>
                </a:solidFill>
                <a:latin typeface="Arial"/>
                <a:cs typeface="Arial"/>
              </a:rPr>
              <a:t>“Wal</a:t>
            </a:r>
            <a:r>
              <a:rPr lang="en-US" sz="1300" b="1" kern="1200" dirty="0">
                <a:solidFill>
                  <a:prstClr val="black"/>
                </a:solidFill>
                <a:latin typeface="Arial"/>
                <a:cs typeface="Arial"/>
              </a:rPr>
              <a:t>k</a:t>
            </a:r>
            <a:r>
              <a:rPr lang="en-US" sz="1300" b="1" kern="1200" spc="-10" dirty="0">
                <a:solidFill>
                  <a:prstClr val="black"/>
                </a:solidFill>
                <a:latin typeface="Arial"/>
                <a:cs typeface="Arial"/>
              </a:rPr>
              <a:t>ing</a:t>
            </a:r>
            <a:r>
              <a:rPr lang="en-US" sz="1300" b="1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b="1" kern="1200" spc="-10" dirty="0">
                <a:solidFill>
                  <a:prstClr val="black"/>
                </a:solidFill>
                <a:latin typeface="Arial"/>
                <a:cs typeface="Arial"/>
              </a:rPr>
              <a:t>in</a:t>
            </a:r>
            <a:r>
              <a:rPr lang="en-US" sz="1300" b="1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b="1" kern="1200" spc="-10" dirty="0">
                <a:solidFill>
                  <a:prstClr val="black"/>
                </a:solidFill>
                <a:latin typeface="Arial"/>
                <a:cs typeface="Arial"/>
              </a:rPr>
              <a:t>the</a:t>
            </a:r>
            <a:r>
              <a:rPr lang="en-US" sz="1300" b="1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b="1" kern="1200" spc="-15" dirty="0">
                <a:solidFill>
                  <a:prstClr val="black"/>
                </a:solidFill>
                <a:latin typeface="Arial"/>
                <a:cs typeface="Arial"/>
              </a:rPr>
              <a:t>Spiri</a:t>
            </a:r>
            <a:r>
              <a:rPr lang="en-US" sz="1300" b="1" kern="1200" spc="-5" dirty="0">
                <a:solidFill>
                  <a:prstClr val="black"/>
                </a:solidFill>
                <a:latin typeface="Arial"/>
                <a:cs typeface="Arial"/>
              </a:rPr>
              <a:t>t </a:t>
            </a:r>
            <a:r>
              <a:rPr lang="en-US" sz="1300" b="1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300" b="1" kern="1200" spc="-5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300" b="1" kern="12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b="1" kern="1200" spc="-15" dirty="0">
                <a:solidFill>
                  <a:prstClr val="black"/>
                </a:solidFill>
                <a:latin typeface="Arial"/>
                <a:cs typeface="Arial"/>
              </a:rPr>
              <a:t>Healt</a:t>
            </a:r>
            <a:r>
              <a:rPr lang="en-US" sz="1300" b="1" kern="1200" spc="-1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300" b="1" kern="12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b="1" kern="1200" spc="-15" dirty="0">
                <a:solidFill>
                  <a:prstClr val="black"/>
                </a:solidFill>
                <a:latin typeface="Arial"/>
                <a:cs typeface="Arial"/>
              </a:rPr>
              <a:t>an</a:t>
            </a:r>
            <a:r>
              <a:rPr lang="en-US" sz="1300" b="1" kern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300" b="1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b="1" kern="1200" spc="-15" dirty="0">
                <a:solidFill>
                  <a:prstClr val="black"/>
                </a:solidFill>
                <a:latin typeface="Arial"/>
                <a:cs typeface="Arial"/>
              </a:rPr>
              <a:t>Wellne</a:t>
            </a:r>
            <a:r>
              <a:rPr lang="en-US" sz="1300" b="1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300" b="1" kern="1200" spc="-15" dirty="0">
                <a:solidFill>
                  <a:prstClr val="black"/>
                </a:solidFill>
                <a:latin typeface="Arial"/>
                <a:cs typeface="Arial"/>
              </a:rPr>
              <a:t>s”</a:t>
            </a:r>
            <a:endParaRPr lang="en-US" sz="13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1089025" marR="6350" lvl="0" algn="l" defTabSz="914400" rtl="0" eaLnBrk="1" fontAlgn="auto" latinLnBrk="0" hangingPunct="1">
              <a:lnSpc>
                <a:spcPts val="1639"/>
              </a:lnSpc>
              <a:spcBef>
                <a:spcPts val="3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is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300" kern="1200" spc="-25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300" kern="12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ve</a:t>
            </a:r>
            <a:r>
              <a:rPr lang="en-US" sz="13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25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3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ek program</a:t>
            </a:r>
            <a:r>
              <a:rPr lang="en-US" sz="13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for 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all fitness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300" kern="1200" spc="-2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els</a:t>
            </a:r>
            <a:r>
              <a:rPr lang="en-US" sz="1300" kern="12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aimed</a:t>
            </a:r>
            <a:endParaRPr lang="en-US" sz="13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1089025" marR="87630" lvl="0" algn="l" defTabSz="914400" rtl="0" eaLnBrk="1" fontAlgn="auto" latinLnBrk="0" hangingPunct="1">
              <a:lnSpc>
                <a:spcPts val="1639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1200" spc="-10" dirty="0" smtClean="0">
                <a:solidFill>
                  <a:prstClr val="black"/>
                </a:solidFill>
                <a:latin typeface="Arial"/>
                <a:cs typeface="Arial"/>
              </a:rPr>
              <a:t>to</a:t>
            </a:r>
            <a:r>
              <a:rPr lang="en-US" sz="1300" kern="1200" spc="-5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5" dirty="0" smtClean="0">
                <a:solidFill>
                  <a:prstClr val="black"/>
                </a:solidFill>
                <a:latin typeface="Arial"/>
                <a:cs typeface="Arial"/>
              </a:rPr>
              <a:t>hel</a:t>
            </a:r>
            <a:r>
              <a:rPr lang="en-US" sz="1300" kern="1200" spc="-10" dirty="0" smtClean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300" kern="1200" spc="5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5" dirty="0" smtClean="0">
                <a:solidFill>
                  <a:prstClr val="black"/>
                </a:solidFill>
                <a:latin typeface="Arial"/>
                <a:cs typeface="Arial"/>
              </a:rPr>
              <a:t>pr</a:t>
            </a:r>
            <a:r>
              <a:rPr lang="en-US" sz="1300" kern="1200" dirty="0" smtClean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300" kern="1200" spc="-25" dirty="0" smtClean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300" kern="1200" spc="-5" dirty="0" smtClean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300" kern="1200" spc="-15" dirty="0" smtClean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300" kern="1200" spc="-5" dirty="0" smtClean="0">
                <a:solidFill>
                  <a:prstClr val="black"/>
                </a:solidFill>
                <a:latin typeface="Arial"/>
                <a:cs typeface="Arial"/>
              </a:rPr>
              <a:t>t </a:t>
            </a:r>
            <a:r>
              <a:rPr lang="en-US" sz="1300" kern="1200" spc="-15" dirty="0" smtClean="0">
                <a:solidFill>
                  <a:prstClr val="black"/>
                </a:solidFill>
                <a:latin typeface="Arial"/>
                <a:cs typeface="Arial"/>
              </a:rPr>
              <a:t>or</a:t>
            </a:r>
            <a:r>
              <a:rPr lang="en-US" sz="1300" kern="1200" spc="-10" dirty="0" smtClean="0">
                <a:solidFill>
                  <a:prstClr val="black"/>
                </a:solidFill>
                <a:latin typeface="Arial"/>
                <a:cs typeface="Arial"/>
              </a:rPr>
              <a:t> mana</a:t>
            </a:r>
            <a:r>
              <a:rPr lang="en-US" sz="1300" kern="1200" spc="-5" dirty="0" smtClean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300" kern="1200" spc="-10" dirty="0" smtClean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300" kern="1200" spc="-5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dirty="0" smtClean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300" kern="1200" spc="-25" dirty="0" smtClean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300" kern="1200" spc="-15" dirty="0" smtClean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300" kern="1200" spc="-10" dirty="0" smtClean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300" kern="1200" spc="5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0" dirty="0" smtClean="0">
                <a:solidFill>
                  <a:prstClr val="black"/>
                </a:solidFill>
                <a:latin typeface="Arial"/>
                <a:cs typeface="Arial"/>
              </a:rPr>
              <a:t>2</a:t>
            </a:r>
            <a:r>
              <a:rPr lang="en-US" sz="1300" kern="1200" spc="-5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5" dirty="0" smtClean="0">
                <a:solidFill>
                  <a:prstClr val="black"/>
                </a:solidFill>
                <a:latin typeface="Arial"/>
                <a:cs typeface="Arial"/>
              </a:rPr>
              <a:t>diabet</a:t>
            </a:r>
            <a:r>
              <a:rPr lang="en-US" sz="1300" kern="1200" spc="-5" dirty="0" smtClean="0">
                <a:solidFill>
                  <a:prstClr val="black"/>
                </a:solidFill>
                <a:latin typeface="Arial"/>
                <a:cs typeface="Arial"/>
              </a:rPr>
              <a:t>es. </a:t>
            </a:r>
            <a:r>
              <a:rPr lang="en-US" sz="1300" kern="1200" dirty="0" smtClean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300" kern="1200" spc="-15" dirty="0" smtClean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300" kern="1200" spc="-10" dirty="0" smtClean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300" kern="1200" spc="-5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5" dirty="0" smtClean="0">
                <a:solidFill>
                  <a:prstClr val="black"/>
                </a:solidFill>
                <a:latin typeface="Arial"/>
                <a:cs typeface="Arial"/>
              </a:rPr>
              <a:t>goal o</a:t>
            </a:r>
            <a:r>
              <a:rPr lang="en-US" sz="1300" kern="1200" spc="-5" dirty="0" smtClean="0">
                <a:solidFill>
                  <a:prstClr val="black"/>
                </a:solidFill>
                <a:latin typeface="Arial"/>
                <a:cs typeface="Arial"/>
              </a:rPr>
              <a:t>f </a:t>
            </a:r>
            <a:r>
              <a:rPr lang="en-US" sz="1300" kern="1200" spc="-15" dirty="0" smtClean="0">
                <a:solidFill>
                  <a:prstClr val="black"/>
                </a:solidFill>
                <a:latin typeface="Arial"/>
                <a:cs typeface="Arial"/>
              </a:rPr>
              <a:t>th</a:t>
            </a:r>
            <a:r>
              <a:rPr lang="en-US" sz="1300" kern="1200" spc="-10" dirty="0" smtClean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300" kern="1200" spc="-5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dirty="0" smtClean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300" kern="1200" spc="-15" dirty="0" smtClean="0">
                <a:solidFill>
                  <a:prstClr val="black"/>
                </a:solidFill>
                <a:latin typeface="Arial"/>
                <a:cs typeface="Arial"/>
              </a:rPr>
              <a:t>rogr</a:t>
            </a:r>
            <a:r>
              <a:rPr lang="en-US" sz="1300" kern="1200" dirty="0" smtClean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300" kern="1200" spc="-15" dirty="0" smtClean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300" kern="1200" spc="-5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0" dirty="0" smtClean="0">
                <a:solidFill>
                  <a:prstClr val="black"/>
                </a:solidFill>
                <a:latin typeface="Arial"/>
                <a:cs typeface="Arial"/>
              </a:rPr>
              <a:t>is </a:t>
            </a:r>
            <a:endParaRPr lang="en-US" sz="1300" kern="1200" dirty="0" smtClean="0">
              <a:solidFill>
                <a:prstClr val="black"/>
              </a:solidFill>
              <a:latin typeface="Arial"/>
              <a:cs typeface="Arial"/>
            </a:endParaRPr>
          </a:p>
          <a:p>
            <a:pPr marL="1089025" marR="6350" lvl="0" algn="l" defTabSz="914400" rtl="0" eaLnBrk="1" fontAlgn="auto" latinLnBrk="0" hangingPunct="1">
              <a:lnSpc>
                <a:spcPct val="105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to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hel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3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make p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300" kern="1200" spc="-2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sical</a:t>
            </a:r>
            <a:r>
              <a:rPr lang="en-US" sz="13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act</a:t>
            </a:r>
            <a:r>
              <a:rPr lang="en-US" sz="1300" kern="120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300" kern="1200" spc="-2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3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an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utrition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 a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dai</a:t>
            </a:r>
            <a:r>
              <a:rPr lang="en-US" sz="1300" kern="12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habit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.</a:t>
            </a:r>
            <a:r>
              <a:rPr lang="en-US" sz="13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You</a:t>
            </a:r>
            <a:endParaRPr lang="en-US" sz="13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12700" marR="6350" lvl="0" indent="0" algn="l" defTabSz="914400" rtl="0" eaLnBrk="1" fontAlgn="auto" latinLnBrk="0" hangingPunct="1">
              <a:lnSpc>
                <a:spcPct val="105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00" kern="1200" spc="-25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il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300" kern="12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rece</a:t>
            </a:r>
            <a:r>
              <a:rPr lang="en-US" sz="1300" kern="120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ve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 s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tep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 c</a:t>
            </a:r>
            <a:r>
              <a:rPr lang="en-US" sz="13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unte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300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3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the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 start 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f </a:t>
            </a:r>
            <a:r>
              <a:rPr lang="en-US" sz="13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3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ogram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.</a:t>
            </a:r>
            <a:r>
              <a:rPr lang="en-US" sz="1300" kern="1200" spc="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Each</a:t>
            </a:r>
            <a:r>
              <a:rPr lang="en-US" sz="13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week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2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3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turn</a:t>
            </a:r>
            <a:r>
              <a:rPr lang="en-US" sz="13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in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3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3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25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ith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 h</a:t>
            </a:r>
            <a:r>
              <a:rPr lang="en-US" sz="13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w ma</a:t>
            </a:r>
            <a:r>
              <a:rPr lang="en-US" sz="130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3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ep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3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you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to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300" kern="1200" dirty="0">
                <a:solidFill>
                  <a:prstClr val="black"/>
                </a:solidFill>
                <a:latin typeface="Arial"/>
                <a:cs typeface="Arial"/>
              </a:rPr>
              <a:t>k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, 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minut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of p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300" kern="1200" spc="-2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sical</a:t>
            </a:r>
            <a:r>
              <a:rPr lang="en-US" sz="13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act</a:t>
            </a:r>
            <a:r>
              <a:rPr lang="en-US" sz="1300" kern="120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300" kern="1200" spc="-2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3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do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an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ypes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f 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food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3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eat</a:t>
            </a:r>
            <a:r>
              <a:rPr lang="en-US" sz="13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. </a:t>
            </a:r>
            <a:r>
              <a:rPr lang="en-US" sz="13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he</a:t>
            </a:r>
            <a:r>
              <a:rPr lang="en-US" sz="13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3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25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il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l 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be prize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300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for 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rea</a:t>
            </a:r>
            <a:r>
              <a:rPr lang="en-US" sz="13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hin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3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your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go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ls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 an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tu</a:t>
            </a:r>
            <a:r>
              <a:rPr lang="en-US" sz="13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nin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3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your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3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spc="-10" dirty="0">
                <a:solidFill>
                  <a:prstClr val="black"/>
                </a:solidFill>
                <a:latin typeface="Arial"/>
                <a:cs typeface="Arial"/>
              </a:rPr>
              <a:t>sheets</a:t>
            </a:r>
            <a:r>
              <a:rPr lang="en-US" sz="13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300" kern="120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30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300" kern="1200" spc="-15" dirty="0" smtClean="0">
                <a:solidFill>
                  <a:prstClr val="black"/>
                </a:solidFill>
                <a:latin typeface="Arial"/>
                <a:cs typeface="Arial"/>
              </a:rPr>
              <a:t>.</a:t>
            </a:r>
            <a:endParaRPr lang="en-US" sz="1300" kern="12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"/>
          </p:nvPr>
        </p:nvSpPr>
        <p:spPr>
          <a:xfrm>
            <a:off x="3708244" y="457200"/>
            <a:ext cx="2671445" cy="6937925"/>
          </a:xfrm>
        </p:spPr>
        <p:txBody>
          <a:bodyPr/>
          <a:lstStyle/>
          <a:p>
            <a:pPr marL="12700" marR="6350" lvl="0" indent="0" algn="l" defTabSz="914400" rtl="0" eaLnBrk="1" fontAlgn="auto" latinLnBrk="0" hangingPunct="1">
              <a:lnSpc>
                <a:spcPct val="97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b="1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WH</a:t>
            </a:r>
            <a:r>
              <a:rPr lang="en-US" sz="1500" b="1" kern="1200" spc="60" dirty="0">
                <a:solidFill>
                  <a:srgbClr val="006699"/>
                </a:solidFill>
                <a:latin typeface="Arial Narrow"/>
                <a:cs typeface="Arial Narrow"/>
              </a:rPr>
              <a:t>O</a:t>
            </a:r>
            <a:r>
              <a:rPr lang="en-US" sz="1500" b="1" kern="1200" spc="-5" dirty="0">
                <a:solidFill>
                  <a:srgbClr val="006699"/>
                </a:solidFill>
                <a:latin typeface="Arial Narrow"/>
                <a:cs typeface="Arial Narrow"/>
              </a:rPr>
              <a:t>:</a:t>
            </a:r>
            <a:r>
              <a:rPr lang="en-US" sz="1500" b="1" kern="1200" dirty="0">
                <a:solidFill>
                  <a:srgbClr val="006699"/>
                </a:solidFill>
                <a:latin typeface="Arial Narrow"/>
                <a:cs typeface="Arial Narrow"/>
              </a:rPr>
              <a:t>  </a:t>
            </a:r>
            <a:r>
              <a:rPr lang="en-US" sz="1500" b="1" kern="1200" spc="-160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25" dirty="0">
                <a:solidFill>
                  <a:srgbClr val="006699"/>
                </a:solidFill>
                <a:latin typeface="Arial Narrow"/>
                <a:cs typeface="Arial Narrow"/>
              </a:rPr>
              <a:t>A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n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y</a:t>
            </a:r>
            <a:r>
              <a:rPr lang="en-US" sz="1500" kern="1200" spc="10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N</a:t>
            </a:r>
            <a:r>
              <a:rPr lang="en-US" sz="1500" kern="1200" spc="25" dirty="0">
                <a:solidFill>
                  <a:srgbClr val="006699"/>
                </a:solidFill>
                <a:latin typeface="Arial Narrow"/>
                <a:cs typeface="Arial Narrow"/>
              </a:rPr>
              <a:t>A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R</a:t>
            </a:r>
            <a:r>
              <a:rPr lang="en-US" sz="1500" kern="1200" spc="-10" dirty="0">
                <a:solidFill>
                  <a:srgbClr val="006699"/>
                </a:solidFill>
                <a:latin typeface="Arial Narrow"/>
                <a:cs typeface="Arial Narrow"/>
              </a:rPr>
              <a:t>A</a:t>
            </a:r>
            <a:r>
              <a:rPr lang="en-US" sz="1500" kern="1200" spc="3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c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l</a:t>
            </a:r>
            <a:r>
              <a:rPr lang="en-US" sz="1500" kern="1200" spc="60" dirty="0">
                <a:solidFill>
                  <a:srgbClr val="006699"/>
                </a:solidFill>
                <a:latin typeface="Arial Narrow"/>
                <a:cs typeface="Arial Narrow"/>
              </a:rPr>
              <a:t>i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en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t</a:t>
            </a:r>
            <a:r>
              <a:rPr lang="en-US" sz="1500" kern="1200" spc="10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60" dirty="0">
                <a:solidFill>
                  <a:srgbClr val="006699"/>
                </a:solidFill>
                <a:latin typeface="Arial Narrow"/>
                <a:cs typeface="Arial Narrow"/>
              </a:rPr>
              <a:t>t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h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a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t</a:t>
            </a:r>
            <a:r>
              <a:rPr lang="en-US" sz="1500" kern="1200" spc="10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h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a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s 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p</a:t>
            </a:r>
            <a:r>
              <a:rPr lang="en-US" sz="1500" kern="1200" spc="50" dirty="0">
                <a:solidFill>
                  <a:srgbClr val="006699"/>
                </a:solidFill>
                <a:latin typeface="Arial Narrow"/>
                <a:cs typeface="Arial Narrow"/>
              </a:rPr>
              <a:t>re-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d</a:t>
            </a:r>
            <a:r>
              <a:rPr lang="en-US" sz="1500" kern="1200" spc="60" dirty="0">
                <a:solidFill>
                  <a:srgbClr val="006699"/>
                </a:solidFill>
                <a:latin typeface="Arial Narrow"/>
                <a:cs typeface="Arial Narrow"/>
              </a:rPr>
              <a:t>i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a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b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e</a:t>
            </a:r>
            <a:r>
              <a:rPr lang="en-US" sz="1500" kern="1200" spc="50" dirty="0">
                <a:solidFill>
                  <a:srgbClr val="006699"/>
                </a:solidFill>
                <a:latin typeface="Arial Narrow"/>
                <a:cs typeface="Arial Narrow"/>
              </a:rPr>
              <a:t>t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e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s</a:t>
            </a:r>
            <a:r>
              <a:rPr lang="en-US" sz="1500" kern="1200" spc="10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o</a:t>
            </a:r>
            <a:r>
              <a:rPr lang="en-US" sz="1500" kern="1200" spc="-5" dirty="0">
                <a:solidFill>
                  <a:srgbClr val="006699"/>
                </a:solidFill>
                <a:latin typeface="Arial Narrow"/>
                <a:cs typeface="Arial Narrow"/>
              </a:rPr>
              <a:t>r</a:t>
            </a:r>
            <a:r>
              <a:rPr lang="en-US" sz="1500" kern="1200" spc="10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d</a:t>
            </a:r>
            <a:r>
              <a:rPr lang="en-US" sz="1500" kern="1200" spc="60" dirty="0">
                <a:solidFill>
                  <a:srgbClr val="006699"/>
                </a:solidFill>
                <a:latin typeface="Arial Narrow"/>
                <a:cs typeface="Arial Narrow"/>
              </a:rPr>
              <a:t>i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ab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e</a:t>
            </a:r>
            <a:r>
              <a:rPr lang="en-US" sz="1500" kern="1200" spc="50" dirty="0">
                <a:solidFill>
                  <a:srgbClr val="006699"/>
                </a:solidFill>
                <a:latin typeface="Arial Narrow"/>
                <a:cs typeface="Arial Narrow"/>
              </a:rPr>
              <a:t>t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e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s</a:t>
            </a:r>
            <a:r>
              <a:rPr lang="en-US" sz="1500" kern="1200" spc="9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an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d</a:t>
            </a:r>
            <a:r>
              <a:rPr lang="en-US" sz="1500" kern="1200" spc="9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50" dirty="0">
                <a:solidFill>
                  <a:srgbClr val="006699"/>
                </a:solidFill>
                <a:latin typeface="Arial Narrow"/>
                <a:cs typeface="Arial Narrow"/>
              </a:rPr>
              <a:t>t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h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e</a:t>
            </a:r>
            <a:r>
              <a:rPr lang="en-US" sz="1500" kern="1200" spc="60" dirty="0">
                <a:solidFill>
                  <a:srgbClr val="006699"/>
                </a:solidFill>
                <a:latin typeface="Arial Narrow"/>
                <a:cs typeface="Arial Narrow"/>
              </a:rPr>
              <a:t>i</a:t>
            </a:r>
            <a:r>
              <a:rPr lang="en-US" sz="1500" kern="1200" spc="-5" dirty="0">
                <a:solidFill>
                  <a:srgbClr val="006699"/>
                </a:solidFill>
                <a:latin typeface="Arial Narrow"/>
                <a:cs typeface="Arial Narrow"/>
              </a:rPr>
              <a:t>r 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su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p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po</a:t>
            </a:r>
            <a:r>
              <a:rPr lang="en-US" sz="1500" kern="1200" spc="35" dirty="0">
                <a:solidFill>
                  <a:srgbClr val="006699"/>
                </a:solidFill>
                <a:latin typeface="Arial Narrow"/>
                <a:cs typeface="Arial Narrow"/>
              </a:rPr>
              <a:t>r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t</a:t>
            </a:r>
            <a:r>
              <a:rPr lang="en-US" sz="1500" kern="1200" spc="10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p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e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o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p</a:t>
            </a:r>
            <a:r>
              <a:rPr lang="en-US" sz="1500" kern="1200" spc="60" dirty="0">
                <a:solidFill>
                  <a:srgbClr val="006699"/>
                </a:solidFill>
                <a:latin typeface="Arial Narrow"/>
                <a:cs typeface="Arial Narrow"/>
              </a:rPr>
              <a:t>l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e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.</a:t>
            </a:r>
            <a:endParaRPr lang="en-US" sz="1500" kern="1200" dirty="0">
              <a:solidFill>
                <a:prstClr val="black"/>
              </a:solidFill>
              <a:latin typeface="Arial Narrow"/>
              <a:cs typeface="Arial Narrow"/>
            </a:endParaRPr>
          </a:p>
          <a:p>
            <a:endParaRPr lang="en-US" dirty="0" smtClean="0"/>
          </a:p>
          <a:p>
            <a:pPr marL="12700" marR="6350" lvl="0" indent="0" algn="l" defTabSz="914400" rtl="0" eaLnBrk="1" fontAlgn="auto" latinLnBrk="0" hangingPunct="1">
              <a:lnSpc>
                <a:spcPts val="17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b="1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WH</a:t>
            </a:r>
            <a:r>
              <a:rPr lang="en-US" sz="1500" b="1" kern="1200" spc="-50" dirty="0">
                <a:solidFill>
                  <a:srgbClr val="006699"/>
                </a:solidFill>
                <a:latin typeface="Arial Narrow"/>
                <a:cs typeface="Arial Narrow"/>
              </a:rPr>
              <a:t>A</a:t>
            </a:r>
            <a:r>
              <a:rPr lang="en-US" sz="1500" b="1" kern="1200" spc="-80" dirty="0">
                <a:solidFill>
                  <a:srgbClr val="006699"/>
                </a:solidFill>
                <a:latin typeface="Arial Narrow"/>
                <a:cs typeface="Arial Narrow"/>
              </a:rPr>
              <a:t>T</a:t>
            </a:r>
            <a:r>
              <a:rPr lang="en-US" sz="1500" b="1" kern="1200" spc="-5" dirty="0">
                <a:solidFill>
                  <a:srgbClr val="006699"/>
                </a:solidFill>
                <a:latin typeface="Arial Narrow"/>
                <a:cs typeface="Arial Narrow"/>
              </a:rPr>
              <a:t>:</a:t>
            </a:r>
            <a:r>
              <a:rPr lang="en-US" sz="1500" b="1" kern="1200" spc="12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-10" dirty="0">
                <a:solidFill>
                  <a:srgbClr val="006699"/>
                </a:solidFill>
                <a:latin typeface="Arial Narrow"/>
                <a:cs typeface="Arial Narrow"/>
              </a:rPr>
              <a:t>A</a:t>
            </a:r>
            <a:r>
              <a:rPr lang="en-US" sz="1500" kern="1200" spc="20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1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2</a:t>
            </a:r>
            <a:r>
              <a:rPr lang="en-US" sz="1500" kern="1200" spc="9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we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e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k</a:t>
            </a:r>
            <a:r>
              <a:rPr lang="en-US" sz="1500" kern="1200" spc="10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30" dirty="0">
                <a:solidFill>
                  <a:srgbClr val="006699"/>
                </a:solidFill>
                <a:latin typeface="Arial Narrow"/>
                <a:cs typeface="Arial Narrow"/>
              </a:rPr>
              <a:t>w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a</a:t>
            </a:r>
            <a:r>
              <a:rPr lang="en-US" sz="1500" kern="1200" spc="60" dirty="0">
                <a:solidFill>
                  <a:srgbClr val="006699"/>
                </a:solidFill>
                <a:latin typeface="Arial Narrow"/>
                <a:cs typeface="Arial Narrow"/>
              </a:rPr>
              <a:t>l</a:t>
            </a:r>
            <a:r>
              <a:rPr lang="en-US" sz="1500" kern="1200" spc="40" dirty="0">
                <a:solidFill>
                  <a:srgbClr val="006699"/>
                </a:solidFill>
                <a:latin typeface="Arial Narrow"/>
                <a:cs typeface="Arial Narrow"/>
              </a:rPr>
              <a:t>k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i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n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g</a:t>
            </a:r>
            <a:r>
              <a:rPr lang="en-US" sz="1500" kern="1200" spc="110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p</a:t>
            </a:r>
            <a:r>
              <a:rPr lang="en-US" sz="1500" kern="1200" spc="50" dirty="0">
                <a:solidFill>
                  <a:srgbClr val="006699"/>
                </a:solidFill>
                <a:latin typeface="Arial Narrow"/>
                <a:cs typeface="Arial Narrow"/>
              </a:rPr>
              <a:t>r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o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g</a:t>
            </a:r>
            <a:r>
              <a:rPr lang="en-US" sz="1500" kern="1200" spc="35" dirty="0">
                <a:solidFill>
                  <a:srgbClr val="006699"/>
                </a:solidFill>
                <a:latin typeface="Arial Narrow"/>
                <a:cs typeface="Arial Narrow"/>
              </a:rPr>
              <a:t>r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a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m </a:t>
            </a:r>
            <a:r>
              <a:rPr lang="en-US" sz="1500" kern="1200" spc="60" dirty="0">
                <a:solidFill>
                  <a:srgbClr val="006699"/>
                </a:solidFill>
                <a:latin typeface="Arial Narrow"/>
                <a:cs typeface="Arial Narrow"/>
              </a:rPr>
              <a:t>t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o</a:t>
            </a:r>
            <a:r>
              <a:rPr lang="en-US" sz="1500" kern="1200" spc="9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60" dirty="0">
                <a:solidFill>
                  <a:srgbClr val="006699"/>
                </a:solidFill>
                <a:latin typeface="Arial Narrow"/>
                <a:cs typeface="Arial Narrow"/>
              </a:rPr>
              <a:t>i</a:t>
            </a:r>
            <a:r>
              <a:rPr lang="en-US" sz="1500" kern="1200" spc="40" dirty="0">
                <a:solidFill>
                  <a:srgbClr val="006699"/>
                </a:solidFill>
                <a:latin typeface="Arial Narrow"/>
                <a:cs typeface="Arial Narrow"/>
              </a:rPr>
              <a:t>m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p</a:t>
            </a:r>
            <a:r>
              <a:rPr lang="en-US" sz="1500" kern="1200" spc="50" dirty="0">
                <a:solidFill>
                  <a:srgbClr val="006699"/>
                </a:solidFill>
                <a:latin typeface="Arial Narrow"/>
                <a:cs typeface="Arial Narrow"/>
              </a:rPr>
              <a:t>r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o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v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e</a:t>
            </a:r>
            <a:r>
              <a:rPr lang="en-US" sz="1500" kern="1200" spc="9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h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e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a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l</a:t>
            </a:r>
            <a:r>
              <a:rPr lang="en-US" sz="1500" kern="1200" spc="50" dirty="0">
                <a:solidFill>
                  <a:srgbClr val="006699"/>
                </a:solidFill>
                <a:latin typeface="Arial Narrow"/>
                <a:cs typeface="Arial Narrow"/>
              </a:rPr>
              <a:t>t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h</a:t>
            </a:r>
            <a:r>
              <a:rPr lang="en-US" sz="1500" kern="1200" spc="110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an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d</a:t>
            </a:r>
            <a:r>
              <a:rPr lang="en-US" sz="1500" kern="1200" spc="110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wel</a:t>
            </a:r>
            <a:r>
              <a:rPr lang="en-US" sz="1500" kern="1200" spc="60" dirty="0">
                <a:solidFill>
                  <a:srgbClr val="006699"/>
                </a:solidFill>
                <a:latin typeface="Arial Narrow"/>
                <a:cs typeface="Arial Narrow"/>
              </a:rPr>
              <a:t>l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n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es</a:t>
            </a:r>
            <a:r>
              <a:rPr lang="en-US" sz="1500" kern="1200" spc="40" dirty="0">
                <a:solidFill>
                  <a:srgbClr val="006699"/>
                </a:solidFill>
                <a:latin typeface="Arial Narrow"/>
                <a:cs typeface="Arial Narrow"/>
              </a:rPr>
              <a:t>s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.</a:t>
            </a:r>
            <a:endParaRPr lang="en-US" sz="1500" kern="1200" dirty="0">
              <a:solidFill>
                <a:prstClr val="black"/>
              </a:solidFill>
              <a:latin typeface="Arial Narrow"/>
              <a:cs typeface="Arial Narrow"/>
            </a:endParaRPr>
          </a:p>
          <a:p>
            <a:pPr marL="12700" marR="0" lvl="0" indent="0" algn="l" defTabSz="914400" rtl="0" eaLnBrk="1" fontAlgn="auto" latinLnBrk="0" hangingPunct="1">
              <a:lnSpc>
                <a:spcPts val="163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D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u</a:t>
            </a:r>
            <a:r>
              <a:rPr lang="en-US" sz="1500" kern="1200" spc="35" dirty="0">
                <a:solidFill>
                  <a:srgbClr val="006699"/>
                </a:solidFill>
                <a:latin typeface="Arial Narrow"/>
                <a:cs typeface="Arial Narrow"/>
              </a:rPr>
              <a:t>r</a:t>
            </a:r>
            <a:r>
              <a:rPr lang="en-US" sz="1500" kern="1200" spc="60" dirty="0">
                <a:solidFill>
                  <a:srgbClr val="006699"/>
                </a:solidFill>
                <a:latin typeface="Arial Narrow"/>
                <a:cs typeface="Arial Narrow"/>
              </a:rPr>
              <a:t>i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n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g</a:t>
            </a:r>
            <a:r>
              <a:rPr lang="en-US" sz="1500" kern="1200" spc="9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60" dirty="0">
                <a:solidFill>
                  <a:srgbClr val="006699"/>
                </a:solidFill>
                <a:latin typeface="Arial Narrow"/>
                <a:cs typeface="Arial Narrow"/>
              </a:rPr>
              <a:t>t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h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e</a:t>
            </a:r>
            <a:r>
              <a:rPr lang="en-US" sz="1500" kern="1200" spc="110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1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2</a:t>
            </a:r>
            <a:r>
              <a:rPr lang="en-US" sz="1500" kern="1200" spc="110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30" dirty="0">
                <a:solidFill>
                  <a:srgbClr val="006699"/>
                </a:solidFill>
                <a:latin typeface="Arial Narrow"/>
                <a:cs typeface="Arial Narrow"/>
              </a:rPr>
              <a:t>w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ee</a:t>
            </a:r>
            <a:r>
              <a:rPr lang="en-US" sz="1500" kern="1200" spc="40" dirty="0">
                <a:solidFill>
                  <a:srgbClr val="006699"/>
                </a:solidFill>
                <a:latin typeface="Arial Narrow"/>
                <a:cs typeface="Arial Narrow"/>
              </a:rPr>
              <a:t>ks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,</a:t>
            </a:r>
            <a:r>
              <a:rPr lang="en-US" sz="1500" kern="1200" spc="114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40" dirty="0">
                <a:solidFill>
                  <a:srgbClr val="006699"/>
                </a:solidFill>
                <a:latin typeface="Arial Narrow"/>
                <a:cs typeface="Arial Narrow"/>
              </a:rPr>
              <a:t>y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o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u</a:t>
            </a:r>
            <a:r>
              <a:rPr lang="en-US" sz="1500" kern="1200" spc="9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wil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l</a:t>
            </a:r>
            <a:r>
              <a:rPr lang="en-US" sz="1500" kern="1200" spc="110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h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av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e</a:t>
            </a:r>
            <a:endParaRPr lang="en-US" sz="1500" kern="1200" dirty="0">
              <a:solidFill>
                <a:prstClr val="black"/>
              </a:solidFill>
              <a:latin typeface="Arial Narrow"/>
              <a:cs typeface="Arial Narrow"/>
            </a:endParaRPr>
          </a:p>
          <a:p>
            <a:pPr marL="12700" marR="105410" lvl="0" indent="0" algn="l" defTabSz="914400" rtl="0" eaLnBrk="1" fontAlgn="auto" latinLnBrk="0" hangingPunct="1">
              <a:lnSpc>
                <a:spcPct val="97100"/>
              </a:lnSpc>
              <a:spcBef>
                <a:spcPts val="1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kern="1200" spc="60" dirty="0">
                <a:solidFill>
                  <a:srgbClr val="006699"/>
                </a:solidFill>
                <a:latin typeface="Arial Narrow"/>
                <a:cs typeface="Arial Narrow"/>
              </a:rPr>
              <a:t>t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h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e</a:t>
            </a:r>
            <a:r>
              <a:rPr lang="en-US" sz="1500" kern="1200" spc="110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o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p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p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o</a:t>
            </a:r>
            <a:r>
              <a:rPr lang="en-US" sz="1500" kern="1200" spc="35" dirty="0">
                <a:solidFill>
                  <a:srgbClr val="006699"/>
                </a:solidFill>
                <a:latin typeface="Arial Narrow"/>
                <a:cs typeface="Arial Narrow"/>
              </a:rPr>
              <a:t>r</a:t>
            </a:r>
            <a:r>
              <a:rPr lang="en-US" sz="1500" kern="1200" spc="50" dirty="0">
                <a:solidFill>
                  <a:srgbClr val="006699"/>
                </a:solidFill>
                <a:latin typeface="Arial Narrow"/>
                <a:cs typeface="Arial Narrow"/>
              </a:rPr>
              <a:t>t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u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ni</a:t>
            </a:r>
            <a:r>
              <a:rPr lang="en-US" sz="1500" kern="1200" spc="60" dirty="0">
                <a:solidFill>
                  <a:srgbClr val="006699"/>
                </a:solidFill>
                <a:latin typeface="Arial Narrow"/>
                <a:cs typeface="Arial Narrow"/>
              </a:rPr>
              <a:t>t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y</a:t>
            </a:r>
            <a:r>
              <a:rPr lang="en-US" sz="1500" kern="1200" spc="9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60" dirty="0">
                <a:solidFill>
                  <a:srgbClr val="006699"/>
                </a:solidFill>
                <a:latin typeface="Arial Narrow"/>
                <a:cs typeface="Arial Narrow"/>
              </a:rPr>
              <a:t>t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o</a:t>
            </a:r>
            <a:r>
              <a:rPr lang="en-US" sz="1500" kern="1200" spc="9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a</a:t>
            </a:r>
            <a:r>
              <a:rPr lang="en-US" sz="1500" kern="1200" spc="50" dirty="0">
                <a:solidFill>
                  <a:srgbClr val="006699"/>
                </a:solidFill>
                <a:latin typeface="Arial Narrow"/>
                <a:cs typeface="Arial Narrow"/>
              </a:rPr>
              <a:t>t</a:t>
            </a:r>
            <a:r>
              <a:rPr lang="en-US" sz="1500" kern="1200" spc="60" dirty="0">
                <a:solidFill>
                  <a:srgbClr val="006699"/>
                </a:solidFill>
                <a:latin typeface="Arial Narrow"/>
                <a:cs typeface="Arial Narrow"/>
              </a:rPr>
              <a:t>t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e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n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d</a:t>
            </a:r>
            <a:r>
              <a:rPr lang="en-US" sz="1500" kern="1200" spc="9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co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o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k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i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n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g 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de</a:t>
            </a:r>
            <a:r>
              <a:rPr lang="en-US" sz="1500" kern="1200" spc="50" dirty="0">
                <a:solidFill>
                  <a:srgbClr val="006699"/>
                </a:solidFill>
                <a:latin typeface="Arial Narrow"/>
                <a:cs typeface="Arial Narrow"/>
              </a:rPr>
              <a:t>m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o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n</a:t>
            </a:r>
            <a:r>
              <a:rPr lang="en-US" sz="1500" kern="1200" spc="40" dirty="0">
                <a:solidFill>
                  <a:srgbClr val="006699"/>
                </a:solidFill>
                <a:latin typeface="Arial Narrow"/>
                <a:cs typeface="Arial Narrow"/>
              </a:rPr>
              <a:t>s</a:t>
            </a:r>
            <a:r>
              <a:rPr lang="en-US" sz="1500" kern="1200" spc="60" dirty="0">
                <a:solidFill>
                  <a:srgbClr val="006699"/>
                </a:solidFill>
                <a:latin typeface="Arial Narrow"/>
                <a:cs typeface="Arial Narrow"/>
              </a:rPr>
              <a:t>t</a:t>
            </a:r>
            <a:r>
              <a:rPr lang="en-US" sz="1500" kern="1200" spc="35" dirty="0">
                <a:solidFill>
                  <a:srgbClr val="006699"/>
                </a:solidFill>
                <a:latin typeface="Arial Narrow"/>
                <a:cs typeface="Arial Narrow"/>
              </a:rPr>
              <a:t>r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a</a:t>
            </a:r>
            <a:r>
              <a:rPr lang="en-US" sz="1500" kern="1200" spc="50" dirty="0">
                <a:solidFill>
                  <a:srgbClr val="006699"/>
                </a:solidFill>
                <a:latin typeface="Arial Narrow"/>
                <a:cs typeface="Arial Narrow"/>
              </a:rPr>
              <a:t>t</a:t>
            </a:r>
            <a:r>
              <a:rPr lang="en-US" sz="1500" kern="1200" spc="60" dirty="0">
                <a:solidFill>
                  <a:srgbClr val="006699"/>
                </a:solidFill>
                <a:latin typeface="Arial Narrow"/>
                <a:cs typeface="Arial Narrow"/>
              </a:rPr>
              <a:t>i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o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n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s</a:t>
            </a:r>
            <a:r>
              <a:rPr lang="en-US" sz="1500" kern="1200" spc="10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30" dirty="0">
                <a:solidFill>
                  <a:srgbClr val="006699"/>
                </a:solidFill>
                <a:latin typeface="Arial Narrow"/>
                <a:cs typeface="Arial Narrow"/>
              </a:rPr>
              <a:t>w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h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e</a:t>
            </a:r>
            <a:r>
              <a:rPr lang="en-US" sz="1500" kern="1200" spc="50" dirty="0">
                <a:solidFill>
                  <a:srgbClr val="006699"/>
                </a:solidFill>
                <a:latin typeface="Arial Narrow"/>
                <a:cs typeface="Arial Narrow"/>
              </a:rPr>
              <a:t>r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e</a:t>
            </a:r>
            <a:r>
              <a:rPr lang="en-US" sz="1500" kern="1200" spc="110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y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o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u</a:t>
            </a:r>
            <a:r>
              <a:rPr lang="en-US" sz="1500" kern="1200" spc="110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40" dirty="0">
                <a:solidFill>
                  <a:srgbClr val="006699"/>
                </a:solidFill>
                <a:latin typeface="Arial Narrow"/>
                <a:cs typeface="Arial Narrow"/>
              </a:rPr>
              <a:t>c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a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n</a:t>
            </a:r>
            <a:r>
              <a:rPr lang="en-US" sz="1500" kern="1200" spc="9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60" dirty="0">
                <a:solidFill>
                  <a:srgbClr val="006699"/>
                </a:solidFill>
                <a:latin typeface="Arial Narrow"/>
                <a:cs typeface="Arial Narrow"/>
              </a:rPr>
              <a:t>t</a:t>
            </a:r>
            <a:r>
              <a:rPr lang="en-US" sz="1500" kern="1200" spc="35" dirty="0">
                <a:solidFill>
                  <a:srgbClr val="006699"/>
                </a:solidFill>
                <a:latin typeface="Arial Narrow"/>
                <a:cs typeface="Arial Narrow"/>
              </a:rPr>
              <a:t>r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y </a:t>
            </a:r>
            <a:r>
              <a:rPr lang="en-US" sz="1500" kern="1200" spc="60" dirty="0">
                <a:solidFill>
                  <a:srgbClr val="006699"/>
                </a:solidFill>
                <a:latin typeface="Arial Narrow"/>
                <a:cs typeface="Arial Narrow"/>
              </a:rPr>
              <a:t>t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h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e</a:t>
            </a:r>
            <a:r>
              <a:rPr lang="en-US" sz="1500" kern="1200" spc="9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60" dirty="0">
                <a:solidFill>
                  <a:srgbClr val="006699"/>
                </a:solidFill>
                <a:latin typeface="Arial Narrow"/>
                <a:cs typeface="Arial Narrow"/>
              </a:rPr>
              <a:t>f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o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o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d</a:t>
            </a:r>
            <a:r>
              <a:rPr lang="en-US" sz="1500" kern="1200" spc="9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on</a:t>
            </a:r>
            <a:r>
              <a:rPr lang="en-US" sz="1500" kern="1200" spc="40" dirty="0">
                <a:solidFill>
                  <a:srgbClr val="006699"/>
                </a:solidFill>
                <a:latin typeface="Arial Narrow"/>
                <a:cs typeface="Arial Narrow"/>
              </a:rPr>
              <a:t>c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e</a:t>
            </a:r>
            <a:r>
              <a:rPr lang="en-US" sz="1500" kern="1200" spc="110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i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t</a:t>
            </a:r>
            <a:r>
              <a:rPr lang="en-US" sz="1500" kern="1200" spc="10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60" dirty="0">
                <a:solidFill>
                  <a:srgbClr val="006699"/>
                </a:solidFill>
                <a:latin typeface="Arial Narrow"/>
                <a:cs typeface="Arial Narrow"/>
              </a:rPr>
              <a:t>i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s</a:t>
            </a:r>
            <a:r>
              <a:rPr lang="en-US" sz="1500" kern="1200" spc="9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p</a:t>
            </a:r>
            <a:r>
              <a:rPr lang="en-US" sz="1500" kern="1200" spc="35" dirty="0">
                <a:solidFill>
                  <a:srgbClr val="006699"/>
                </a:solidFill>
                <a:latin typeface="Arial Narrow"/>
                <a:cs typeface="Arial Narrow"/>
              </a:rPr>
              <a:t>r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ep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a</a:t>
            </a:r>
            <a:r>
              <a:rPr lang="en-US" sz="1500" kern="1200" spc="50" dirty="0">
                <a:solidFill>
                  <a:srgbClr val="006699"/>
                </a:solidFill>
                <a:latin typeface="Arial Narrow"/>
                <a:cs typeface="Arial Narrow"/>
              </a:rPr>
              <a:t>r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ed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.</a:t>
            </a:r>
            <a:endParaRPr lang="en-US" sz="1500" kern="1200" dirty="0">
              <a:solidFill>
                <a:prstClr val="black"/>
              </a:solidFill>
              <a:latin typeface="Arial Narrow"/>
              <a:cs typeface="Arial Narrow"/>
            </a:endParaRPr>
          </a:p>
          <a:p>
            <a:endParaRPr lang="en-US" dirty="0" smtClean="0"/>
          </a:p>
          <a:p>
            <a:pPr marL="12700" marR="6350" lvl="0" indent="0" algn="l" defTabSz="914400" rtl="0" eaLnBrk="1" fontAlgn="auto" latinLnBrk="0" hangingPunct="1">
              <a:lnSpc>
                <a:spcPct val="9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b="1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WH</a:t>
            </a:r>
            <a:r>
              <a:rPr lang="en-US" sz="1500" b="1" kern="1200" spc="40" dirty="0">
                <a:solidFill>
                  <a:srgbClr val="006699"/>
                </a:solidFill>
                <a:latin typeface="Arial Narrow"/>
                <a:cs typeface="Arial Narrow"/>
              </a:rPr>
              <a:t>E</a:t>
            </a:r>
            <a:r>
              <a:rPr lang="en-US" sz="1500" b="1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N</a:t>
            </a:r>
            <a:r>
              <a:rPr lang="en-US" sz="1500" b="1" kern="1200" spc="-5" dirty="0">
                <a:solidFill>
                  <a:srgbClr val="006699"/>
                </a:solidFill>
                <a:latin typeface="Arial Narrow"/>
                <a:cs typeface="Arial Narrow"/>
              </a:rPr>
              <a:t>:</a:t>
            </a:r>
            <a:r>
              <a:rPr lang="en-US" sz="1500" b="1" kern="1200" spc="114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50" dirty="0">
                <a:solidFill>
                  <a:srgbClr val="006699"/>
                </a:solidFill>
                <a:latin typeface="Arial Narrow"/>
                <a:cs typeface="Arial Narrow"/>
              </a:rPr>
              <a:t>T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h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e</a:t>
            </a:r>
            <a:r>
              <a:rPr lang="en-US" sz="1500" kern="1200" spc="110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p</a:t>
            </a:r>
            <a:r>
              <a:rPr lang="en-US" sz="1500" kern="1200" spc="35" dirty="0">
                <a:solidFill>
                  <a:srgbClr val="006699"/>
                </a:solidFill>
                <a:latin typeface="Arial Narrow"/>
                <a:cs typeface="Arial Narrow"/>
              </a:rPr>
              <a:t>r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o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g</a:t>
            </a:r>
            <a:r>
              <a:rPr lang="en-US" sz="1500" kern="1200" spc="50" dirty="0">
                <a:solidFill>
                  <a:srgbClr val="006699"/>
                </a:solidFill>
                <a:latin typeface="Arial Narrow"/>
                <a:cs typeface="Arial Narrow"/>
              </a:rPr>
              <a:t>r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a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m</a:t>
            </a:r>
            <a:r>
              <a:rPr lang="en-US" sz="1500" kern="1200" spc="114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40" dirty="0">
                <a:solidFill>
                  <a:srgbClr val="006699"/>
                </a:solidFill>
                <a:latin typeface="Arial Narrow"/>
                <a:cs typeface="Arial Narrow"/>
              </a:rPr>
              <a:t>s</a:t>
            </a:r>
            <a:r>
              <a:rPr lang="en-US" sz="1500" kern="1200" spc="50" dirty="0">
                <a:solidFill>
                  <a:srgbClr val="006699"/>
                </a:solidFill>
                <a:latin typeface="Arial Narrow"/>
                <a:cs typeface="Arial Narrow"/>
              </a:rPr>
              <a:t>t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a</a:t>
            </a:r>
            <a:r>
              <a:rPr lang="en-US" sz="1500" kern="1200" spc="35" dirty="0">
                <a:solidFill>
                  <a:srgbClr val="006699"/>
                </a:solidFill>
                <a:latin typeface="Arial Narrow"/>
                <a:cs typeface="Arial Narrow"/>
              </a:rPr>
              <a:t>r</a:t>
            </a:r>
            <a:r>
              <a:rPr lang="en-US" sz="1500" kern="1200" spc="60" dirty="0">
                <a:solidFill>
                  <a:srgbClr val="006699"/>
                </a:solidFill>
                <a:latin typeface="Arial Narrow"/>
                <a:cs typeface="Arial Narrow"/>
              </a:rPr>
              <a:t>t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s</a:t>
            </a:r>
            <a:r>
              <a:rPr lang="en-US" sz="1500" kern="1200" spc="9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wh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e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n 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yo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u</a:t>
            </a:r>
            <a:r>
              <a:rPr lang="en-US" sz="1500" kern="1200" spc="9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a</a:t>
            </a:r>
            <a:r>
              <a:rPr lang="en-US" sz="1500" kern="1200" spc="50" dirty="0">
                <a:solidFill>
                  <a:srgbClr val="006699"/>
                </a:solidFill>
                <a:latin typeface="Arial Narrow"/>
                <a:cs typeface="Arial Narrow"/>
              </a:rPr>
              <a:t>r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e</a:t>
            </a:r>
            <a:r>
              <a:rPr lang="en-US" sz="1500" kern="1200" spc="9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50" dirty="0">
                <a:solidFill>
                  <a:srgbClr val="006699"/>
                </a:solidFill>
                <a:latin typeface="Arial Narrow"/>
                <a:cs typeface="Arial Narrow"/>
              </a:rPr>
              <a:t>r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e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ad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y</a:t>
            </a:r>
            <a:r>
              <a:rPr lang="en-US" sz="1500" kern="1200" spc="9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50" dirty="0">
                <a:solidFill>
                  <a:srgbClr val="006699"/>
                </a:solidFill>
                <a:latin typeface="Arial Narrow"/>
                <a:cs typeface="Arial Narrow"/>
              </a:rPr>
              <a:t>t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o</a:t>
            </a:r>
            <a:r>
              <a:rPr lang="en-US" sz="1500" kern="1200" spc="110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40" dirty="0">
                <a:solidFill>
                  <a:srgbClr val="006699"/>
                </a:solidFill>
                <a:latin typeface="Arial Narrow"/>
                <a:cs typeface="Arial Narrow"/>
              </a:rPr>
              <a:t>s</a:t>
            </a:r>
            <a:r>
              <a:rPr lang="en-US" sz="1500" kern="1200" spc="60" dirty="0">
                <a:solidFill>
                  <a:srgbClr val="006699"/>
                </a:solidFill>
                <a:latin typeface="Arial Narrow"/>
                <a:cs typeface="Arial Narrow"/>
              </a:rPr>
              <a:t>t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a</a:t>
            </a:r>
            <a:r>
              <a:rPr lang="en-US" sz="1500" kern="1200" spc="50" dirty="0">
                <a:solidFill>
                  <a:srgbClr val="006699"/>
                </a:solidFill>
                <a:latin typeface="Arial Narrow"/>
                <a:cs typeface="Arial Narrow"/>
              </a:rPr>
              <a:t>rt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!</a:t>
            </a:r>
            <a:r>
              <a:rPr lang="en-US" sz="1500" kern="1200" spc="10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Cal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l</a:t>
            </a:r>
            <a:r>
              <a:rPr lang="en-US" sz="1500" kern="1200" spc="100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60" dirty="0">
                <a:solidFill>
                  <a:srgbClr val="006699"/>
                </a:solidFill>
                <a:latin typeface="Arial Narrow"/>
                <a:cs typeface="Arial Narrow"/>
              </a:rPr>
              <a:t>f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o</a:t>
            </a:r>
            <a:r>
              <a:rPr lang="en-US" sz="1500" kern="1200" spc="-5" dirty="0">
                <a:solidFill>
                  <a:srgbClr val="006699"/>
                </a:solidFill>
                <a:latin typeface="Arial Narrow"/>
                <a:cs typeface="Arial Narrow"/>
              </a:rPr>
              <a:t>r </a:t>
            </a:r>
            <a:r>
              <a:rPr lang="en-US" sz="1500" kern="1200" spc="50" dirty="0">
                <a:solidFill>
                  <a:srgbClr val="006699"/>
                </a:solidFill>
                <a:latin typeface="Arial Narrow"/>
                <a:cs typeface="Arial Narrow"/>
              </a:rPr>
              <a:t>m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o</a:t>
            </a:r>
            <a:r>
              <a:rPr lang="en-US" sz="1500" kern="1200" spc="50" dirty="0">
                <a:solidFill>
                  <a:srgbClr val="006699"/>
                </a:solidFill>
                <a:latin typeface="Arial Narrow"/>
                <a:cs typeface="Arial Narrow"/>
              </a:rPr>
              <a:t>r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e</a:t>
            </a:r>
            <a:r>
              <a:rPr lang="en-US" sz="1500" kern="1200" spc="9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i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n</a:t>
            </a:r>
            <a:r>
              <a:rPr lang="en-US" sz="1500" kern="1200" spc="50" dirty="0">
                <a:solidFill>
                  <a:srgbClr val="006699"/>
                </a:solidFill>
                <a:latin typeface="Arial Narrow"/>
                <a:cs typeface="Arial Narrow"/>
              </a:rPr>
              <a:t>f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o</a:t>
            </a:r>
            <a:r>
              <a:rPr lang="en-US" sz="1500" kern="1200" spc="50" dirty="0">
                <a:solidFill>
                  <a:srgbClr val="006699"/>
                </a:solidFill>
                <a:latin typeface="Arial Narrow"/>
                <a:cs typeface="Arial Narrow"/>
              </a:rPr>
              <a:t>r</a:t>
            </a:r>
            <a:r>
              <a:rPr lang="en-US" sz="1500" kern="1200" spc="40" dirty="0">
                <a:solidFill>
                  <a:srgbClr val="006699"/>
                </a:solidFill>
                <a:latin typeface="Arial Narrow"/>
                <a:cs typeface="Arial Narrow"/>
              </a:rPr>
              <a:t>m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a</a:t>
            </a:r>
            <a:r>
              <a:rPr lang="en-US" sz="1500" kern="1200" spc="50" dirty="0">
                <a:solidFill>
                  <a:srgbClr val="006699"/>
                </a:solidFill>
                <a:latin typeface="Arial Narrow"/>
                <a:cs typeface="Arial Narrow"/>
              </a:rPr>
              <a:t>t</a:t>
            </a:r>
            <a:r>
              <a:rPr lang="en-US" sz="1500" kern="1200" spc="60" dirty="0">
                <a:solidFill>
                  <a:srgbClr val="006699"/>
                </a:solidFill>
                <a:latin typeface="Arial Narrow"/>
                <a:cs typeface="Arial Narrow"/>
              </a:rPr>
              <a:t>i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o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n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.</a:t>
            </a:r>
            <a:endParaRPr lang="en-US" sz="1500" kern="1200" dirty="0">
              <a:solidFill>
                <a:prstClr val="black"/>
              </a:solidFill>
              <a:latin typeface="Arial Narrow"/>
              <a:cs typeface="Arial Narrow"/>
            </a:endParaRPr>
          </a:p>
          <a:p>
            <a:endParaRPr lang="en-US" dirty="0" smtClean="0"/>
          </a:p>
          <a:p>
            <a:pPr marL="12700" marR="6350" lvl="0" indent="0" algn="l" defTabSz="914400" rtl="0" eaLnBrk="1" fontAlgn="auto" latinLnBrk="0" hangingPunct="1">
              <a:lnSpc>
                <a:spcPct val="96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b="1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WH</a:t>
            </a:r>
            <a:r>
              <a:rPr lang="en-US" sz="1500" b="1" kern="1200" spc="40" dirty="0">
                <a:solidFill>
                  <a:srgbClr val="006699"/>
                </a:solidFill>
                <a:latin typeface="Arial Narrow"/>
                <a:cs typeface="Arial Narrow"/>
              </a:rPr>
              <a:t>E</a:t>
            </a:r>
            <a:r>
              <a:rPr lang="en-US" sz="1500" b="1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R</a:t>
            </a:r>
            <a:r>
              <a:rPr lang="en-US" sz="1500" b="1" kern="1200" spc="40" dirty="0">
                <a:solidFill>
                  <a:srgbClr val="006699"/>
                </a:solidFill>
                <a:latin typeface="Arial Narrow"/>
                <a:cs typeface="Arial Narrow"/>
              </a:rPr>
              <a:t>E</a:t>
            </a:r>
            <a:r>
              <a:rPr lang="en-US" sz="1500" b="1" kern="1200" spc="-5" dirty="0">
                <a:solidFill>
                  <a:srgbClr val="006699"/>
                </a:solidFill>
                <a:latin typeface="Arial Narrow"/>
                <a:cs typeface="Arial Narrow"/>
              </a:rPr>
              <a:t>:</a:t>
            </a:r>
            <a:r>
              <a:rPr lang="en-US" sz="1500" b="1" kern="1200" spc="130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O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n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e</a:t>
            </a:r>
            <a:r>
              <a:rPr lang="en-US" sz="1500" kern="1200" spc="9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o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p</a:t>
            </a:r>
            <a:r>
              <a:rPr lang="en-US" sz="1500" kern="1200" spc="50" dirty="0">
                <a:solidFill>
                  <a:srgbClr val="006699"/>
                </a:solidFill>
                <a:latin typeface="Arial Narrow"/>
                <a:cs typeface="Arial Narrow"/>
              </a:rPr>
              <a:t>t</a:t>
            </a:r>
            <a:r>
              <a:rPr lang="en-US" sz="1500" kern="1200" spc="60" dirty="0">
                <a:solidFill>
                  <a:srgbClr val="006699"/>
                </a:solidFill>
                <a:latin typeface="Arial Narrow"/>
                <a:cs typeface="Arial Narrow"/>
              </a:rPr>
              <a:t>i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o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n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a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l</a:t>
            </a:r>
            <a:r>
              <a:rPr lang="en-US" sz="1500" kern="1200" spc="110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g</a:t>
            </a:r>
            <a:r>
              <a:rPr lang="en-US" sz="1500" kern="1200" spc="35" dirty="0">
                <a:solidFill>
                  <a:srgbClr val="006699"/>
                </a:solidFill>
                <a:latin typeface="Arial Narrow"/>
                <a:cs typeface="Arial Narrow"/>
              </a:rPr>
              <a:t>r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o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u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p</a:t>
            </a:r>
            <a:r>
              <a:rPr lang="en-US" sz="1500" kern="1200" spc="110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30" dirty="0">
                <a:solidFill>
                  <a:srgbClr val="006699"/>
                </a:solidFill>
                <a:latin typeface="Arial Narrow"/>
                <a:cs typeface="Arial Narrow"/>
              </a:rPr>
              <a:t>w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a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l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k </a:t>
            </a:r>
            <a:r>
              <a:rPr lang="en-US" sz="1500" kern="1200" spc="60" dirty="0">
                <a:solidFill>
                  <a:srgbClr val="006699"/>
                </a:solidFill>
                <a:latin typeface="Arial Narrow"/>
                <a:cs typeface="Arial Narrow"/>
              </a:rPr>
              <a:t>i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s</a:t>
            </a:r>
            <a:r>
              <a:rPr lang="en-US" sz="1500" kern="1200" spc="10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he</a:t>
            </a:r>
            <a:r>
              <a:rPr lang="en-US" sz="1500" kern="1200" spc="60" dirty="0">
                <a:solidFill>
                  <a:srgbClr val="006699"/>
                </a:solidFill>
                <a:latin typeface="Arial Narrow"/>
                <a:cs typeface="Arial Narrow"/>
              </a:rPr>
              <a:t>l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d</a:t>
            </a:r>
            <a:r>
              <a:rPr lang="en-US" sz="1500" kern="1200" spc="110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a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t</a:t>
            </a:r>
            <a:r>
              <a:rPr lang="en-US" sz="1500" kern="1200" spc="10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1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2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p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m</a:t>
            </a:r>
            <a:r>
              <a:rPr lang="en-US" sz="1500" kern="1200" spc="10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o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n</a:t>
            </a:r>
            <a:r>
              <a:rPr lang="en-US" sz="1500" kern="1200" spc="8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-10" dirty="0">
                <a:solidFill>
                  <a:srgbClr val="006699"/>
                </a:solidFill>
                <a:latin typeface="Arial Narrow"/>
                <a:cs typeface="Arial Narrow"/>
              </a:rPr>
              <a:t>T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ue</a:t>
            </a:r>
            <a:r>
              <a:rPr lang="en-US" sz="1500" kern="1200" spc="40" dirty="0">
                <a:solidFill>
                  <a:srgbClr val="006699"/>
                </a:solidFill>
                <a:latin typeface="Arial Narrow"/>
                <a:cs typeface="Arial Narrow"/>
              </a:rPr>
              <a:t>s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day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s</a:t>
            </a:r>
            <a:r>
              <a:rPr lang="en-US" sz="1500" kern="1200" spc="9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a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t</a:t>
            </a:r>
            <a:r>
              <a:rPr lang="en-US" sz="1500" kern="1200" spc="10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60" dirty="0">
                <a:solidFill>
                  <a:srgbClr val="006699"/>
                </a:solidFill>
                <a:latin typeface="Arial Narrow"/>
                <a:cs typeface="Arial Narrow"/>
              </a:rPr>
              <a:t>t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h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e 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N</a:t>
            </a:r>
            <a:r>
              <a:rPr lang="en-US" sz="1500" kern="1200" spc="40" dirty="0">
                <a:solidFill>
                  <a:srgbClr val="006699"/>
                </a:solidFill>
                <a:latin typeface="Arial Narrow"/>
                <a:cs typeface="Arial Narrow"/>
              </a:rPr>
              <a:t>A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R</a:t>
            </a:r>
            <a:r>
              <a:rPr lang="en-US" sz="1500" kern="1200" spc="-10" dirty="0">
                <a:solidFill>
                  <a:srgbClr val="006699"/>
                </a:solidFill>
                <a:latin typeface="Arial Narrow"/>
                <a:cs typeface="Arial Narrow"/>
              </a:rPr>
              <a:t>A</a:t>
            </a:r>
            <a:r>
              <a:rPr lang="en-US" sz="1500" kern="1200" spc="3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30" dirty="0">
                <a:solidFill>
                  <a:srgbClr val="006699"/>
                </a:solidFill>
                <a:latin typeface="Arial Narrow"/>
                <a:cs typeface="Arial Narrow"/>
              </a:rPr>
              <a:t>H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e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al</a:t>
            </a:r>
            <a:r>
              <a:rPr lang="en-US" sz="1500" kern="1200" spc="60" dirty="0">
                <a:solidFill>
                  <a:srgbClr val="006699"/>
                </a:solidFill>
                <a:latin typeface="Arial Narrow"/>
                <a:cs typeface="Arial Narrow"/>
              </a:rPr>
              <a:t>t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h</a:t>
            </a:r>
            <a:r>
              <a:rPr lang="en-US" sz="1500" kern="1200" spc="9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30" dirty="0">
                <a:solidFill>
                  <a:srgbClr val="006699"/>
                </a:solidFill>
                <a:latin typeface="Arial Narrow"/>
                <a:cs typeface="Arial Narrow"/>
              </a:rPr>
              <a:t>C</a:t>
            </a:r>
            <a:r>
              <a:rPr lang="en-US" sz="1500" kern="1200" spc="60" dirty="0">
                <a:solidFill>
                  <a:srgbClr val="006699"/>
                </a:solidFill>
                <a:latin typeface="Arial Narrow"/>
                <a:cs typeface="Arial Narrow"/>
              </a:rPr>
              <a:t>l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i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n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i</a:t>
            </a:r>
            <a:r>
              <a:rPr lang="en-US" sz="1500" kern="1200" spc="40" dirty="0">
                <a:solidFill>
                  <a:srgbClr val="006699"/>
                </a:solidFill>
                <a:latin typeface="Arial Narrow"/>
                <a:cs typeface="Arial Narrow"/>
              </a:rPr>
              <a:t>c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.</a:t>
            </a:r>
            <a:r>
              <a:rPr lang="en-US" sz="1500" kern="1200" spc="10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50" dirty="0">
                <a:solidFill>
                  <a:srgbClr val="006699"/>
                </a:solidFill>
                <a:latin typeface="Arial Narrow"/>
                <a:cs typeface="Arial Narrow"/>
              </a:rPr>
              <a:t>F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o</a:t>
            </a:r>
            <a:r>
              <a:rPr lang="en-US" sz="1500" kern="1200" spc="-5" dirty="0">
                <a:solidFill>
                  <a:srgbClr val="006699"/>
                </a:solidFill>
                <a:latin typeface="Arial Narrow"/>
                <a:cs typeface="Arial Narrow"/>
              </a:rPr>
              <a:t>r</a:t>
            </a:r>
            <a:r>
              <a:rPr lang="en-US" sz="1500" kern="1200" spc="9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60" dirty="0">
                <a:solidFill>
                  <a:srgbClr val="006699"/>
                </a:solidFill>
                <a:latin typeface="Arial Narrow"/>
                <a:cs typeface="Arial Narrow"/>
              </a:rPr>
              <a:t>t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h</a:t>
            </a:r>
            <a:r>
              <a:rPr lang="en-US" sz="1500" kern="1200" spc="60" dirty="0">
                <a:solidFill>
                  <a:srgbClr val="006699"/>
                </a:solidFill>
                <a:latin typeface="Arial Narrow"/>
                <a:cs typeface="Arial Narrow"/>
              </a:rPr>
              <a:t>i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s 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p</a:t>
            </a:r>
            <a:r>
              <a:rPr lang="en-US" sz="1500" kern="1200" spc="50" dirty="0">
                <a:solidFill>
                  <a:srgbClr val="006699"/>
                </a:solidFill>
                <a:latin typeface="Arial Narrow"/>
                <a:cs typeface="Arial Narrow"/>
              </a:rPr>
              <a:t>r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o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g</a:t>
            </a:r>
            <a:r>
              <a:rPr lang="en-US" sz="1500" kern="1200" spc="35" dirty="0">
                <a:solidFill>
                  <a:srgbClr val="006699"/>
                </a:solidFill>
                <a:latin typeface="Arial Narrow"/>
                <a:cs typeface="Arial Narrow"/>
              </a:rPr>
              <a:t>r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a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m</a:t>
            </a:r>
            <a:r>
              <a:rPr lang="en-US" sz="1500" kern="1200" spc="10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y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o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u</a:t>
            </a:r>
            <a:r>
              <a:rPr lang="en-US" sz="1500" kern="1200" spc="110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c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a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n</a:t>
            </a:r>
            <a:r>
              <a:rPr lang="en-US" sz="1500" kern="1200" spc="110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40" dirty="0">
                <a:solidFill>
                  <a:srgbClr val="006699"/>
                </a:solidFill>
                <a:latin typeface="Arial Narrow"/>
                <a:cs typeface="Arial Narrow"/>
              </a:rPr>
              <a:t>c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h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oo</a:t>
            </a:r>
            <a:r>
              <a:rPr lang="en-US" sz="1500" kern="1200" spc="40" dirty="0">
                <a:solidFill>
                  <a:srgbClr val="006699"/>
                </a:solidFill>
                <a:latin typeface="Arial Narrow"/>
                <a:cs typeface="Arial Narrow"/>
              </a:rPr>
              <a:t>s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e</a:t>
            </a:r>
            <a:r>
              <a:rPr lang="en-US" sz="1500" kern="1200" spc="110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30" dirty="0">
                <a:solidFill>
                  <a:srgbClr val="006699"/>
                </a:solidFill>
                <a:latin typeface="Arial Narrow"/>
                <a:cs typeface="Arial Narrow"/>
              </a:rPr>
              <a:t>w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he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n</a:t>
            </a:r>
            <a:r>
              <a:rPr lang="en-US" sz="1500" kern="1200" spc="9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a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n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d 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w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h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e</a:t>
            </a:r>
            <a:r>
              <a:rPr lang="en-US" sz="1500" kern="1200" spc="50" dirty="0">
                <a:solidFill>
                  <a:srgbClr val="006699"/>
                </a:solidFill>
                <a:latin typeface="Arial Narrow"/>
                <a:cs typeface="Arial Narrow"/>
              </a:rPr>
              <a:t>r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e</a:t>
            </a:r>
            <a:r>
              <a:rPr lang="en-US" sz="1500" kern="1200" spc="110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40" dirty="0">
                <a:solidFill>
                  <a:srgbClr val="006699"/>
                </a:solidFill>
                <a:latin typeface="Arial Narrow"/>
                <a:cs typeface="Arial Narrow"/>
              </a:rPr>
              <a:t>y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o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u</a:t>
            </a:r>
            <a:r>
              <a:rPr lang="en-US" sz="1500" kern="1200" spc="9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wan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t</a:t>
            </a:r>
            <a:r>
              <a:rPr lang="en-US" sz="1500" kern="1200" spc="10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60" dirty="0">
                <a:solidFill>
                  <a:srgbClr val="006699"/>
                </a:solidFill>
                <a:latin typeface="Arial Narrow"/>
                <a:cs typeface="Arial Narrow"/>
              </a:rPr>
              <a:t>t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o</a:t>
            </a:r>
            <a:r>
              <a:rPr lang="en-US" sz="1500" kern="1200" spc="9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30" dirty="0">
                <a:solidFill>
                  <a:srgbClr val="006699"/>
                </a:solidFill>
                <a:latin typeface="Arial Narrow"/>
                <a:cs typeface="Arial Narrow"/>
              </a:rPr>
              <a:t>w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a</a:t>
            </a:r>
            <a:r>
              <a:rPr lang="en-US" sz="1500" kern="1200" spc="60" dirty="0">
                <a:solidFill>
                  <a:srgbClr val="006699"/>
                </a:solidFill>
                <a:latin typeface="Arial Narrow"/>
                <a:cs typeface="Arial Narrow"/>
              </a:rPr>
              <a:t>l</a:t>
            </a:r>
            <a:r>
              <a:rPr lang="en-US" sz="1500" kern="1200" spc="40" dirty="0">
                <a:solidFill>
                  <a:srgbClr val="006699"/>
                </a:solidFill>
                <a:latin typeface="Arial Narrow"/>
                <a:cs typeface="Arial Narrow"/>
              </a:rPr>
              <a:t>k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!</a:t>
            </a:r>
            <a:endParaRPr lang="en-US" sz="1500" kern="1200" dirty="0">
              <a:solidFill>
                <a:prstClr val="black"/>
              </a:solidFill>
              <a:latin typeface="Arial Narrow"/>
              <a:cs typeface="Arial Narrow"/>
            </a:endParaRPr>
          </a:p>
          <a:p>
            <a:endParaRPr lang="en-US" sz="1050" dirty="0" smtClean="0"/>
          </a:p>
          <a:p>
            <a:pPr marL="12700" marR="6350" lvl="0" indent="-2540" algn="ctr" defTabSz="914400" rtl="0" eaLnBrk="1" fontAlgn="auto" latinLnBrk="0" hangingPunct="1">
              <a:lnSpc>
                <a:spcPct val="100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b="1" kern="1200" spc="50" dirty="0">
                <a:solidFill>
                  <a:srgbClr val="006699"/>
                </a:solidFill>
                <a:latin typeface="Arial Narrow"/>
                <a:cs typeface="Arial Narrow"/>
              </a:rPr>
              <a:t>Fo</a:t>
            </a:r>
            <a:r>
              <a:rPr lang="en-US" sz="1500" b="1" kern="1200" spc="-5" dirty="0">
                <a:solidFill>
                  <a:srgbClr val="006699"/>
                </a:solidFill>
                <a:latin typeface="Arial Narrow"/>
                <a:cs typeface="Arial Narrow"/>
              </a:rPr>
              <a:t>r</a:t>
            </a:r>
            <a:r>
              <a:rPr lang="en-US" sz="1500" b="1" kern="1200" spc="110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b="1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m</a:t>
            </a:r>
            <a:r>
              <a:rPr lang="en-US" sz="1500" b="1" kern="1200" spc="50" dirty="0">
                <a:solidFill>
                  <a:srgbClr val="006699"/>
                </a:solidFill>
                <a:latin typeface="Arial Narrow"/>
                <a:cs typeface="Arial Narrow"/>
              </a:rPr>
              <a:t>o</a:t>
            </a:r>
            <a:r>
              <a:rPr lang="en-US" sz="1500" b="1" kern="1200" spc="35" dirty="0">
                <a:solidFill>
                  <a:srgbClr val="006699"/>
                </a:solidFill>
                <a:latin typeface="Arial Narrow"/>
                <a:cs typeface="Arial Narrow"/>
              </a:rPr>
              <a:t>r</a:t>
            </a:r>
            <a:r>
              <a:rPr lang="en-US" sz="1500" b="1" kern="1200" dirty="0">
                <a:solidFill>
                  <a:srgbClr val="006699"/>
                </a:solidFill>
                <a:latin typeface="Arial Narrow"/>
                <a:cs typeface="Arial Narrow"/>
              </a:rPr>
              <a:t>e</a:t>
            </a:r>
            <a:r>
              <a:rPr lang="en-US" sz="1500" b="1" kern="1200" spc="110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b="1" kern="1200" spc="60" dirty="0">
                <a:solidFill>
                  <a:srgbClr val="006699"/>
                </a:solidFill>
                <a:latin typeface="Arial Narrow"/>
                <a:cs typeface="Arial Narrow"/>
              </a:rPr>
              <a:t>i</a:t>
            </a:r>
            <a:r>
              <a:rPr lang="en-US" sz="1500" b="1" kern="1200" spc="50" dirty="0">
                <a:solidFill>
                  <a:srgbClr val="006699"/>
                </a:solidFill>
                <a:latin typeface="Arial Narrow"/>
                <a:cs typeface="Arial Narrow"/>
              </a:rPr>
              <a:t>n</a:t>
            </a:r>
            <a:r>
              <a:rPr lang="en-US" sz="1500" b="1" kern="1200" spc="35" dirty="0">
                <a:solidFill>
                  <a:srgbClr val="006699"/>
                </a:solidFill>
                <a:latin typeface="Arial Narrow"/>
                <a:cs typeface="Arial Narrow"/>
              </a:rPr>
              <a:t>f</a:t>
            </a:r>
            <a:r>
              <a:rPr lang="en-US" sz="1500" b="1" kern="1200" spc="50" dirty="0">
                <a:solidFill>
                  <a:srgbClr val="006699"/>
                </a:solidFill>
                <a:latin typeface="Arial Narrow"/>
                <a:cs typeface="Arial Narrow"/>
              </a:rPr>
              <a:t>or</a:t>
            </a:r>
            <a:r>
              <a:rPr lang="en-US" sz="1500" b="1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ma</a:t>
            </a:r>
            <a:r>
              <a:rPr lang="en-US" sz="1500" b="1" kern="1200" spc="35" dirty="0">
                <a:solidFill>
                  <a:srgbClr val="006699"/>
                </a:solidFill>
                <a:latin typeface="Arial Narrow"/>
                <a:cs typeface="Arial Narrow"/>
              </a:rPr>
              <a:t>t</a:t>
            </a:r>
            <a:r>
              <a:rPr lang="en-US" sz="1500" b="1" kern="1200" spc="50" dirty="0">
                <a:solidFill>
                  <a:srgbClr val="006699"/>
                </a:solidFill>
                <a:latin typeface="Arial Narrow"/>
                <a:cs typeface="Arial Narrow"/>
              </a:rPr>
              <a:t>io</a:t>
            </a:r>
            <a:r>
              <a:rPr lang="en-US" sz="1500" b="1" kern="1200" spc="-10" dirty="0">
                <a:solidFill>
                  <a:srgbClr val="006699"/>
                </a:solidFill>
                <a:latin typeface="Arial Narrow"/>
                <a:cs typeface="Arial Narrow"/>
              </a:rPr>
              <a:t>n</a:t>
            </a:r>
            <a:r>
              <a:rPr lang="en-US" sz="1500" b="1" kern="1200" spc="-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b="1" kern="1200" spc="50" dirty="0">
                <a:solidFill>
                  <a:srgbClr val="006699"/>
                </a:solidFill>
                <a:latin typeface="Arial Narrow"/>
                <a:cs typeface="Arial Narrow"/>
              </a:rPr>
              <a:t>o</a:t>
            </a:r>
            <a:r>
              <a:rPr lang="en-US" sz="1500" b="1" kern="1200" spc="-5" dirty="0">
                <a:solidFill>
                  <a:srgbClr val="006699"/>
                </a:solidFill>
                <a:latin typeface="Arial Narrow"/>
                <a:cs typeface="Arial Narrow"/>
              </a:rPr>
              <a:t>r</a:t>
            </a:r>
            <a:r>
              <a:rPr lang="en-US" sz="1500" b="1" kern="1200" spc="120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b="1" kern="1200" spc="35" dirty="0">
                <a:solidFill>
                  <a:srgbClr val="006699"/>
                </a:solidFill>
                <a:latin typeface="Arial Narrow"/>
                <a:cs typeface="Arial Narrow"/>
              </a:rPr>
              <a:t>t</a:t>
            </a:r>
            <a:r>
              <a:rPr lang="en-US" sz="1500" b="1" kern="1200" spc="-10" dirty="0">
                <a:solidFill>
                  <a:srgbClr val="006699"/>
                </a:solidFill>
                <a:latin typeface="Arial Narrow"/>
                <a:cs typeface="Arial Narrow"/>
              </a:rPr>
              <a:t>o</a:t>
            </a:r>
            <a:r>
              <a:rPr lang="en-US" sz="1500" b="1" kern="1200" spc="114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b="1" kern="1200" spc="50" dirty="0">
                <a:solidFill>
                  <a:srgbClr val="006699"/>
                </a:solidFill>
                <a:latin typeface="Arial Narrow"/>
                <a:cs typeface="Arial Narrow"/>
              </a:rPr>
              <a:t>r</a:t>
            </a:r>
            <a:r>
              <a:rPr lang="en-US" sz="1500" b="1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e</a:t>
            </a:r>
            <a:r>
              <a:rPr lang="en-US" sz="1500" b="1" kern="1200" spc="40" dirty="0">
                <a:solidFill>
                  <a:srgbClr val="006699"/>
                </a:solidFill>
                <a:latin typeface="Arial Narrow"/>
                <a:cs typeface="Arial Narrow"/>
              </a:rPr>
              <a:t>g</a:t>
            </a:r>
            <a:r>
              <a:rPr lang="en-US" sz="1500" b="1" kern="1200" spc="60" dirty="0">
                <a:solidFill>
                  <a:srgbClr val="006699"/>
                </a:solidFill>
                <a:latin typeface="Arial Narrow"/>
                <a:cs typeface="Arial Narrow"/>
              </a:rPr>
              <a:t>i</a:t>
            </a:r>
            <a:r>
              <a:rPr lang="en-US" sz="1500" b="1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s</a:t>
            </a:r>
            <a:r>
              <a:rPr lang="en-US" sz="1500" b="1" kern="1200" spc="50" dirty="0">
                <a:solidFill>
                  <a:srgbClr val="006699"/>
                </a:solidFill>
                <a:latin typeface="Arial Narrow"/>
                <a:cs typeface="Arial Narrow"/>
              </a:rPr>
              <a:t>t</a:t>
            </a:r>
            <a:r>
              <a:rPr lang="en-US" sz="1500" b="1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e</a:t>
            </a:r>
            <a:r>
              <a:rPr lang="en-US" sz="1500" b="1" kern="1200" spc="-5" dirty="0">
                <a:solidFill>
                  <a:srgbClr val="006699"/>
                </a:solidFill>
                <a:latin typeface="Arial Narrow"/>
                <a:cs typeface="Arial Narrow"/>
              </a:rPr>
              <a:t>r</a:t>
            </a:r>
            <a:r>
              <a:rPr lang="en-US" sz="1500" b="1" kern="1200" spc="110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b="1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c</a:t>
            </a:r>
            <a:r>
              <a:rPr lang="en-US" sz="1500" b="1" kern="1200" spc="40" dirty="0">
                <a:solidFill>
                  <a:srgbClr val="006699"/>
                </a:solidFill>
                <a:latin typeface="Arial Narrow"/>
                <a:cs typeface="Arial Narrow"/>
              </a:rPr>
              <a:t>o</a:t>
            </a:r>
            <a:r>
              <a:rPr lang="en-US" sz="1500" b="1" kern="1200" spc="50" dirty="0">
                <a:solidFill>
                  <a:srgbClr val="006699"/>
                </a:solidFill>
                <a:latin typeface="Arial Narrow"/>
                <a:cs typeface="Arial Narrow"/>
              </a:rPr>
              <a:t>n</a:t>
            </a:r>
            <a:r>
              <a:rPr lang="en-US" sz="1500" b="1" kern="1200" spc="35" dirty="0">
                <a:solidFill>
                  <a:srgbClr val="006699"/>
                </a:solidFill>
                <a:latin typeface="Arial Narrow"/>
                <a:cs typeface="Arial Narrow"/>
              </a:rPr>
              <a:t>t</a:t>
            </a:r>
            <a:r>
              <a:rPr lang="en-US" sz="1500" b="1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ac</a:t>
            </a:r>
            <a:r>
              <a:rPr lang="en-US" sz="1500" b="1" kern="1200" spc="50" dirty="0">
                <a:solidFill>
                  <a:srgbClr val="006699"/>
                </a:solidFill>
                <a:latin typeface="Arial Narrow"/>
                <a:cs typeface="Arial Narrow"/>
              </a:rPr>
              <a:t>t</a:t>
            </a:r>
            <a:r>
              <a:rPr lang="en-US" sz="1500" b="1" kern="1200" spc="-5" dirty="0">
                <a:solidFill>
                  <a:srgbClr val="006699"/>
                </a:solidFill>
                <a:latin typeface="Arial Narrow"/>
                <a:cs typeface="Arial Narrow"/>
              </a:rPr>
              <a:t>: </a:t>
            </a:r>
            <a:r>
              <a:rPr lang="en-US" sz="1500" kern="1200" spc="40" dirty="0">
                <a:solidFill>
                  <a:srgbClr val="006699"/>
                </a:solidFill>
                <a:latin typeface="Arial Narrow"/>
                <a:cs typeface="Arial Narrow"/>
              </a:rPr>
              <a:t>S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h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e</a:t>
            </a:r>
            <a:r>
              <a:rPr lang="en-US" sz="1500" kern="1200" spc="60" dirty="0">
                <a:solidFill>
                  <a:srgbClr val="006699"/>
                </a:solidFill>
                <a:latin typeface="Arial Narrow"/>
                <a:cs typeface="Arial Narrow"/>
              </a:rPr>
              <a:t>i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l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a</a:t>
            </a:r>
            <a:r>
              <a:rPr lang="en-US" sz="1500" kern="1200" spc="110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30" dirty="0" err="1">
                <a:solidFill>
                  <a:srgbClr val="006699"/>
                </a:solidFill>
                <a:latin typeface="Arial Narrow"/>
                <a:cs typeface="Arial Narrow"/>
              </a:rPr>
              <a:t>H</a:t>
            </a:r>
            <a:r>
              <a:rPr lang="en-US" sz="1500" kern="1200" spc="55" dirty="0" err="1">
                <a:solidFill>
                  <a:srgbClr val="006699"/>
                </a:solidFill>
                <a:latin typeface="Arial Narrow"/>
                <a:cs typeface="Arial Narrow"/>
              </a:rPr>
              <a:t>e</a:t>
            </a:r>
            <a:r>
              <a:rPr lang="en-US" sz="1500" kern="1200" spc="45" dirty="0" err="1">
                <a:solidFill>
                  <a:srgbClr val="006699"/>
                </a:solidFill>
                <a:latin typeface="Arial Narrow"/>
                <a:cs typeface="Arial Narrow"/>
              </a:rPr>
              <a:t>u</a:t>
            </a:r>
            <a:r>
              <a:rPr lang="en-US" sz="1500" kern="1200" spc="55" dirty="0" err="1">
                <a:solidFill>
                  <a:srgbClr val="006699"/>
                </a:solidFill>
                <a:latin typeface="Arial Narrow"/>
                <a:cs typeface="Arial Narrow"/>
              </a:rPr>
              <a:t>sch</a:t>
            </a:r>
            <a:r>
              <a:rPr lang="en-US" sz="1500" kern="1200" spc="40" dirty="0" err="1">
                <a:solidFill>
                  <a:srgbClr val="006699"/>
                </a:solidFill>
                <a:latin typeface="Arial Narrow"/>
                <a:cs typeface="Arial Narrow"/>
              </a:rPr>
              <a:t>k</a:t>
            </a:r>
            <a:r>
              <a:rPr lang="en-US" sz="1500" kern="1200" spc="45" dirty="0" err="1">
                <a:solidFill>
                  <a:srgbClr val="006699"/>
                </a:solidFill>
                <a:latin typeface="Arial Narrow"/>
                <a:cs typeface="Arial Narrow"/>
              </a:rPr>
              <a:t>e</a:t>
            </a:r>
            <a:r>
              <a:rPr lang="en-US" sz="1500" kern="1200" dirty="0" err="1">
                <a:solidFill>
                  <a:srgbClr val="006699"/>
                </a:solidFill>
                <a:latin typeface="Arial Narrow"/>
                <a:cs typeface="Arial Narrow"/>
              </a:rPr>
              <a:t>l</a:t>
            </a:r>
            <a:r>
              <a:rPr lang="en-US" sz="1500" kern="1200" spc="110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a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t </a:t>
            </a:r>
            <a:r>
              <a:rPr lang="en-US" sz="1500" kern="1200" dirty="0" smtClean="0">
                <a:solidFill>
                  <a:srgbClr val="006699"/>
                </a:solidFill>
                <a:latin typeface="Arial Narrow"/>
                <a:cs typeface="Arial Narrow"/>
              </a:rPr>
              <a:t/>
            </a:r>
            <a:br>
              <a:rPr lang="en-US" sz="1500" kern="1200" dirty="0" smtClean="0">
                <a:solidFill>
                  <a:srgbClr val="006699"/>
                </a:solidFill>
                <a:latin typeface="Arial Narrow"/>
                <a:cs typeface="Arial Narrow"/>
              </a:rPr>
            </a:br>
            <a:r>
              <a:rPr lang="en-US" sz="1500" kern="1200" spc="50" dirty="0" smtClean="0">
                <a:solidFill>
                  <a:srgbClr val="006699"/>
                </a:solidFill>
                <a:latin typeface="Arial Narrow"/>
                <a:cs typeface="Arial Narrow"/>
              </a:rPr>
              <a:t>(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5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0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3</a:t>
            </a:r>
            <a:r>
              <a:rPr lang="en-US" sz="1500" kern="1200" spc="-5" dirty="0">
                <a:solidFill>
                  <a:srgbClr val="006699"/>
                </a:solidFill>
                <a:latin typeface="Arial Narrow"/>
                <a:cs typeface="Arial Narrow"/>
              </a:rPr>
              <a:t>)</a:t>
            </a:r>
            <a:r>
              <a:rPr lang="en-US" sz="1500" kern="1200" spc="95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23</a:t>
            </a:r>
            <a:r>
              <a:rPr lang="en-US" sz="1500" kern="1200" spc="60" dirty="0">
                <a:solidFill>
                  <a:srgbClr val="006699"/>
                </a:solidFill>
                <a:latin typeface="Arial Narrow"/>
                <a:cs typeface="Arial Narrow"/>
              </a:rPr>
              <a:t>0</a:t>
            </a:r>
            <a:r>
              <a:rPr lang="en-US" sz="1500" kern="1200" spc="50" dirty="0">
                <a:solidFill>
                  <a:srgbClr val="006699"/>
                </a:solidFill>
                <a:latin typeface="Arial Narrow"/>
                <a:cs typeface="Arial Narrow"/>
              </a:rPr>
              <a:t>-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9</a:t>
            </a:r>
            <a:r>
              <a:rPr lang="en-US" sz="1500" kern="1200" spc="55" dirty="0">
                <a:solidFill>
                  <a:srgbClr val="006699"/>
                </a:solidFill>
                <a:latin typeface="Arial Narrow"/>
                <a:cs typeface="Arial Narrow"/>
              </a:rPr>
              <a:t>8</a:t>
            </a:r>
            <a:r>
              <a:rPr lang="en-US" sz="1500" kern="1200" spc="45" dirty="0">
                <a:solidFill>
                  <a:srgbClr val="006699"/>
                </a:solidFill>
                <a:latin typeface="Arial Narrow"/>
                <a:cs typeface="Arial Narrow"/>
              </a:rPr>
              <a:t>7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5</a:t>
            </a:r>
            <a:r>
              <a:rPr lang="en-US" sz="1500" kern="1200" spc="110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40" dirty="0">
                <a:solidFill>
                  <a:srgbClr val="006699"/>
                </a:solidFill>
                <a:latin typeface="Arial Narrow"/>
                <a:cs typeface="Arial Narrow"/>
              </a:rPr>
              <a:t>Ex</a:t>
            </a:r>
            <a:r>
              <a:rPr lang="en-US" sz="1500" kern="1200" spc="50" dirty="0">
                <a:solidFill>
                  <a:srgbClr val="006699"/>
                </a:solidFill>
                <a:latin typeface="Arial Narrow"/>
                <a:cs typeface="Arial Narrow"/>
              </a:rPr>
              <a:t>t</a:t>
            </a:r>
            <a:r>
              <a:rPr lang="en-US" sz="1500" kern="1200" dirty="0">
                <a:solidFill>
                  <a:srgbClr val="006699"/>
                </a:solidFill>
                <a:latin typeface="Arial Narrow"/>
                <a:cs typeface="Arial Narrow"/>
              </a:rPr>
              <a:t>.</a:t>
            </a:r>
            <a:r>
              <a:rPr lang="en-US" sz="1500" kern="1200" spc="114" dirty="0">
                <a:solidFill>
                  <a:srgbClr val="006699"/>
                </a:solidFill>
                <a:latin typeface="Arial Narrow"/>
                <a:cs typeface="Arial Narrow"/>
              </a:rPr>
              <a:t> </a:t>
            </a:r>
            <a:r>
              <a:rPr lang="en-US" sz="1500" kern="1200" spc="45" dirty="0" smtClean="0">
                <a:solidFill>
                  <a:srgbClr val="006699"/>
                </a:solidFill>
                <a:latin typeface="Arial Narrow"/>
                <a:cs typeface="Arial Narrow"/>
              </a:rPr>
              <a:t>3</a:t>
            </a:r>
            <a:r>
              <a:rPr lang="en-US" sz="1500" kern="1200" spc="55" dirty="0" smtClean="0">
                <a:solidFill>
                  <a:srgbClr val="006699"/>
                </a:solidFill>
                <a:latin typeface="Arial Narrow"/>
                <a:cs typeface="Arial Narrow"/>
              </a:rPr>
              <a:t>3</a:t>
            </a:r>
            <a:r>
              <a:rPr lang="en-US" sz="1500" kern="1200" dirty="0" smtClean="0">
                <a:solidFill>
                  <a:srgbClr val="006699"/>
                </a:solidFill>
                <a:latin typeface="Arial Narrow"/>
                <a:cs typeface="Arial Narrow"/>
              </a:rPr>
              <a:t>1</a:t>
            </a:r>
          </a:p>
          <a:p>
            <a:pPr marL="12700" marR="6350" lvl="0" indent="-2540" algn="ctr" defTabSz="914400" rtl="0" eaLnBrk="1" fontAlgn="auto" latinLnBrk="0" hangingPunct="1">
              <a:lnSpc>
                <a:spcPct val="100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500" kern="1200" dirty="0">
              <a:solidFill>
                <a:prstClr val="black"/>
              </a:solidFill>
              <a:latin typeface="Arial Narrow"/>
              <a:cs typeface="Arial Narrow"/>
            </a:endParaRPr>
          </a:p>
          <a:p>
            <a:pPr marL="1089025" marR="6350" lvl="0" algn="ctr" defTabSz="914400" rtl="0" eaLnBrk="1" fontAlgn="auto" latinLnBrk="0" hangingPunct="1">
              <a:lnSpc>
                <a:spcPct val="1161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kern="1200" dirty="0">
                <a:solidFill>
                  <a:srgbClr val="006699"/>
                </a:solidFill>
                <a:latin typeface="Comic Sans MS"/>
                <a:cs typeface="Comic Sans MS"/>
              </a:rPr>
              <a:t>Fun </a:t>
            </a:r>
            <a:r>
              <a:rPr lang="en-US" sz="1400" b="1" kern="1200" spc="5" dirty="0">
                <a:solidFill>
                  <a:srgbClr val="006699"/>
                </a:solidFill>
                <a:latin typeface="Comic Sans MS"/>
                <a:cs typeface="Comic Sans MS"/>
              </a:rPr>
              <a:t>p</a:t>
            </a:r>
            <a:r>
              <a:rPr lang="en-US" sz="1400" b="1" kern="1200" spc="-15" dirty="0">
                <a:solidFill>
                  <a:srgbClr val="006699"/>
                </a:solidFill>
                <a:latin typeface="Comic Sans MS"/>
                <a:cs typeface="Comic Sans MS"/>
              </a:rPr>
              <a:t>r</a:t>
            </a:r>
            <a:r>
              <a:rPr lang="en-US" sz="1400" b="1" kern="1200" spc="-5" dirty="0">
                <a:solidFill>
                  <a:srgbClr val="006699"/>
                </a:solidFill>
                <a:latin typeface="Comic Sans MS"/>
                <a:cs typeface="Comic Sans MS"/>
              </a:rPr>
              <a:t>ize</a:t>
            </a:r>
            <a:r>
              <a:rPr lang="en-US" sz="1400" b="1" kern="1200" dirty="0">
                <a:solidFill>
                  <a:srgbClr val="006699"/>
                </a:solidFill>
                <a:latin typeface="Comic Sans MS"/>
                <a:cs typeface="Comic Sans MS"/>
              </a:rPr>
              <a:t>s a</a:t>
            </a:r>
            <a:r>
              <a:rPr lang="en-US" sz="1400" b="1" kern="1200" spc="-15" dirty="0">
                <a:solidFill>
                  <a:srgbClr val="006699"/>
                </a:solidFill>
                <a:latin typeface="Comic Sans MS"/>
                <a:cs typeface="Comic Sans MS"/>
              </a:rPr>
              <a:t>n</a:t>
            </a:r>
            <a:r>
              <a:rPr lang="en-US" sz="1400" b="1" kern="1200" dirty="0">
                <a:solidFill>
                  <a:srgbClr val="006699"/>
                </a:solidFill>
                <a:latin typeface="Comic Sans MS"/>
                <a:cs typeface="Comic Sans MS"/>
              </a:rPr>
              <a:t>d </a:t>
            </a:r>
            <a:r>
              <a:rPr lang="en-US" sz="1400" b="1" kern="1200" spc="-5" dirty="0">
                <a:solidFill>
                  <a:srgbClr val="006699"/>
                </a:solidFill>
                <a:latin typeface="Comic Sans MS"/>
                <a:cs typeface="Comic Sans MS"/>
              </a:rPr>
              <a:t>inc</a:t>
            </a:r>
            <a:r>
              <a:rPr lang="en-US" sz="1400" b="1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e</a:t>
            </a:r>
            <a:r>
              <a:rPr lang="en-US" sz="1400" b="1" kern="1200" spc="-5" dirty="0">
                <a:solidFill>
                  <a:srgbClr val="006699"/>
                </a:solidFill>
                <a:latin typeface="Comic Sans MS"/>
                <a:cs typeface="Comic Sans MS"/>
              </a:rPr>
              <a:t>ntive</a:t>
            </a:r>
            <a:r>
              <a:rPr lang="en-US" sz="1400" b="1" kern="1200" dirty="0">
                <a:solidFill>
                  <a:srgbClr val="006699"/>
                </a:solidFill>
                <a:latin typeface="Comic Sans MS"/>
                <a:cs typeface="Comic Sans MS"/>
              </a:rPr>
              <a:t>s</a:t>
            </a:r>
            <a:r>
              <a:rPr lang="en-US" sz="1400" b="1" kern="1200" spc="5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en-US" sz="1400" b="1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f</a:t>
            </a:r>
            <a:r>
              <a:rPr lang="en-US" sz="1400" b="1" kern="1200" dirty="0">
                <a:solidFill>
                  <a:srgbClr val="006699"/>
                </a:solidFill>
                <a:latin typeface="Comic Sans MS"/>
                <a:cs typeface="Comic Sans MS"/>
              </a:rPr>
              <a:t>or partic</a:t>
            </a:r>
            <a:r>
              <a:rPr lang="en-US" sz="1400" b="1" kern="1200" spc="-15" dirty="0">
                <a:solidFill>
                  <a:srgbClr val="006699"/>
                </a:solidFill>
                <a:latin typeface="Comic Sans MS"/>
                <a:cs typeface="Comic Sans MS"/>
              </a:rPr>
              <a:t>i</a:t>
            </a:r>
            <a:r>
              <a:rPr lang="en-US" sz="1400" b="1" kern="1200" dirty="0">
                <a:solidFill>
                  <a:srgbClr val="006699"/>
                </a:solidFill>
                <a:latin typeface="Comic Sans MS"/>
                <a:cs typeface="Comic Sans MS"/>
              </a:rPr>
              <a:t>pant</a:t>
            </a:r>
            <a:r>
              <a:rPr lang="en-US" sz="1400" b="1" kern="1200" spc="-20" dirty="0">
                <a:solidFill>
                  <a:srgbClr val="006699"/>
                </a:solidFill>
                <a:latin typeface="Comic Sans MS"/>
                <a:cs typeface="Comic Sans MS"/>
              </a:rPr>
              <a:t>s</a:t>
            </a:r>
            <a:r>
              <a:rPr lang="en-US" sz="1400" b="1" kern="1200" dirty="0">
                <a:solidFill>
                  <a:srgbClr val="006699"/>
                </a:solidFill>
                <a:latin typeface="Comic Sans MS"/>
                <a:cs typeface="Comic Sans MS"/>
              </a:rPr>
              <a:t>!</a:t>
            </a:r>
            <a:endParaRPr lang="en-US" sz="1400" kern="1200" dirty="0">
              <a:solidFill>
                <a:prstClr val="black"/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15"/>
          </p:nvPr>
        </p:nvSpPr>
        <p:spPr>
          <a:xfrm>
            <a:off x="7039932" y="522288"/>
            <a:ext cx="2367211" cy="6618735"/>
          </a:xfrm>
        </p:spPr>
        <p:txBody>
          <a:bodyPr/>
          <a:lstStyle/>
          <a:p>
            <a:pPr marL="12700" marR="6350" lvl="0" indent="-2540" algn="ctr" defTabSz="914400" rtl="0" eaLnBrk="1" fontAlgn="auto" latinLnBrk="0" hangingPunct="1">
              <a:lnSpc>
                <a:spcPct val="95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400" kern="1200" spc="-10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400" kern="1200" spc="-5" dirty="0">
                <a:solidFill>
                  <a:prstClr val="black"/>
                </a:solidFill>
                <a:latin typeface="Arial"/>
                <a:cs typeface="Arial"/>
              </a:rPr>
              <a:t>eri</a:t>
            </a:r>
            <a:r>
              <a:rPr lang="en-US" sz="14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400" kern="1200" spc="-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40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4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120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40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400" kern="1200" spc="-5" dirty="0">
                <a:solidFill>
                  <a:prstClr val="black"/>
                </a:solidFill>
                <a:latin typeface="Arial"/>
                <a:cs typeface="Arial"/>
              </a:rPr>
              <a:t>dia</a:t>
            </a:r>
            <a:r>
              <a:rPr lang="en-US" sz="1400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4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4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1200" dirty="0">
                <a:solidFill>
                  <a:prstClr val="black"/>
                </a:solidFill>
                <a:latin typeface="Arial"/>
                <a:cs typeface="Arial"/>
              </a:rPr>
              <a:t>&amp;</a:t>
            </a:r>
            <a:r>
              <a:rPr lang="en-US" sz="1400" kern="1200" spc="-8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1200" dirty="0">
                <a:solidFill>
                  <a:prstClr val="black"/>
                </a:solidFill>
                <a:latin typeface="Arial"/>
                <a:cs typeface="Arial"/>
              </a:rPr>
              <a:t>Al</a:t>
            </a:r>
            <a:r>
              <a:rPr lang="en-US" sz="1400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400" kern="1200" spc="-1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400" kern="1200" dirty="0">
                <a:solidFill>
                  <a:prstClr val="black"/>
                </a:solidFill>
                <a:latin typeface="Arial"/>
                <a:cs typeface="Arial"/>
              </a:rPr>
              <a:t>ka </a:t>
            </a:r>
            <a:r>
              <a:rPr lang="en-US" sz="14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400" kern="1200" spc="-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4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4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400" kern="1200" spc="-20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400" kern="1200" spc="-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4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4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1200" spc="-5" dirty="0">
                <a:solidFill>
                  <a:prstClr val="black"/>
                </a:solidFill>
                <a:latin typeface="Arial"/>
                <a:cs typeface="Arial"/>
              </a:rPr>
              <a:t>ar</a:t>
            </a:r>
            <a:r>
              <a:rPr lang="en-US" sz="1400" kern="1200" dirty="0">
                <a:solidFill>
                  <a:prstClr val="black"/>
                </a:solidFill>
                <a:latin typeface="Arial"/>
                <a:cs typeface="Arial"/>
              </a:rPr>
              <a:t>e </a:t>
            </a:r>
            <a:r>
              <a:rPr lang="en-US" sz="1400" b="1" kern="1200" spc="-5" dirty="0">
                <a:solidFill>
                  <a:prstClr val="black"/>
                </a:solidFill>
                <a:latin typeface="Arial"/>
                <a:cs typeface="Arial"/>
              </a:rPr>
              <a:t>2</a:t>
            </a:r>
            <a:r>
              <a:rPr lang="en-US" sz="1400" b="1" kern="1200" dirty="0">
                <a:solidFill>
                  <a:prstClr val="black"/>
                </a:solidFill>
                <a:latin typeface="Arial"/>
                <a:cs typeface="Arial"/>
              </a:rPr>
              <a:t>.6</a:t>
            </a:r>
            <a:r>
              <a:rPr lang="en-US" sz="1400" b="1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b="1" kern="1200" spc="-1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400" b="1" kern="120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400" b="1" kern="1200" spc="-1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400" b="1" kern="1200" spc="-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400" b="1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400" b="1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1200" spc="-10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400" kern="1200" spc="-5" dirty="0">
                <a:solidFill>
                  <a:prstClr val="black"/>
                </a:solidFill>
                <a:latin typeface="Arial"/>
                <a:cs typeface="Arial"/>
              </a:rPr>
              <a:t>ore li</a:t>
            </a:r>
            <a:r>
              <a:rPr lang="en-US" sz="1400" kern="1200" spc="5" dirty="0">
                <a:solidFill>
                  <a:prstClr val="black"/>
                </a:solidFill>
                <a:latin typeface="Arial"/>
                <a:cs typeface="Arial"/>
              </a:rPr>
              <a:t>k</a:t>
            </a:r>
            <a:r>
              <a:rPr lang="en-US" sz="1400" kern="1200" spc="-5" dirty="0">
                <a:solidFill>
                  <a:prstClr val="black"/>
                </a:solidFill>
                <a:latin typeface="Arial"/>
                <a:cs typeface="Arial"/>
              </a:rPr>
              <a:t>el</a:t>
            </a:r>
            <a:r>
              <a:rPr lang="en-US" sz="1400" kern="120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400" kern="12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1200" dirty="0">
                <a:solidFill>
                  <a:prstClr val="black"/>
                </a:solidFill>
                <a:latin typeface="Arial"/>
                <a:cs typeface="Arial"/>
              </a:rPr>
              <a:t>to</a:t>
            </a:r>
            <a:r>
              <a:rPr lang="en-US" sz="14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1200" spc="-5" dirty="0">
                <a:solidFill>
                  <a:prstClr val="black"/>
                </a:solidFill>
                <a:latin typeface="Arial"/>
                <a:cs typeface="Arial"/>
              </a:rPr>
              <a:t>ha</a:t>
            </a:r>
            <a:r>
              <a:rPr lang="en-US" sz="1400" kern="1200" spc="-20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4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4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1200" spc="-5" dirty="0">
                <a:solidFill>
                  <a:prstClr val="black"/>
                </a:solidFill>
                <a:latin typeface="Arial"/>
                <a:cs typeface="Arial"/>
              </a:rPr>
              <a:t>diab</a:t>
            </a:r>
            <a:r>
              <a:rPr lang="en-US" sz="1400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4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400" kern="1200" spc="-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400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400" kern="12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400" kern="1200" spc="-5" dirty="0">
                <a:solidFill>
                  <a:prstClr val="black"/>
                </a:solidFill>
                <a:latin typeface="Arial"/>
                <a:cs typeface="Arial"/>
              </a:rPr>
              <a:t>han </a:t>
            </a:r>
            <a:r>
              <a:rPr lang="en-US" sz="14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400" kern="1200" spc="-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4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4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1200" dirty="0">
                <a:solidFill>
                  <a:prstClr val="black"/>
                </a:solidFill>
                <a:latin typeface="Arial"/>
                <a:cs typeface="Arial"/>
              </a:rPr>
              <a:t>re</a:t>
            </a:r>
            <a:r>
              <a:rPr lang="en-US" sz="1400" kern="1200" spc="-1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400" kern="1200" dirty="0">
                <a:solidFill>
                  <a:prstClr val="black"/>
                </a:solidFill>
                <a:latin typeface="Arial"/>
                <a:cs typeface="Arial"/>
              </a:rPr>
              <a:t>t </a:t>
            </a:r>
            <a:r>
              <a:rPr lang="en-US" sz="1400" kern="1200" spc="-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400" kern="120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14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400" kern="1200" spc="-1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4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4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1200" spc="-10" dirty="0">
                <a:solidFill>
                  <a:prstClr val="black"/>
                </a:solidFill>
                <a:latin typeface="Arial"/>
                <a:cs typeface="Arial"/>
              </a:rPr>
              <a:t>U.</a:t>
            </a:r>
            <a:r>
              <a:rPr lang="en-US" sz="1400" kern="1200" dirty="0">
                <a:solidFill>
                  <a:prstClr val="black"/>
                </a:solidFill>
                <a:latin typeface="Arial"/>
                <a:cs typeface="Arial"/>
              </a:rPr>
              <a:t>S.</a:t>
            </a:r>
            <a:r>
              <a:rPr lang="en-US" sz="1400" kern="12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400" kern="1200" spc="-5" dirty="0">
                <a:solidFill>
                  <a:prstClr val="black"/>
                </a:solidFill>
                <a:latin typeface="Arial"/>
                <a:cs typeface="Arial"/>
              </a:rPr>
              <a:t>populati</a:t>
            </a:r>
            <a:r>
              <a:rPr lang="en-US" sz="1400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40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12700" marR="0" lvl="0" indent="18859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spc="-10" dirty="0">
                <a:solidFill>
                  <a:prstClr val="black"/>
                </a:solidFill>
                <a:latin typeface="Arial"/>
                <a:cs typeface="Arial"/>
              </a:rPr>
              <a:t>W</a:t>
            </a:r>
            <a:r>
              <a:rPr lang="en-US" sz="1200" b="1" kern="1200" dirty="0">
                <a:solidFill>
                  <a:prstClr val="black"/>
                </a:solidFill>
                <a:latin typeface="Arial"/>
                <a:cs typeface="Arial"/>
              </a:rPr>
              <a:t>hat</a:t>
            </a:r>
            <a:r>
              <a:rPr lang="en-US" sz="1200" b="1" kern="1200" spc="-5" dirty="0">
                <a:solidFill>
                  <a:prstClr val="black"/>
                </a:solidFill>
                <a:latin typeface="Arial"/>
                <a:cs typeface="Arial"/>
              </a:rPr>
              <a:t> i</a:t>
            </a:r>
            <a:r>
              <a:rPr lang="en-US" sz="1200" b="1" kern="120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200" b="1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b="1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b="1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b="1" kern="1200" dirty="0">
                <a:solidFill>
                  <a:prstClr val="black"/>
                </a:solidFill>
                <a:latin typeface="Arial"/>
                <a:cs typeface="Arial"/>
              </a:rPr>
              <a:t>step </a:t>
            </a:r>
            <a:r>
              <a:rPr lang="en-US" sz="1200" b="1" kern="1200" spc="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200" b="1" kern="1200" spc="-10" dirty="0">
                <a:solidFill>
                  <a:prstClr val="black"/>
                </a:solidFill>
                <a:latin typeface="Arial"/>
                <a:cs typeface="Arial"/>
              </a:rPr>
              <a:t>oun</a:t>
            </a:r>
            <a:r>
              <a:rPr lang="en-US" sz="1200" b="1" kern="1200" spc="-2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b="1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b="1" kern="1200" spc="-5" dirty="0">
                <a:solidFill>
                  <a:prstClr val="black"/>
                </a:solidFill>
                <a:latin typeface="Arial"/>
                <a:cs typeface="Arial"/>
              </a:rPr>
              <a:t>r?</a:t>
            </a:r>
            <a:endParaRPr lang="en-US" sz="12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12700" marR="6350" lvl="0" indent="0" algn="l" defTabSz="914400" rtl="0" eaLnBrk="1" fontAlgn="auto" latinLnBrk="0" hangingPunct="1">
              <a:lnSpc>
                <a:spcPct val="105400"/>
              </a:lnSpc>
              <a:spcBef>
                <a:spcPts val="4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A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step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ter,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ls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ed a pe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ter,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ou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ts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 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he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ste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ps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ou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ake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 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da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.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 The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oal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fo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r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erall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g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ood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lt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h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is to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re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h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1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0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,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0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00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eps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or 5 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es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ach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da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.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 The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rea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t thin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st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 c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te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r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is th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ts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our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ste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s,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no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ju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ose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ta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k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ng ph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sical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cti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spc="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.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s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an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lp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re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in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ou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h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 e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v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ery</a:t>
            </a:r>
            <a:r>
              <a:rPr lang="en-US" sz="1200" kern="1200" spc="-2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st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ep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ou 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ta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ke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he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lp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s </a:t>
            </a:r>
            <a:r>
              <a:rPr lang="en-US" sz="1200" kern="1200" spc="-1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ou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na</a:t>
            </a:r>
            <a:r>
              <a:rPr lang="en-US" sz="1200" kern="1200" spc="-20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e 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1200" kern="1200" dirty="0">
                <a:solidFill>
                  <a:prstClr val="black"/>
                </a:solidFill>
                <a:latin typeface="Arial"/>
                <a:cs typeface="Arial"/>
              </a:rPr>
              <a:t>our d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ia</a:t>
            </a:r>
            <a:r>
              <a:rPr lang="en-US" sz="1200" kern="1200" spc="5" dirty="0">
                <a:solidFill>
                  <a:prstClr val="black"/>
                </a:solidFill>
                <a:latin typeface="Arial"/>
                <a:cs typeface="Arial"/>
              </a:rPr>
              <a:t>b</a:t>
            </a:r>
            <a:r>
              <a:rPr lang="en-US" sz="1200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1200" kern="1200" spc="-5" dirty="0">
                <a:solidFill>
                  <a:prstClr val="black"/>
                </a:solidFill>
                <a:latin typeface="Arial"/>
                <a:cs typeface="Arial"/>
              </a:rPr>
              <a:t>tes!</a:t>
            </a:r>
            <a:endParaRPr lang="en-US" sz="12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endParaRPr lang="en-US" dirty="0" smtClean="0"/>
          </a:p>
          <a:p>
            <a:endParaRPr lang="en-US" dirty="0"/>
          </a:p>
          <a:p>
            <a:pPr marL="685800" marR="6350" lvl="0" algn="l" defTabSz="914400" rtl="0" eaLnBrk="1" fontAlgn="auto" latinLnBrk="0" hangingPunct="1">
              <a:lnSpc>
                <a:spcPct val="116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kern="1200" dirty="0">
                <a:solidFill>
                  <a:srgbClr val="006699"/>
                </a:solidFill>
                <a:latin typeface="Comic Sans MS"/>
                <a:cs typeface="Comic Sans MS"/>
              </a:rPr>
              <a:t>Hea</a:t>
            </a:r>
            <a:r>
              <a:rPr lang="en-US" sz="1400" b="1" kern="1200" spc="-5" dirty="0">
                <a:solidFill>
                  <a:srgbClr val="006699"/>
                </a:solidFill>
                <a:latin typeface="Comic Sans MS"/>
                <a:cs typeface="Comic Sans MS"/>
              </a:rPr>
              <a:t>lth</a:t>
            </a:r>
            <a:r>
              <a:rPr lang="en-US" sz="1400" b="1" kern="1200" dirty="0">
                <a:solidFill>
                  <a:srgbClr val="006699"/>
                </a:solidFill>
                <a:latin typeface="Comic Sans MS"/>
                <a:cs typeface="Comic Sans MS"/>
              </a:rPr>
              <a:t>y</a:t>
            </a:r>
            <a:r>
              <a:rPr lang="en-US" sz="1400" b="1" kern="1200" spc="-5" dirty="0">
                <a:solidFill>
                  <a:srgbClr val="006699"/>
                </a:solidFill>
                <a:latin typeface="Comic Sans MS"/>
                <a:cs typeface="Comic Sans MS"/>
              </a:rPr>
              <a:t> eatin</a:t>
            </a:r>
            <a:r>
              <a:rPr lang="en-US" sz="1400" b="1" kern="1200" dirty="0">
                <a:solidFill>
                  <a:srgbClr val="006699"/>
                </a:solidFill>
                <a:latin typeface="Comic Sans MS"/>
                <a:cs typeface="Comic Sans MS"/>
              </a:rPr>
              <a:t>g</a:t>
            </a:r>
            <a:r>
              <a:rPr lang="en-US" sz="1400" b="1" kern="1200" spc="-20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en-US" sz="1400" b="1" kern="1200" dirty="0">
                <a:solidFill>
                  <a:srgbClr val="006699"/>
                </a:solidFill>
                <a:latin typeface="Comic Sans MS"/>
                <a:cs typeface="Comic Sans MS"/>
              </a:rPr>
              <a:t>a</a:t>
            </a:r>
            <a:r>
              <a:rPr lang="en-US" sz="1400" b="1" kern="1200" spc="-15" dirty="0">
                <a:solidFill>
                  <a:srgbClr val="006699"/>
                </a:solidFill>
                <a:latin typeface="Comic Sans MS"/>
                <a:cs typeface="Comic Sans MS"/>
              </a:rPr>
              <a:t>n</a:t>
            </a:r>
            <a:r>
              <a:rPr lang="en-US" sz="1400" b="1" kern="1200" dirty="0">
                <a:solidFill>
                  <a:srgbClr val="006699"/>
                </a:solidFill>
                <a:latin typeface="Comic Sans MS"/>
                <a:cs typeface="Comic Sans MS"/>
              </a:rPr>
              <a:t>d p</a:t>
            </a:r>
            <a:r>
              <a:rPr lang="en-US" sz="1400" b="1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h</a:t>
            </a:r>
            <a:r>
              <a:rPr lang="en-US" sz="1400" b="1" kern="1200" dirty="0">
                <a:solidFill>
                  <a:srgbClr val="006699"/>
                </a:solidFill>
                <a:latin typeface="Comic Sans MS"/>
                <a:cs typeface="Comic Sans MS"/>
              </a:rPr>
              <a:t>ys</a:t>
            </a:r>
            <a:r>
              <a:rPr lang="en-US" sz="1400" b="1" kern="1200" spc="5" dirty="0">
                <a:solidFill>
                  <a:srgbClr val="006699"/>
                </a:solidFill>
                <a:latin typeface="Comic Sans MS"/>
                <a:cs typeface="Comic Sans MS"/>
              </a:rPr>
              <a:t>i</a:t>
            </a:r>
            <a:r>
              <a:rPr lang="en-US" sz="1400" b="1" kern="1200" dirty="0">
                <a:solidFill>
                  <a:srgbClr val="006699"/>
                </a:solidFill>
                <a:latin typeface="Comic Sans MS"/>
                <a:cs typeface="Comic Sans MS"/>
              </a:rPr>
              <a:t>c</a:t>
            </a:r>
            <a:r>
              <a:rPr lang="en-US" sz="1400" b="1" kern="1200" spc="-15" dirty="0">
                <a:solidFill>
                  <a:srgbClr val="006699"/>
                </a:solidFill>
                <a:latin typeface="Comic Sans MS"/>
                <a:cs typeface="Comic Sans MS"/>
              </a:rPr>
              <a:t>a</a:t>
            </a:r>
            <a:r>
              <a:rPr lang="en-US" sz="1400" b="1" kern="1200" dirty="0">
                <a:solidFill>
                  <a:srgbClr val="006699"/>
                </a:solidFill>
                <a:latin typeface="Comic Sans MS"/>
                <a:cs typeface="Comic Sans MS"/>
              </a:rPr>
              <a:t>l act</a:t>
            </a:r>
            <a:r>
              <a:rPr lang="en-US" sz="1400" b="1" kern="1200" spc="-15" dirty="0">
                <a:solidFill>
                  <a:srgbClr val="006699"/>
                </a:solidFill>
                <a:latin typeface="Comic Sans MS"/>
                <a:cs typeface="Comic Sans MS"/>
              </a:rPr>
              <a:t>i</a:t>
            </a:r>
            <a:r>
              <a:rPr lang="en-US" sz="1400" b="1" kern="1200" spc="-5" dirty="0">
                <a:solidFill>
                  <a:srgbClr val="006699"/>
                </a:solidFill>
                <a:latin typeface="Comic Sans MS"/>
                <a:cs typeface="Comic Sans MS"/>
              </a:rPr>
              <a:t>v</a:t>
            </a:r>
            <a:r>
              <a:rPr lang="en-US" sz="1400" b="1" kern="1200" dirty="0">
                <a:solidFill>
                  <a:srgbClr val="006699"/>
                </a:solidFill>
                <a:latin typeface="Comic Sans MS"/>
                <a:cs typeface="Comic Sans MS"/>
              </a:rPr>
              <a:t>i</a:t>
            </a:r>
            <a:r>
              <a:rPr lang="en-US" sz="1400" b="1" kern="1200" spc="-15" dirty="0">
                <a:solidFill>
                  <a:srgbClr val="006699"/>
                </a:solidFill>
                <a:latin typeface="Comic Sans MS"/>
                <a:cs typeface="Comic Sans MS"/>
              </a:rPr>
              <a:t>t</a:t>
            </a:r>
            <a:r>
              <a:rPr lang="en-US" sz="1400" b="1" kern="1200" dirty="0">
                <a:solidFill>
                  <a:srgbClr val="006699"/>
                </a:solidFill>
                <a:latin typeface="Comic Sans MS"/>
                <a:cs typeface="Comic Sans MS"/>
              </a:rPr>
              <a:t>y can</a:t>
            </a:r>
            <a:r>
              <a:rPr lang="en-US" sz="1400" b="1" kern="1200" spc="-5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en-US" sz="1400" b="1" kern="1200" spc="5" dirty="0">
                <a:solidFill>
                  <a:srgbClr val="006699"/>
                </a:solidFill>
                <a:latin typeface="Comic Sans MS"/>
                <a:cs typeface="Comic Sans MS"/>
              </a:rPr>
              <a:t>h</a:t>
            </a:r>
            <a:r>
              <a:rPr lang="en-US" sz="1400" b="1" kern="1200" spc="-5" dirty="0">
                <a:solidFill>
                  <a:srgbClr val="006699"/>
                </a:solidFill>
                <a:latin typeface="Comic Sans MS"/>
                <a:cs typeface="Comic Sans MS"/>
              </a:rPr>
              <a:t>e</a:t>
            </a:r>
            <a:r>
              <a:rPr lang="en-US" sz="1400" b="1" kern="1200" spc="-15" dirty="0">
                <a:solidFill>
                  <a:srgbClr val="006699"/>
                </a:solidFill>
                <a:latin typeface="Comic Sans MS"/>
                <a:cs typeface="Comic Sans MS"/>
              </a:rPr>
              <a:t>l</a:t>
            </a:r>
            <a:r>
              <a:rPr lang="en-US" sz="1400" b="1" kern="1200" dirty="0">
                <a:solidFill>
                  <a:srgbClr val="006699"/>
                </a:solidFill>
                <a:latin typeface="Comic Sans MS"/>
                <a:cs typeface="Comic Sans MS"/>
              </a:rPr>
              <a:t>p</a:t>
            </a:r>
            <a:r>
              <a:rPr lang="en-US" sz="1400" b="1" kern="1200" spc="5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en-US" sz="1400" b="1" kern="1200" spc="-15" dirty="0">
                <a:solidFill>
                  <a:srgbClr val="006699"/>
                </a:solidFill>
                <a:latin typeface="Comic Sans MS"/>
                <a:cs typeface="Comic Sans MS"/>
              </a:rPr>
              <a:t>c</a:t>
            </a:r>
            <a:r>
              <a:rPr lang="en-US" sz="1400" b="1" kern="1200" dirty="0">
                <a:solidFill>
                  <a:srgbClr val="006699"/>
                </a:solidFill>
                <a:latin typeface="Comic Sans MS"/>
                <a:cs typeface="Comic Sans MS"/>
              </a:rPr>
              <a:t>o</a:t>
            </a:r>
            <a:r>
              <a:rPr lang="en-US" sz="1400" b="1" kern="1200" spc="-5" dirty="0">
                <a:solidFill>
                  <a:srgbClr val="006699"/>
                </a:solidFill>
                <a:latin typeface="Comic Sans MS"/>
                <a:cs typeface="Comic Sans MS"/>
              </a:rPr>
              <a:t>nt</a:t>
            </a:r>
            <a:r>
              <a:rPr lang="en-US" sz="1400" b="1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r</a:t>
            </a:r>
            <a:r>
              <a:rPr lang="en-US" sz="1400" b="1" kern="1200" dirty="0">
                <a:solidFill>
                  <a:srgbClr val="006699"/>
                </a:solidFill>
                <a:latin typeface="Comic Sans MS"/>
                <a:cs typeface="Comic Sans MS"/>
              </a:rPr>
              <a:t>ol or</a:t>
            </a:r>
            <a:r>
              <a:rPr lang="en-US" sz="1400" b="1" kern="1200" spc="-15" dirty="0">
                <a:solidFill>
                  <a:srgbClr val="006699"/>
                </a:solidFill>
                <a:latin typeface="Comic Sans MS"/>
                <a:cs typeface="Comic Sans MS"/>
              </a:rPr>
              <a:t> </a:t>
            </a:r>
            <a:r>
              <a:rPr lang="en-US" sz="1400" b="1" kern="1200" dirty="0">
                <a:solidFill>
                  <a:srgbClr val="006699"/>
                </a:solidFill>
                <a:latin typeface="Comic Sans MS"/>
                <a:cs typeface="Comic Sans MS"/>
              </a:rPr>
              <a:t>p</a:t>
            </a:r>
            <a:r>
              <a:rPr lang="en-US" sz="1400" b="1" kern="1200" spc="-5" dirty="0">
                <a:solidFill>
                  <a:srgbClr val="006699"/>
                </a:solidFill>
                <a:latin typeface="Comic Sans MS"/>
                <a:cs typeface="Comic Sans MS"/>
              </a:rPr>
              <a:t>r</a:t>
            </a:r>
            <a:r>
              <a:rPr lang="en-US" sz="1400" b="1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e</a:t>
            </a:r>
            <a:r>
              <a:rPr lang="en-US" sz="1400" b="1" kern="1200" spc="-5" dirty="0">
                <a:solidFill>
                  <a:srgbClr val="006699"/>
                </a:solidFill>
                <a:latin typeface="Comic Sans MS"/>
                <a:cs typeface="Comic Sans MS"/>
              </a:rPr>
              <a:t>ve</a:t>
            </a:r>
            <a:r>
              <a:rPr lang="en-US" sz="1400" b="1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n</a:t>
            </a:r>
            <a:r>
              <a:rPr lang="en-US" sz="1400" b="1" kern="1200" dirty="0">
                <a:solidFill>
                  <a:srgbClr val="006699"/>
                </a:solidFill>
                <a:latin typeface="Comic Sans MS"/>
                <a:cs typeface="Comic Sans MS"/>
              </a:rPr>
              <a:t>t </a:t>
            </a:r>
            <a:r>
              <a:rPr lang="en-US" sz="1400" b="1" kern="1200" spc="-5" dirty="0">
                <a:solidFill>
                  <a:srgbClr val="006699"/>
                </a:solidFill>
                <a:latin typeface="Comic Sans MS"/>
                <a:cs typeface="Comic Sans MS"/>
              </a:rPr>
              <a:t>d</a:t>
            </a:r>
            <a:r>
              <a:rPr lang="en-US" sz="1400" b="1" kern="1200" spc="5" dirty="0">
                <a:solidFill>
                  <a:srgbClr val="006699"/>
                </a:solidFill>
                <a:latin typeface="Comic Sans MS"/>
                <a:cs typeface="Comic Sans MS"/>
              </a:rPr>
              <a:t>i</a:t>
            </a:r>
            <a:r>
              <a:rPr lang="en-US" sz="1400" b="1" kern="1200" dirty="0">
                <a:solidFill>
                  <a:srgbClr val="006699"/>
                </a:solidFill>
                <a:latin typeface="Comic Sans MS"/>
                <a:cs typeface="Comic Sans MS"/>
              </a:rPr>
              <a:t>a</a:t>
            </a:r>
            <a:r>
              <a:rPr lang="en-US" sz="1400" b="1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b</a:t>
            </a:r>
            <a:r>
              <a:rPr lang="en-US" sz="1400" b="1" kern="1200" spc="-5" dirty="0">
                <a:solidFill>
                  <a:srgbClr val="006699"/>
                </a:solidFill>
                <a:latin typeface="Comic Sans MS"/>
                <a:cs typeface="Comic Sans MS"/>
              </a:rPr>
              <a:t>et</a:t>
            </a:r>
            <a:r>
              <a:rPr lang="en-US" sz="1400" b="1" kern="1200" spc="-10" dirty="0">
                <a:solidFill>
                  <a:srgbClr val="006699"/>
                </a:solidFill>
                <a:latin typeface="Comic Sans MS"/>
                <a:cs typeface="Comic Sans MS"/>
              </a:rPr>
              <a:t>e</a:t>
            </a:r>
            <a:r>
              <a:rPr lang="en-US" sz="1400" b="1" kern="1200" dirty="0">
                <a:solidFill>
                  <a:srgbClr val="006699"/>
                </a:solidFill>
                <a:latin typeface="Comic Sans MS"/>
                <a:cs typeface="Comic Sans MS"/>
              </a:rPr>
              <a:t>s</a:t>
            </a:r>
            <a:endParaRPr lang="en-US" sz="1400" kern="1200" dirty="0">
              <a:solidFill>
                <a:prstClr val="black"/>
              </a:solidFill>
              <a:latin typeface="Comic Sans MS"/>
              <a:cs typeface="Comic Sans MS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</TotalTime>
  <Words>478</Words>
  <Application>Microsoft Office PowerPoint</Application>
  <PresentationFormat>Custom</PresentationFormat>
  <Paragraphs>94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Arial Black</vt:lpstr>
      <vt:lpstr>Arial Narrow</vt:lpstr>
      <vt:lpstr>Calibri</vt:lpstr>
      <vt:lpstr>Comic Sans MS</vt:lpstr>
      <vt:lpstr>Times New Roman</vt:lpstr>
      <vt:lpstr>Tw Cen MT</vt:lpstr>
      <vt:lpstr>Office Theme</vt:lpstr>
      <vt:lpstr>Why Walk?</vt:lpstr>
      <vt:lpstr>Walking in the Spirit of Health and Wellness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Portland NARA of the Northwest – Walking in the Spirit of Health and Wellness Walking Program</dc:title>
  <dc:subject>Portland NARA of the Northwest – Walking in the Spirit of Health and Wellness Walking Program</dc:subject>
  <dc:creator>IHS/SDPI</dc:creator>
  <cp:keywords>Portland NARA of the Northwest – Walking in the Spirit of Health and Wellness Walking Program</cp:keywords>
  <cp:lastModifiedBy>Waquie, Janell F (IHS/HQ) [C]</cp:lastModifiedBy>
  <cp:revision>8</cp:revision>
  <dcterms:created xsi:type="dcterms:W3CDTF">2014-03-03T12:14:29Z</dcterms:created>
  <dcterms:modified xsi:type="dcterms:W3CDTF">2015-04-09T16:09:18Z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2011-10-05T00:00:00Z</vt:filetime>
  </property>
  <property fmtid="{D5CDD505-2E9C-101B-9397-08002B2CF9AE}" pid="3" name="LastSaved">
    <vt:filetime>2014-03-03T00:00:00Z</vt:filetime>
  </property>
</Properties>
</file>