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>
        <p:scale>
          <a:sx n="66" d="100"/>
          <a:sy n="66" d="100"/>
        </p:scale>
        <p:origin x="1074" y="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>
                <a:latin typeface="Arial"/>
                <a:cs typeface="Arial"/>
              </a:defRPr>
            </a:lvl1pPr>
          </a:lstStyle>
          <a:p>
            <a:pPr marL="12700" marR="6350" indent="2540">
              <a:lnSpc>
                <a:spcPct val="102899"/>
              </a:lnSpc>
            </a:pPr>
            <a:r>
              <a:rPr spc="15" dirty="0"/>
              <a:t>Please</a:t>
            </a:r>
            <a:r>
              <a:rPr spc="5" dirty="0"/>
              <a:t> </a:t>
            </a:r>
            <a:r>
              <a:rPr spc="15" dirty="0"/>
              <a:t>return</a:t>
            </a:r>
            <a:r>
              <a:rPr spc="-20" dirty="0"/>
              <a:t> </a:t>
            </a:r>
            <a:r>
              <a:rPr spc="30" dirty="0"/>
              <a:t>to</a:t>
            </a:r>
            <a:r>
              <a:rPr spc="15" dirty="0"/>
              <a:t> Kathy</a:t>
            </a:r>
            <a:r>
              <a:rPr spc="-5" dirty="0"/>
              <a:t> </a:t>
            </a:r>
            <a:r>
              <a:rPr spc="20" dirty="0"/>
              <a:t>O'Gara,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5" dirty="0"/>
              <a:t> </a:t>
            </a:r>
            <a:r>
              <a:rPr spc="10" dirty="0"/>
              <a:t>Promotion</a:t>
            </a:r>
            <a:r>
              <a:rPr spc="5" dirty="0"/>
              <a:t> </a:t>
            </a:r>
            <a:r>
              <a:rPr spc="15" dirty="0"/>
              <a:t>966-8736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50">
                <a:latin typeface="Arial"/>
                <a:cs typeface="Arial"/>
              </a:defRPr>
            </a:lvl1pPr>
          </a:lstStyle>
          <a:p>
            <a:pPr marL="12700" marR="6350" indent="641350">
              <a:lnSpc>
                <a:spcPct val="102899"/>
              </a:lnSpc>
            </a:pPr>
            <a:r>
              <a:rPr spc="5" dirty="0"/>
              <a:t>last</a:t>
            </a:r>
            <a:r>
              <a:rPr spc="40" dirty="0"/>
              <a:t> </a:t>
            </a:r>
            <a:r>
              <a:rPr spc="10" dirty="0"/>
              <a:t>updated</a:t>
            </a:r>
            <a:r>
              <a:rPr spc="-5" dirty="0"/>
              <a:t> </a:t>
            </a:r>
            <a:r>
              <a:rPr spc="10" dirty="0"/>
              <a:t>2/9/2011</a:t>
            </a:r>
            <a:r>
              <a:rPr spc="5" dirty="0"/>
              <a:t> </a:t>
            </a:r>
            <a:r>
              <a:rPr spc="15" dirty="0"/>
              <a:t>Please</a:t>
            </a:r>
            <a:r>
              <a:rPr spc="-20" dirty="0"/>
              <a:t> </a:t>
            </a:r>
            <a:r>
              <a:rPr spc="15" dirty="0"/>
              <a:t>complete</a:t>
            </a:r>
            <a:r>
              <a:rPr spc="45" dirty="0"/>
              <a:t> </a:t>
            </a:r>
            <a:r>
              <a:rPr spc="20" dirty="0"/>
              <a:t>one</a:t>
            </a:r>
            <a:r>
              <a:rPr spc="-35" dirty="0"/>
              <a:t> </a:t>
            </a:r>
            <a:r>
              <a:rPr spc="10" dirty="0"/>
              <a:t>form</a:t>
            </a:r>
            <a:r>
              <a:rPr spc="70" dirty="0"/>
              <a:t> </a:t>
            </a:r>
            <a:r>
              <a:rPr spc="10" dirty="0"/>
              <a:t>per</a:t>
            </a:r>
            <a:r>
              <a:rPr spc="30" dirty="0"/>
              <a:t> </a:t>
            </a:r>
            <a:r>
              <a:rPr spc="-5" dirty="0"/>
              <a:t>event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>
                <a:latin typeface="Arial"/>
                <a:cs typeface="Arial"/>
              </a:defRPr>
            </a:lvl1pPr>
          </a:lstStyle>
          <a:p>
            <a:pPr marL="12700" marR="6350" indent="2540">
              <a:lnSpc>
                <a:spcPct val="102899"/>
              </a:lnSpc>
            </a:pPr>
            <a:r>
              <a:rPr spc="15" dirty="0"/>
              <a:t>Please</a:t>
            </a:r>
            <a:r>
              <a:rPr spc="5" dirty="0"/>
              <a:t> </a:t>
            </a:r>
            <a:r>
              <a:rPr spc="15" dirty="0"/>
              <a:t>return</a:t>
            </a:r>
            <a:r>
              <a:rPr spc="-20" dirty="0"/>
              <a:t> </a:t>
            </a:r>
            <a:r>
              <a:rPr spc="30" dirty="0"/>
              <a:t>to</a:t>
            </a:r>
            <a:r>
              <a:rPr spc="15" dirty="0"/>
              <a:t> Kathy</a:t>
            </a:r>
            <a:r>
              <a:rPr spc="-5" dirty="0"/>
              <a:t> </a:t>
            </a:r>
            <a:r>
              <a:rPr spc="20" dirty="0"/>
              <a:t>O'Gara,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5" dirty="0"/>
              <a:t> </a:t>
            </a:r>
            <a:r>
              <a:rPr spc="10" dirty="0"/>
              <a:t>Promotion</a:t>
            </a:r>
            <a:r>
              <a:rPr spc="5" dirty="0"/>
              <a:t> </a:t>
            </a:r>
            <a:r>
              <a:rPr spc="15" dirty="0"/>
              <a:t>966-8736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50">
                <a:latin typeface="Arial"/>
                <a:cs typeface="Arial"/>
              </a:defRPr>
            </a:lvl1pPr>
          </a:lstStyle>
          <a:p>
            <a:pPr marL="12700" marR="6350" indent="641350">
              <a:lnSpc>
                <a:spcPct val="102899"/>
              </a:lnSpc>
            </a:pPr>
            <a:r>
              <a:rPr spc="5" dirty="0"/>
              <a:t>last</a:t>
            </a:r>
            <a:r>
              <a:rPr spc="40" dirty="0"/>
              <a:t> </a:t>
            </a:r>
            <a:r>
              <a:rPr spc="10" dirty="0"/>
              <a:t>updated</a:t>
            </a:r>
            <a:r>
              <a:rPr spc="-5" dirty="0"/>
              <a:t> </a:t>
            </a:r>
            <a:r>
              <a:rPr spc="10" dirty="0"/>
              <a:t>2/9/2011</a:t>
            </a:r>
            <a:r>
              <a:rPr spc="5" dirty="0"/>
              <a:t> </a:t>
            </a:r>
            <a:r>
              <a:rPr spc="15" dirty="0"/>
              <a:t>Please</a:t>
            </a:r>
            <a:r>
              <a:rPr spc="-20" dirty="0"/>
              <a:t> </a:t>
            </a:r>
            <a:r>
              <a:rPr spc="15" dirty="0"/>
              <a:t>complete</a:t>
            </a:r>
            <a:r>
              <a:rPr spc="45" dirty="0"/>
              <a:t> </a:t>
            </a:r>
            <a:r>
              <a:rPr spc="20" dirty="0"/>
              <a:t>one</a:t>
            </a:r>
            <a:r>
              <a:rPr spc="-35" dirty="0"/>
              <a:t> </a:t>
            </a:r>
            <a:r>
              <a:rPr spc="10" dirty="0"/>
              <a:t>form</a:t>
            </a:r>
            <a:r>
              <a:rPr spc="70" dirty="0"/>
              <a:t> </a:t>
            </a:r>
            <a:r>
              <a:rPr spc="10" dirty="0"/>
              <a:t>per</a:t>
            </a:r>
            <a:r>
              <a:rPr spc="30" dirty="0"/>
              <a:t> </a:t>
            </a:r>
            <a:r>
              <a:rPr spc="-5" dirty="0"/>
              <a:t>event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>
                <a:latin typeface="Arial"/>
                <a:cs typeface="Arial"/>
              </a:defRPr>
            </a:lvl1pPr>
          </a:lstStyle>
          <a:p>
            <a:pPr marL="12700" marR="6350" indent="2540">
              <a:lnSpc>
                <a:spcPct val="102899"/>
              </a:lnSpc>
            </a:pPr>
            <a:r>
              <a:rPr spc="15" dirty="0"/>
              <a:t>Please</a:t>
            </a:r>
            <a:r>
              <a:rPr spc="5" dirty="0"/>
              <a:t> </a:t>
            </a:r>
            <a:r>
              <a:rPr spc="15" dirty="0"/>
              <a:t>return</a:t>
            </a:r>
            <a:r>
              <a:rPr spc="-20" dirty="0"/>
              <a:t> </a:t>
            </a:r>
            <a:r>
              <a:rPr spc="30" dirty="0"/>
              <a:t>to</a:t>
            </a:r>
            <a:r>
              <a:rPr spc="15" dirty="0"/>
              <a:t> Kathy</a:t>
            </a:r>
            <a:r>
              <a:rPr spc="-5" dirty="0"/>
              <a:t> </a:t>
            </a:r>
            <a:r>
              <a:rPr spc="20" dirty="0"/>
              <a:t>O'Gara,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5" dirty="0"/>
              <a:t> </a:t>
            </a:r>
            <a:r>
              <a:rPr spc="10" dirty="0"/>
              <a:t>Promotion</a:t>
            </a:r>
            <a:r>
              <a:rPr spc="5" dirty="0"/>
              <a:t> </a:t>
            </a:r>
            <a:r>
              <a:rPr spc="15" dirty="0"/>
              <a:t>966-8736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50">
                <a:latin typeface="Arial"/>
                <a:cs typeface="Arial"/>
              </a:defRPr>
            </a:lvl1pPr>
          </a:lstStyle>
          <a:p>
            <a:pPr marL="12700" marR="6350" indent="641350">
              <a:lnSpc>
                <a:spcPct val="102899"/>
              </a:lnSpc>
            </a:pPr>
            <a:r>
              <a:rPr spc="5" dirty="0"/>
              <a:t>last</a:t>
            </a:r>
            <a:r>
              <a:rPr spc="40" dirty="0"/>
              <a:t> </a:t>
            </a:r>
            <a:r>
              <a:rPr spc="10" dirty="0"/>
              <a:t>updated</a:t>
            </a:r>
            <a:r>
              <a:rPr spc="-5" dirty="0"/>
              <a:t> </a:t>
            </a:r>
            <a:r>
              <a:rPr spc="10" dirty="0"/>
              <a:t>2/9/2011</a:t>
            </a:r>
            <a:r>
              <a:rPr spc="5" dirty="0"/>
              <a:t> </a:t>
            </a:r>
            <a:r>
              <a:rPr spc="15" dirty="0"/>
              <a:t>Please</a:t>
            </a:r>
            <a:r>
              <a:rPr spc="-20" dirty="0"/>
              <a:t> </a:t>
            </a:r>
            <a:r>
              <a:rPr spc="15" dirty="0"/>
              <a:t>complete</a:t>
            </a:r>
            <a:r>
              <a:rPr spc="45" dirty="0"/>
              <a:t> </a:t>
            </a:r>
            <a:r>
              <a:rPr spc="20" dirty="0"/>
              <a:t>one</a:t>
            </a:r>
            <a:r>
              <a:rPr spc="-35" dirty="0"/>
              <a:t> </a:t>
            </a:r>
            <a:r>
              <a:rPr spc="10" dirty="0"/>
              <a:t>form</a:t>
            </a:r>
            <a:r>
              <a:rPr spc="70" dirty="0"/>
              <a:t> </a:t>
            </a:r>
            <a:r>
              <a:rPr spc="10" dirty="0"/>
              <a:t>per</a:t>
            </a:r>
            <a:r>
              <a:rPr spc="30" dirty="0"/>
              <a:t> </a:t>
            </a:r>
            <a:r>
              <a:rPr spc="-5" dirty="0"/>
              <a:t>event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>
                <a:latin typeface="Arial"/>
                <a:cs typeface="Arial"/>
              </a:defRPr>
            </a:lvl1pPr>
          </a:lstStyle>
          <a:p>
            <a:pPr marL="12700" marR="6350" indent="2540">
              <a:lnSpc>
                <a:spcPct val="102899"/>
              </a:lnSpc>
            </a:pPr>
            <a:r>
              <a:rPr spc="15" dirty="0"/>
              <a:t>Please</a:t>
            </a:r>
            <a:r>
              <a:rPr spc="5" dirty="0"/>
              <a:t> </a:t>
            </a:r>
            <a:r>
              <a:rPr spc="15" dirty="0"/>
              <a:t>return</a:t>
            </a:r>
            <a:r>
              <a:rPr spc="-20" dirty="0"/>
              <a:t> </a:t>
            </a:r>
            <a:r>
              <a:rPr spc="30" dirty="0"/>
              <a:t>to</a:t>
            </a:r>
            <a:r>
              <a:rPr spc="15" dirty="0"/>
              <a:t> Kathy</a:t>
            </a:r>
            <a:r>
              <a:rPr spc="-5" dirty="0"/>
              <a:t> </a:t>
            </a:r>
            <a:r>
              <a:rPr spc="20" dirty="0"/>
              <a:t>O'Gara,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5" dirty="0"/>
              <a:t> </a:t>
            </a:r>
            <a:r>
              <a:rPr spc="10" dirty="0"/>
              <a:t>Promotion</a:t>
            </a:r>
            <a:r>
              <a:rPr spc="5" dirty="0"/>
              <a:t> </a:t>
            </a:r>
            <a:r>
              <a:rPr spc="15" dirty="0"/>
              <a:t>966-8736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50">
                <a:latin typeface="Arial"/>
                <a:cs typeface="Arial"/>
              </a:defRPr>
            </a:lvl1pPr>
          </a:lstStyle>
          <a:p>
            <a:pPr marL="12700" marR="6350" indent="641350">
              <a:lnSpc>
                <a:spcPct val="102899"/>
              </a:lnSpc>
            </a:pPr>
            <a:r>
              <a:rPr spc="5" dirty="0"/>
              <a:t>last</a:t>
            </a:r>
            <a:r>
              <a:rPr spc="40" dirty="0"/>
              <a:t> </a:t>
            </a:r>
            <a:r>
              <a:rPr spc="10" dirty="0"/>
              <a:t>updated</a:t>
            </a:r>
            <a:r>
              <a:rPr spc="-5" dirty="0"/>
              <a:t> </a:t>
            </a:r>
            <a:r>
              <a:rPr spc="10" dirty="0"/>
              <a:t>2/9/2011</a:t>
            </a:r>
            <a:r>
              <a:rPr spc="5" dirty="0"/>
              <a:t> </a:t>
            </a:r>
            <a:r>
              <a:rPr spc="15" dirty="0"/>
              <a:t>Please</a:t>
            </a:r>
            <a:r>
              <a:rPr spc="-20" dirty="0"/>
              <a:t> </a:t>
            </a:r>
            <a:r>
              <a:rPr spc="15" dirty="0"/>
              <a:t>complete</a:t>
            </a:r>
            <a:r>
              <a:rPr spc="45" dirty="0"/>
              <a:t> </a:t>
            </a:r>
            <a:r>
              <a:rPr spc="20" dirty="0"/>
              <a:t>one</a:t>
            </a:r>
            <a:r>
              <a:rPr spc="-35" dirty="0"/>
              <a:t> </a:t>
            </a:r>
            <a:r>
              <a:rPr spc="10" dirty="0"/>
              <a:t>form</a:t>
            </a:r>
            <a:r>
              <a:rPr spc="70" dirty="0"/>
              <a:t> </a:t>
            </a:r>
            <a:r>
              <a:rPr spc="10" dirty="0"/>
              <a:t>per</a:t>
            </a:r>
            <a:r>
              <a:rPr spc="30" dirty="0"/>
              <a:t> </a:t>
            </a:r>
            <a:r>
              <a:rPr spc="-5" dirty="0"/>
              <a:t>event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>
                <a:latin typeface="Arial"/>
                <a:cs typeface="Arial"/>
              </a:defRPr>
            </a:lvl1pPr>
          </a:lstStyle>
          <a:p>
            <a:pPr marL="12700" marR="6350" indent="2540">
              <a:lnSpc>
                <a:spcPct val="102899"/>
              </a:lnSpc>
            </a:pPr>
            <a:r>
              <a:rPr spc="15" dirty="0"/>
              <a:t>Please</a:t>
            </a:r>
            <a:r>
              <a:rPr spc="5" dirty="0"/>
              <a:t> </a:t>
            </a:r>
            <a:r>
              <a:rPr spc="15" dirty="0"/>
              <a:t>return</a:t>
            </a:r>
            <a:r>
              <a:rPr spc="-20" dirty="0"/>
              <a:t> </a:t>
            </a:r>
            <a:r>
              <a:rPr spc="30" dirty="0"/>
              <a:t>to</a:t>
            </a:r>
            <a:r>
              <a:rPr spc="15" dirty="0"/>
              <a:t> Kathy</a:t>
            </a:r>
            <a:r>
              <a:rPr spc="-5" dirty="0"/>
              <a:t> </a:t>
            </a:r>
            <a:r>
              <a:rPr spc="20" dirty="0"/>
              <a:t>O'Gara,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5" dirty="0"/>
              <a:t> </a:t>
            </a:r>
            <a:r>
              <a:rPr spc="10" dirty="0"/>
              <a:t>Promotion</a:t>
            </a:r>
            <a:r>
              <a:rPr spc="5" dirty="0"/>
              <a:t> </a:t>
            </a:r>
            <a:r>
              <a:rPr spc="15" dirty="0"/>
              <a:t>966-8736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50">
                <a:latin typeface="Arial"/>
                <a:cs typeface="Arial"/>
              </a:defRPr>
            </a:lvl1pPr>
          </a:lstStyle>
          <a:p>
            <a:pPr marL="12700" marR="6350" indent="641350">
              <a:lnSpc>
                <a:spcPct val="102899"/>
              </a:lnSpc>
            </a:pPr>
            <a:r>
              <a:rPr spc="5" dirty="0"/>
              <a:t>last</a:t>
            </a:r>
            <a:r>
              <a:rPr spc="40" dirty="0"/>
              <a:t> </a:t>
            </a:r>
            <a:r>
              <a:rPr spc="10" dirty="0"/>
              <a:t>updated</a:t>
            </a:r>
            <a:r>
              <a:rPr spc="-5" dirty="0"/>
              <a:t> </a:t>
            </a:r>
            <a:r>
              <a:rPr spc="10" dirty="0"/>
              <a:t>2/9/2011</a:t>
            </a:r>
            <a:r>
              <a:rPr spc="5" dirty="0"/>
              <a:t> </a:t>
            </a:r>
            <a:r>
              <a:rPr spc="15" dirty="0"/>
              <a:t>Please</a:t>
            </a:r>
            <a:r>
              <a:rPr spc="-20" dirty="0"/>
              <a:t> </a:t>
            </a:r>
            <a:r>
              <a:rPr spc="15" dirty="0"/>
              <a:t>complete</a:t>
            </a:r>
            <a:r>
              <a:rPr spc="45" dirty="0"/>
              <a:t> </a:t>
            </a:r>
            <a:r>
              <a:rPr spc="20" dirty="0"/>
              <a:t>one</a:t>
            </a:r>
            <a:r>
              <a:rPr spc="-35" dirty="0"/>
              <a:t> </a:t>
            </a:r>
            <a:r>
              <a:rPr spc="10" dirty="0"/>
              <a:t>form</a:t>
            </a:r>
            <a:r>
              <a:rPr spc="70" dirty="0"/>
              <a:t> </a:t>
            </a:r>
            <a:r>
              <a:rPr spc="10" dirty="0"/>
              <a:t>per</a:t>
            </a:r>
            <a:r>
              <a:rPr spc="30" dirty="0"/>
              <a:t> </a:t>
            </a:r>
            <a:r>
              <a:rPr spc="-5" dirty="0"/>
              <a:t>event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356508" y="741716"/>
            <a:ext cx="0" cy="920115"/>
          </a:xfrm>
          <a:custGeom>
            <a:avLst/>
            <a:gdLst/>
            <a:ahLst/>
            <a:cxnLst/>
            <a:rect l="l" t="t" r="r" b="b"/>
            <a:pathLst>
              <a:path h="920114">
                <a:moveTo>
                  <a:pt x="0" y="919608"/>
                </a:moveTo>
                <a:lnTo>
                  <a:pt x="0" y="0"/>
                </a:lnTo>
              </a:path>
            </a:pathLst>
          </a:custGeom>
          <a:ln w="11999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350509" y="747746"/>
            <a:ext cx="915035" cy="0"/>
          </a:xfrm>
          <a:custGeom>
            <a:avLst/>
            <a:gdLst/>
            <a:ahLst/>
            <a:cxnLst/>
            <a:rect l="l" t="t" r="r" b="b"/>
            <a:pathLst>
              <a:path w="915034">
                <a:moveTo>
                  <a:pt x="0" y="0"/>
                </a:moveTo>
                <a:lnTo>
                  <a:pt x="914929" y="0"/>
                </a:lnTo>
              </a:path>
            </a:pathLst>
          </a:custGeom>
          <a:ln w="11999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259439" y="741716"/>
            <a:ext cx="0" cy="920115"/>
          </a:xfrm>
          <a:custGeom>
            <a:avLst/>
            <a:gdLst/>
            <a:ahLst/>
            <a:cxnLst/>
            <a:rect l="l" t="t" r="r" b="b"/>
            <a:pathLst>
              <a:path h="920114">
                <a:moveTo>
                  <a:pt x="0" y="919608"/>
                </a:moveTo>
                <a:lnTo>
                  <a:pt x="0" y="0"/>
                </a:lnTo>
              </a:path>
            </a:pathLst>
          </a:custGeom>
          <a:ln w="11999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350509" y="1655293"/>
            <a:ext cx="915035" cy="0"/>
          </a:xfrm>
          <a:custGeom>
            <a:avLst/>
            <a:gdLst/>
            <a:ahLst/>
            <a:cxnLst/>
            <a:rect l="l" t="t" r="r" b="b"/>
            <a:pathLst>
              <a:path w="915034">
                <a:moveTo>
                  <a:pt x="0" y="0"/>
                </a:moveTo>
                <a:lnTo>
                  <a:pt x="914929" y="0"/>
                </a:lnTo>
              </a:path>
            </a:pathLst>
          </a:custGeom>
          <a:ln w="11999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8263" y="9356814"/>
            <a:ext cx="2204720" cy="247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0">
                <a:latin typeface="Arial"/>
                <a:cs typeface="Arial"/>
              </a:defRPr>
            </a:lvl1pPr>
          </a:lstStyle>
          <a:p>
            <a:pPr marL="12700" marR="6350" indent="2540">
              <a:lnSpc>
                <a:spcPct val="102899"/>
              </a:lnSpc>
            </a:pPr>
            <a:r>
              <a:rPr spc="15" dirty="0"/>
              <a:t>Please</a:t>
            </a:r>
            <a:r>
              <a:rPr spc="5" dirty="0"/>
              <a:t> </a:t>
            </a:r>
            <a:r>
              <a:rPr spc="15" dirty="0"/>
              <a:t>return</a:t>
            </a:r>
            <a:r>
              <a:rPr spc="-20" dirty="0"/>
              <a:t> </a:t>
            </a:r>
            <a:r>
              <a:rPr spc="30" dirty="0"/>
              <a:t>to</a:t>
            </a:r>
            <a:r>
              <a:rPr spc="15" dirty="0"/>
              <a:t> Kathy</a:t>
            </a:r>
            <a:r>
              <a:rPr spc="-5" dirty="0"/>
              <a:t> </a:t>
            </a:r>
            <a:r>
              <a:rPr spc="20" dirty="0"/>
              <a:t>O'Gara,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5" dirty="0"/>
              <a:t> </a:t>
            </a:r>
            <a:r>
              <a:rPr spc="10" dirty="0"/>
              <a:t>Promotion</a:t>
            </a:r>
            <a:r>
              <a:rPr spc="5" dirty="0"/>
              <a:t> </a:t>
            </a:r>
            <a:r>
              <a:rPr spc="15" dirty="0"/>
              <a:t>966-8736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276968" y="9362844"/>
            <a:ext cx="1623695" cy="247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0">
                <a:latin typeface="Arial"/>
                <a:cs typeface="Arial"/>
              </a:defRPr>
            </a:lvl1pPr>
          </a:lstStyle>
          <a:p>
            <a:pPr marL="12700" marR="6350" indent="641350">
              <a:lnSpc>
                <a:spcPct val="102899"/>
              </a:lnSpc>
            </a:pPr>
            <a:r>
              <a:rPr spc="5" dirty="0"/>
              <a:t>last</a:t>
            </a:r>
            <a:r>
              <a:rPr spc="40" dirty="0"/>
              <a:t> </a:t>
            </a:r>
            <a:r>
              <a:rPr spc="10" dirty="0"/>
              <a:t>updated</a:t>
            </a:r>
            <a:r>
              <a:rPr spc="-5" dirty="0"/>
              <a:t> </a:t>
            </a:r>
            <a:r>
              <a:rPr spc="10" dirty="0"/>
              <a:t>2/9/2011</a:t>
            </a:r>
            <a:r>
              <a:rPr spc="5" dirty="0"/>
              <a:t> </a:t>
            </a:r>
            <a:r>
              <a:rPr spc="15" dirty="0"/>
              <a:t>Please</a:t>
            </a:r>
            <a:r>
              <a:rPr spc="-20" dirty="0"/>
              <a:t> </a:t>
            </a:r>
            <a:r>
              <a:rPr spc="15" dirty="0"/>
              <a:t>complete</a:t>
            </a:r>
            <a:r>
              <a:rPr spc="45" dirty="0"/>
              <a:t> </a:t>
            </a:r>
            <a:r>
              <a:rPr spc="20" dirty="0"/>
              <a:t>one</a:t>
            </a:r>
            <a:r>
              <a:rPr spc="-35" dirty="0"/>
              <a:t> </a:t>
            </a:r>
            <a:r>
              <a:rPr spc="10" dirty="0"/>
              <a:t>form</a:t>
            </a:r>
            <a:r>
              <a:rPr spc="70" dirty="0"/>
              <a:t> </a:t>
            </a:r>
            <a:r>
              <a:rPr spc="10" dirty="0"/>
              <a:t>per</a:t>
            </a:r>
            <a:r>
              <a:rPr spc="30" dirty="0"/>
              <a:t> </a:t>
            </a:r>
            <a:r>
              <a:rPr spc="-5" dirty="0"/>
              <a:t>event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430887"/>
          </a:xfrm>
        </p:spPr>
        <p:txBody>
          <a:bodyPr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1850" b="1" kern="1200" spc="-6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Event</a:t>
            </a:r>
            <a:r>
              <a:rPr lang="en-US" sz="1850" b="1" kern="1200" spc="6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50" b="1" kern="1200" spc="-6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Monitor</a:t>
            </a:r>
            <a:r>
              <a:rPr lang="en-US" sz="185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50" b="1" kern="1200" spc="-12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50" b="1" kern="1200" spc="-6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_Lifestyle</a:t>
            </a:r>
            <a:r>
              <a:rPr lang="en-US" sz="1850" b="1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50" b="1" kern="1200" spc="-23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50" b="1" kern="1200" spc="-7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Balance</a:t>
            </a:r>
            <a:r>
              <a:rPr lang="en-US" sz="1850" b="1" kern="1200" spc="16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1850" b="1" kern="1200" spc="17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Program_</a:t>
            </a:r>
            <a:r>
              <a:rPr lang="en-US" sz="185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/>
            </a:r>
            <a:br>
              <a:rPr lang="en-US" sz="1850" kern="12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</a:br>
            <a:r>
              <a:rPr lang="en-US" sz="95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(name</a:t>
            </a:r>
            <a:r>
              <a:rPr lang="en-US" sz="950" kern="1200" spc="6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50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of</a:t>
            </a:r>
            <a:r>
              <a:rPr lang="en-US" sz="950" kern="1200" spc="-4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5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the program</a:t>
            </a:r>
            <a:r>
              <a:rPr lang="en-US" sz="950" kern="1200" spc="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388619" y="8599236"/>
            <a:ext cx="6995159" cy="749821"/>
          </a:xfrm>
        </p:spPr>
        <p:txBody>
          <a:bodyPr/>
          <a:lstStyle/>
          <a:p>
            <a:pPr marL="12700" algn="l" rtl="0"/>
            <a:r>
              <a:rPr lang="en-US" sz="115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Cost</a:t>
            </a:r>
            <a:r>
              <a:rPr lang="en-US" sz="115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5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lang="en-US" sz="1150" kern="12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15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150" kern="1200" dirty="0">
                <a:solidFill>
                  <a:prstClr val="black"/>
                </a:solidFill>
                <a:latin typeface="Times New Roman"/>
                <a:cs typeface="Times New Roman"/>
              </a:rPr>
              <a:t> program</a:t>
            </a:r>
            <a:r>
              <a:rPr lang="en-US" sz="1150" kern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  <a:r>
              <a:rPr lang="en-US" sz="1150" spc="625" dirty="0">
                <a:latin typeface="Times New Roman"/>
                <a:cs typeface="Times New Roman"/>
              </a:rPr>
              <a:t> _</a:t>
            </a:r>
            <a:r>
              <a:rPr lang="en-US" sz="1150" spc="65" dirty="0">
                <a:latin typeface="Times New Roman"/>
                <a:cs typeface="Times New Roman"/>
              </a:rPr>
              <a:t> </a:t>
            </a:r>
            <a:r>
              <a:rPr lang="en-US" sz="1150" spc="-20" dirty="0">
                <a:latin typeface="Times New Roman"/>
                <a:cs typeface="Times New Roman"/>
              </a:rPr>
              <a:t>Y</a:t>
            </a:r>
            <a:r>
              <a:rPr lang="en-US" sz="1150" spc="-15" dirty="0">
                <a:latin typeface="Times New Roman"/>
                <a:cs typeface="Times New Roman"/>
              </a:rPr>
              <a:t> </a:t>
            </a:r>
            <a:r>
              <a:rPr lang="en-US" sz="1150" spc="1195" dirty="0">
                <a:latin typeface="Times New Roman"/>
                <a:cs typeface="Times New Roman"/>
              </a:rPr>
              <a:t>_</a:t>
            </a:r>
            <a:r>
              <a:rPr lang="en-US" sz="1150" spc="40" dirty="0">
                <a:latin typeface="Times New Roman"/>
                <a:cs typeface="Times New Roman"/>
              </a:rPr>
              <a:t> </a:t>
            </a:r>
            <a:r>
              <a:rPr lang="en-US" sz="1150" dirty="0">
                <a:latin typeface="Times New Roman"/>
                <a:cs typeface="Times New Roman"/>
              </a:rPr>
              <a:t>N</a:t>
            </a:r>
            <a:r>
              <a:rPr lang="en-US" sz="1150" spc="85" dirty="0">
                <a:latin typeface="Times New Roman"/>
                <a:cs typeface="Times New Roman"/>
              </a:rPr>
              <a:t> </a:t>
            </a:r>
            <a:r>
              <a:rPr lang="en-US" sz="1150" dirty="0">
                <a:latin typeface="Times New Roman"/>
                <a:cs typeface="Times New Roman"/>
              </a:rPr>
              <a:t>estimate</a:t>
            </a:r>
            <a:r>
              <a:rPr lang="en-US" sz="1150" spc="30" dirty="0">
                <a:latin typeface="Times New Roman"/>
                <a:cs typeface="Times New Roman"/>
              </a:rPr>
              <a:t> </a:t>
            </a:r>
            <a:r>
              <a:rPr lang="en-US" sz="1150" spc="45" dirty="0">
                <a:latin typeface="Times New Roman"/>
                <a:cs typeface="Times New Roman"/>
              </a:rPr>
              <a:t>of</a:t>
            </a:r>
            <a:r>
              <a:rPr lang="en-US" sz="1150" spc="-20" dirty="0">
                <a:latin typeface="Times New Roman"/>
                <a:cs typeface="Times New Roman"/>
              </a:rPr>
              <a:t> </a:t>
            </a:r>
            <a:r>
              <a:rPr lang="en-US" sz="1150" dirty="0">
                <a:latin typeface="Times New Roman"/>
                <a:cs typeface="Times New Roman"/>
              </a:rPr>
              <a:t>charges</a:t>
            </a:r>
            <a:r>
              <a:rPr lang="en-US" sz="1150" spc="-5" dirty="0">
                <a:latin typeface="Times New Roman"/>
                <a:cs typeface="Times New Roman"/>
              </a:rPr>
              <a:t> </a:t>
            </a:r>
            <a:r>
              <a:rPr lang="en-US" sz="1150" u="sng" dirty="0">
                <a:latin typeface="Times New Roman"/>
                <a:cs typeface="Times New Roman"/>
              </a:rPr>
              <a:t> 	</a:t>
            </a:r>
            <a:r>
              <a:rPr lang="en-US" sz="1150" spc="235" dirty="0">
                <a:latin typeface="Times New Roman"/>
                <a:cs typeface="Times New Roman"/>
              </a:rPr>
              <a:t>_</a:t>
            </a:r>
            <a:endParaRPr lang="en-US" sz="1150" dirty="0">
              <a:latin typeface="Times New Roman"/>
              <a:cs typeface="Times New Roman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5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 lvl="0" indent="2540" algn="l" defTabSz="914400" rtl="0" eaLnBrk="1" fontAlgn="auto" latinLnBrk="0" hangingPunct="1">
              <a:lnSpc>
                <a:spcPct val="1028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981825" algn="r"/>
              </a:tabLst>
              <a:defRPr/>
            </a:pPr>
            <a:r>
              <a:rPr lang="en-US" sz="750" kern="1200" spc="15" dirty="0">
                <a:solidFill>
                  <a:prstClr val="black"/>
                </a:solidFill>
                <a:latin typeface="Arial"/>
                <a:cs typeface="Arial"/>
              </a:rPr>
              <a:t>Please</a:t>
            </a:r>
            <a:r>
              <a:rPr lang="en-US" sz="75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15" dirty="0">
                <a:solidFill>
                  <a:prstClr val="black"/>
                </a:solidFill>
                <a:latin typeface="Arial"/>
                <a:cs typeface="Arial"/>
              </a:rPr>
              <a:t>return</a:t>
            </a:r>
            <a:r>
              <a:rPr lang="en-US" sz="75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3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750" kern="1200" spc="15" dirty="0">
                <a:solidFill>
                  <a:prstClr val="black"/>
                </a:solidFill>
                <a:latin typeface="Arial"/>
                <a:cs typeface="Arial"/>
              </a:rPr>
              <a:t> Kathy</a:t>
            </a:r>
            <a:r>
              <a:rPr lang="en-US" sz="7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20" dirty="0">
                <a:solidFill>
                  <a:prstClr val="black"/>
                </a:solidFill>
                <a:latin typeface="Arial"/>
                <a:cs typeface="Arial"/>
              </a:rPr>
              <a:t>O'Gara,</a:t>
            </a:r>
            <a:r>
              <a:rPr lang="en-US" sz="7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15" dirty="0">
                <a:solidFill>
                  <a:prstClr val="black"/>
                </a:solidFill>
                <a:latin typeface="Arial"/>
                <a:cs typeface="Arial"/>
              </a:rPr>
              <a:t>Health</a:t>
            </a:r>
            <a:r>
              <a:rPr lang="en-US" sz="7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10" dirty="0">
                <a:solidFill>
                  <a:prstClr val="black"/>
                </a:solidFill>
                <a:latin typeface="Arial"/>
                <a:cs typeface="Arial"/>
              </a:rPr>
              <a:t>Promotion</a:t>
            </a:r>
            <a:r>
              <a:rPr lang="en-US" sz="75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15" dirty="0" smtClean="0">
                <a:solidFill>
                  <a:prstClr val="black"/>
                </a:solidFill>
                <a:latin typeface="Arial"/>
                <a:cs typeface="Arial"/>
              </a:rPr>
              <a:t>966-8736	</a:t>
            </a:r>
            <a:r>
              <a:rPr lang="en-US" sz="750" kern="1200" spc="5" dirty="0" smtClean="0">
                <a:solidFill>
                  <a:prstClr val="black"/>
                </a:solidFill>
                <a:latin typeface="Arial"/>
                <a:cs typeface="Arial"/>
              </a:rPr>
              <a:t>last</a:t>
            </a:r>
            <a:r>
              <a:rPr lang="en-US" sz="750" kern="1200" spc="4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10" dirty="0">
                <a:solidFill>
                  <a:prstClr val="black"/>
                </a:solidFill>
                <a:latin typeface="Arial"/>
                <a:cs typeface="Arial"/>
              </a:rPr>
              <a:t>updated</a:t>
            </a:r>
            <a:r>
              <a:rPr lang="en-US" sz="75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10" dirty="0">
                <a:solidFill>
                  <a:prstClr val="black"/>
                </a:solidFill>
                <a:latin typeface="Arial"/>
                <a:cs typeface="Arial"/>
              </a:rPr>
              <a:t>2/9/2011</a:t>
            </a:r>
            <a:r>
              <a:rPr lang="en-US" sz="75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15" dirty="0">
                <a:solidFill>
                  <a:prstClr val="black"/>
                </a:solidFill>
                <a:latin typeface="Arial"/>
                <a:cs typeface="Arial"/>
              </a:rPr>
              <a:t>Please</a:t>
            </a:r>
            <a:r>
              <a:rPr lang="en-US" sz="75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15" dirty="0">
                <a:solidFill>
                  <a:prstClr val="black"/>
                </a:solidFill>
                <a:latin typeface="Arial"/>
                <a:cs typeface="Arial"/>
              </a:rPr>
              <a:t>complete</a:t>
            </a:r>
            <a:r>
              <a:rPr lang="en-US" sz="750" kern="1200" spc="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20" dirty="0">
                <a:solidFill>
                  <a:prstClr val="black"/>
                </a:solidFill>
                <a:latin typeface="Arial"/>
                <a:cs typeface="Arial"/>
              </a:rPr>
              <a:t>one</a:t>
            </a:r>
            <a:r>
              <a:rPr lang="en-US" sz="750" kern="1200" spc="-3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10" dirty="0">
                <a:solidFill>
                  <a:prstClr val="black"/>
                </a:solidFill>
                <a:latin typeface="Arial"/>
                <a:cs typeface="Arial"/>
              </a:rPr>
              <a:t>form</a:t>
            </a:r>
            <a:r>
              <a:rPr lang="en-US" sz="750" kern="1200" spc="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10" dirty="0">
                <a:solidFill>
                  <a:prstClr val="black"/>
                </a:solidFill>
                <a:latin typeface="Arial"/>
                <a:cs typeface="Arial"/>
              </a:rPr>
              <a:t>per</a:t>
            </a:r>
            <a:r>
              <a:rPr lang="en-US" sz="7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kern="1200" spc="-5" dirty="0">
                <a:solidFill>
                  <a:prstClr val="black"/>
                </a:solidFill>
                <a:latin typeface="Arial"/>
                <a:cs typeface="Arial"/>
              </a:rPr>
              <a:t>event</a:t>
            </a:r>
          </a:p>
          <a:p>
            <a:endParaRPr lang="en-US" dirty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886198" y="402335"/>
            <a:ext cx="3352800" cy="697891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latin typeface="+mj-lt"/>
              </a:rPr>
              <a:t>Event Monitor </a:t>
            </a:r>
            <a:endParaRPr lang="en-US" sz="1200" b="1" dirty="0" smtClean="0">
              <a:solidFill>
                <a:schemeClr val="bg1"/>
              </a:solidFill>
              <a:latin typeface="+mj-lt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1200" b="1" dirty="0">
                <a:solidFill>
                  <a:schemeClr val="bg1"/>
                </a:solidFill>
                <a:latin typeface="+mj-lt"/>
              </a:rPr>
              <a:t>Tracking/Evaluation Form)</a:t>
            </a: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South East Alaska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 Regional Health Consortium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3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577269"/>
              </p:ext>
            </p:extLst>
          </p:nvPr>
        </p:nvGraphicFramePr>
        <p:xfrm>
          <a:off x="368971" y="2988002"/>
          <a:ext cx="6764475" cy="22170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4736"/>
                <a:gridCol w="3301245"/>
                <a:gridCol w="58494"/>
              </a:tblGrid>
              <a:tr h="580407">
                <a:tc gridSpan="2"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Write</a:t>
                      </a:r>
                      <a:r>
                        <a:rPr sz="115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15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brief</a:t>
                      </a:r>
                      <a:r>
                        <a:rPr sz="115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description</a:t>
                      </a:r>
                      <a:r>
                        <a:rPr sz="115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5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your</a:t>
                      </a:r>
                      <a:r>
                        <a:rPr sz="115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event</a:t>
                      </a:r>
                      <a:r>
                        <a:rPr sz="115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(less</a:t>
                      </a:r>
                      <a:r>
                        <a:rPr sz="115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than</a:t>
                      </a:r>
                      <a:r>
                        <a:rPr sz="115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15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words):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1999">
                      <a:solidFill>
                        <a:srgbClr val="000000"/>
                      </a:solidFill>
                      <a:prstDash val="solid"/>
                    </a:lnL>
                    <a:lnR w="11999">
                      <a:solidFill>
                        <a:srgbClr val="000000"/>
                      </a:solidFill>
                      <a:prstDash val="solid"/>
                    </a:lnR>
                    <a:lnT w="11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1999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88700">
                <a:tc>
                  <a:txBody>
                    <a:bodyPr/>
                    <a:lstStyle/>
                    <a:p>
                      <a:pPr marL="101600" marR="229235" indent="-3175">
                        <a:lnSpc>
                          <a:spcPts val="1350"/>
                        </a:lnSpc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15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Who</a:t>
                      </a:r>
                      <a:r>
                        <a:rPr sz="115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was</a:t>
                      </a:r>
                      <a:r>
                        <a:rPr sz="115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your</a:t>
                      </a:r>
                      <a:r>
                        <a:rPr sz="115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audience</a:t>
                      </a:r>
                      <a:r>
                        <a:rPr sz="115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15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sz="115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event?</a:t>
                      </a:r>
                      <a:r>
                        <a:rPr sz="115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Please check</a:t>
                      </a:r>
                      <a:r>
                        <a:rPr sz="115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only</a:t>
                      </a:r>
                      <a:r>
                        <a:rPr sz="115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one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4135" marR="345440">
                        <a:lnSpc>
                          <a:spcPct val="98900"/>
                        </a:lnSpc>
                      </a:pPr>
                      <a:r>
                        <a:rPr sz="1150" spc="-114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150" spc="-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sz="115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sz="115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sz="115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agencies</a:t>
                      </a:r>
                      <a:r>
                        <a:rPr sz="115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or groups</a:t>
                      </a:r>
                      <a:r>
                        <a:rPr sz="115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you partnered</a:t>
                      </a:r>
                      <a:r>
                        <a:rPr sz="115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5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15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your</a:t>
                      </a:r>
                      <a:r>
                        <a:rPr sz="115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event?</a:t>
                      </a:r>
                      <a:r>
                        <a:rPr sz="115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sz="115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what</a:t>
                      </a:r>
                      <a:r>
                        <a:rPr sz="115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they contributed </a:t>
                      </a:r>
                      <a:r>
                        <a:rPr sz="115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(space,</a:t>
                      </a:r>
                      <a:r>
                        <a:rPr sz="115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time,</a:t>
                      </a:r>
                      <a:r>
                        <a:rPr sz="115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supplies,</a:t>
                      </a:r>
                      <a:r>
                        <a:rPr sz="115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labor,</a:t>
                      </a:r>
                      <a:r>
                        <a:rPr sz="115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etc)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8999">
                      <a:solidFill>
                        <a:srgbClr val="000000"/>
                      </a:solidFill>
                      <a:prstDash val="solid"/>
                    </a:lnL>
                    <a:lnR w="5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68602">
                <a:tc>
                  <a:txBody>
                    <a:bodyPr/>
                    <a:lstStyle/>
                    <a:p>
                      <a:pPr marL="224790" indent="-132080">
                        <a:lnSpc>
                          <a:spcPts val="1385"/>
                        </a:lnSpc>
                        <a:buSzPct val="83333"/>
                        <a:buFont typeface="Arial"/>
                        <a:buChar char="-"/>
                        <a:tabLst>
                          <a:tab pos="22542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Youth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5885">
                        <a:lnSpc>
                          <a:spcPts val="135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</a:t>
                      </a:r>
                      <a:r>
                        <a:rPr sz="12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Adults</a:t>
                      </a:r>
                      <a:r>
                        <a:rPr sz="12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only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ts val="136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</a:t>
                      </a:r>
                      <a:r>
                        <a:rPr sz="12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Entire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community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36854" indent="-147320">
                        <a:lnSpc>
                          <a:spcPts val="1395"/>
                        </a:lnSpc>
                        <a:buSzPct val="83333"/>
                        <a:buFont typeface="Arial"/>
                        <a:buChar char="-"/>
                        <a:tabLst>
                          <a:tab pos="237490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Elders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5999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0485" marR="1869439">
                        <a:lnSpc>
                          <a:spcPct val="1912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Internal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SEARHC: External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SEARHC: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999">
                      <a:solidFill>
                        <a:srgbClr val="000000"/>
                      </a:solidFill>
                      <a:prstDash val="solid"/>
                    </a:lnL>
                    <a:lnR w="5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599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2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972137"/>
              </p:ext>
            </p:extLst>
          </p:nvPr>
        </p:nvGraphicFramePr>
        <p:xfrm>
          <a:off x="398969" y="5213144"/>
          <a:ext cx="6734479" cy="31645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74739"/>
                <a:gridCol w="3359740"/>
              </a:tblGrid>
              <a:tr h="18090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15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Cateiwry</a:t>
                      </a:r>
                      <a:r>
                        <a:rPr sz="115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150" spc="-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please</a:t>
                      </a:r>
                      <a:r>
                        <a:rPr sz="115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check</a:t>
                      </a:r>
                      <a:r>
                        <a:rPr sz="115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boxes</a:t>
                      </a:r>
                      <a:r>
                        <a:rPr sz="115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15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apply: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8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5. </a:t>
                      </a:r>
                      <a:r>
                        <a:rPr sz="115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Did</a:t>
                      </a:r>
                      <a:r>
                        <a:rPr sz="115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your</a:t>
                      </a:r>
                      <a:r>
                        <a:rPr sz="115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event</a:t>
                      </a:r>
                      <a:r>
                        <a:rPr sz="115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115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15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cultural</a:t>
                      </a:r>
                      <a:r>
                        <a:rPr sz="115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component?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8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4684">
                <a:tc rowSpan="2">
                  <a:txBody>
                    <a:bodyPr/>
                    <a:lstStyle/>
                    <a:p>
                      <a:pPr marL="62865">
                        <a:lnSpc>
                          <a:spcPts val="142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_Nutrition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R="1548765" algn="ctr">
                        <a:lnSpc>
                          <a:spcPts val="137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_Gardening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18795">
                        <a:lnSpc>
                          <a:spcPts val="135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_Community</a:t>
                      </a:r>
                      <a:r>
                        <a:rPr sz="12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2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general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2865">
                        <a:lnSpc>
                          <a:spcPts val="135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_Physical</a:t>
                      </a:r>
                      <a:r>
                        <a:rPr sz="12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Activity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ts val="135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_Injury </a:t>
                      </a:r>
                      <a:r>
                        <a:rPr sz="12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Prevention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2865">
                        <a:lnSpc>
                          <a:spcPts val="135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_Tobacco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ts val="136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_Employee</a:t>
                      </a:r>
                      <a:r>
                        <a:rPr sz="12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Wellness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13664" marR="1860550" indent="-51435">
                        <a:lnSpc>
                          <a:spcPts val="135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_Stress</a:t>
                      </a:r>
                      <a:r>
                        <a:rPr sz="1200" spc="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Management Lifestyle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ts val="132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_Traditional </a:t>
                      </a:r>
                      <a:r>
                        <a:rPr sz="12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Knowledge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ts val="13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_Health</a:t>
                      </a:r>
                      <a:r>
                        <a:rPr sz="1200" spc="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Fair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ts val="136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_Biometric</a:t>
                      </a:r>
                      <a:r>
                        <a:rPr sz="1200" spc="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screening/HRA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_Language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ts val="137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_Mentoring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ts val="123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</a:t>
                      </a:r>
                      <a:r>
                        <a:rPr sz="1200" spc="9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ntergenerational </a:t>
                      </a:r>
                      <a:r>
                        <a:rPr sz="12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relationships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ts val="1265"/>
                        </a:lnSpc>
                        <a:tabLst>
                          <a:tab pos="224218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_Other</a:t>
                      </a:r>
                      <a:r>
                        <a:rPr sz="12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u="sng" dirty="0">
                          <a:latin typeface="Arial"/>
                          <a:cs typeface="Arial"/>
                        </a:rPr>
                        <a:t> 	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_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ts val="2145"/>
                        </a:lnSpc>
                        <a:tabLst>
                          <a:tab pos="524510" algn="l"/>
                          <a:tab pos="102552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No	</a:t>
                      </a:r>
                      <a:r>
                        <a:rPr sz="2700" spc="-427" baseline="-2006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Yes	What</a:t>
                      </a:r>
                      <a:r>
                        <a:rPr sz="12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was</a:t>
                      </a:r>
                      <a:r>
                        <a:rPr sz="12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it?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70815">
                        <a:lnSpc>
                          <a:spcPts val="1785"/>
                        </a:lnSpc>
                        <a:tabLst>
                          <a:tab pos="1427480" algn="l"/>
                          <a:tab pos="2801620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Traditions 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50" spc="22" baseline="-22222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Art	</a:t>
                      </a:r>
                      <a:r>
                        <a:rPr sz="2250" baseline="-22222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Achievements	Values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73355" indent="-117475">
                        <a:lnSpc>
                          <a:spcPct val="100000"/>
                        </a:lnSpc>
                        <a:spcBef>
                          <a:spcPts val="254"/>
                        </a:spcBef>
                        <a:tabLst>
                          <a:tab pos="1088390" algn="l"/>
                          <a:tab pos="1937385" algn="l"/>
                          <a:tab pos="271462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_ </a:t>
                      </a:r>
                      <a:r>
                        <a:rPr sz="120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Language	_</a:t>
                      </a:r>
                      <a:r>
                        <a:rPr sz="12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Beliefs	Customs	Attitude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73355">
                        <a:lnSpc>
                          <a:spcPct val="100000"/>
                        </a:lnSpc>
                        <a:spcBef>
                          <a:spcPts val="409"/>
                        </a:spcBef>
                        <a:tabLst>
                          <a:tab pos="680720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Other	subsistence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food</a:t>
                      </a:r>
                      <a:r>
                        <a:rPr sz="120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value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8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3369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8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80"/>
                        </a:lnSpc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6. </a:t>
                      </a:r>
                      <a:r>
                        <a:rPr sz="115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Media</a:t>
                      </a:r>
                      <a:r>
                        <a:rPr sz="115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outreach</a:t>
                      </a:r>
                      <a:r>
                        <a:rPr sz="115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1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what</a:t>
                      </a:r>
                      <a:r>
                        <a:rPr sz="115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did</a:t>
                      </a:r>
                      <a:r>
                        <a:rPr sz="115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you</a:t>
                      </a:r>
                      <a:r>
                        <a:rPr sz="115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use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34620" marR="2755900" indent="-78105">
                        <a:lnSpc>
                          <a:spcPts val="1350"/>
                        </a:lnSpc>
                        <a:spcBef>
                          <a:spcPts val="65"/>
                        </a:spcBef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_paper radio scanner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ts val="1335"/>
                        </a:lnSpc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_flyer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ts val="1415"/>
                        </a:lnSpc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othe</a:t>
                      </a:r>
                      <a:r>
                        <a:rPr sz="1150" spc="-9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spc="-1762" baseline="-20833" dirty="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sz="1800" spc="-1237" baseline="-20833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baseline="-20833" dirty="0">
                          <a:latin typeface="Times New Roman"/>
                          <a:cs typeface="Times New Roman"/>
                        </a:rPr>
                        <a:t>-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  <a:p>
                      <a:pPr marL="5969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Who</a:t>
                      </a:r>
                      <a:r>
                        <a:rPr sz="115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did</a:t>
                      </a:r>
                      <a:r>
                        <a:rPr sz="115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sz="115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reach</a:t>
                      </a:r>
                      <a:r>
                        <a:rPr sz="1150" spc="-5" dirty="0">
                          <a:latin typeface="Times New Roman"/>
                          <a:cs typeface="Times New Roman"/>
                        </a:rPr>
                        <a:t>?</a:t>
                      </a:r>
                      <a:r>
                        <a:rPr sz="2250" spc="-885" baseline="-24074" dirty="0">
                          <a:latin typeface="Courier New"/>
                          <a:cs typeface="Courier New"/>
                        </a:rPr>
                        <a:t>------</a:t>
                      </a:r>
                      <a:r>
                        <a:rPr sz="2250" spc="-922" baseline="-24074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2250" spc="-885" baseline="-24074" dirty="0">
                          <a:latin typeface="Courier New"/>
                          <a:cs typeface="Courier New"/>
                        </a:rPr>
                        <a:t>---</a:t>
                      </a:r>
                      <a:r>
                        <a:rPr sz="2250" baseline="-24074" dirty="0">
                          <a:latin typeface="Courier New"/>
                          <a:cs typeface="Courier New"/>
                        </a:rPr>
                        <a:t>-</a:t>
                      </a:r>
                      <a:endParaRPr sz="2250" baseline="-24074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8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6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092181"/>
              </p:ext>
            </p:extLst>
          </p:nvPr>
        </p:nvGraphicFramePr>
        <p:xfrm>
          <a:off x="377970" y="1052288"/>
          <a:ext cx="5184630" cy="1834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4630"/>
              </a:tblGrid>
              <a:tr h="209550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Your</a:t>
                      </a:r>
                      <a:r>
                        <a:rPr sz="115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Name:</a:t>
                      </a:r>
                    </a:p>
                  </a:txBody>
                  <a:tcPr marL="0" marR="0" marT="0" marB="0">
                    <a:lnL w="5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5999">
                      <a:solidFill>
                        <a:srgbClr val="000000"/>
                      </a:solidFill>
                      <a:prstDash val="solid"/>
                    </a:lnT>
                    <a:lnB w="59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891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Names</a:t>
                      </a:r>
                      <a:r>
                        <a:rPr sz="115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5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Co-presenters: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5999">
                      <a:solidFill>
                        <a:srgbClr val="000000"/>
                      </a:solidFill>
                      <a:prstDash val="solid"/>
                    </a:lnT>
                    <a:lnB w="59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3921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sz="115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5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Community(s):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5999">
                      <a:solidFill>
                        <a:srgbClr val="000000"/>
                      </a:solidFill>
                      <a:prstDash val="solid"/>
                    </a:lnT>
                    <a:lnB w="59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383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Event</a:t>
                      </a:r>
                      <a:r>
                        <a:rPr sz="115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Title:</a:t>
                      </a:r>
                    </a:p>
                  </a:txBody>
                  <a:tcPr marL="0" marR="0" marT="0" marB="0">
                    <a:lnL w="5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5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3921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Date(s) </a:t>
                      </a:r>
                      <a:r>
                        <a:rPr sz="115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5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Event: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06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#</a:t>
                      </a:r>
                      <a:r>
                        <a:rPr sz="10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Participants</a:t>
                      </a:r>
                      <a:r>
                        <a:rPr sz="115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beginning: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9398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#</a:t>
                      </a:r>
                      <a:r>
                        <a:rPr sz="10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Participants</a:t>
                      </a:r>
                      <a:r>
                        <a:rPr sz="115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115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15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end: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06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#</a:t>
                      </a:r>
                      <a:r>
                        <a:rPr sz="10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hours</a:t>
                      </a:r>
                      <a:r>
                        <a:rPr sz="115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15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each</a:t>
                      </a:r>
                      <a:r>
                        <a:rPr sz="115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session: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89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1814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1150" dirty="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sz="115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5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50" dirty="0">
                          <a:latin typeface="Times New Roman"/>
                          <a:cs typeface="Times New Roman"/>
                        </a:rPr>
                        <a:t>classes/sessions:</a:t>
                      </a:r>
                    </a:p>
                  </a:txBody>
                  <a:tcPr marL="0" marR="0" marT="0" marB="0">
                    <a:lnL w="5999">
                      <a:solidFill>
                        <a:srgbClr val="000000"/>
                      </a:solidFill>
                      <a:prstDash val="solid"/>
                    </a:lnL>
                    <a:lnR w="8999">
                      <a:solidFill>
                        <a:srgbClr val="000000"/>
                      </a:solidFill>
                      <a:prstDash val="solid"/>
                    </a:lnR>
                    <a:lnT w="8999">
                      <a:solidFill>
                        <a:srgbClr val="000000"/>
                      </a:solidFill>
                      <a:prstDash val="solid"/>
                    </a:lnT>
                    <a:lnB w="29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32863" y="457200"/>
            <a:ext cx="6995159" cy="3380413"/>
          </a:xfrm>
        </p:spPr>
        <p:txBody>
          <a:bodyPr/>
          <a:lstStyle/>
          <a:p>
            <a:pPr marL="24765" marR="6350" lvl="0" indent="-12700" algn="l" defTabSz="914400" rtl="0" eaLnBrk="1" fontAlgn="auto" latinLnBrk="0" hangingPunct="1">
              <a:lnSpc>
                <a:spcPts val="1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" b="1" i="1" u="heavy" kern="1200" spc="20" dirty="0">
                <a:solidFill>
                  <a:prstClr val="black"/>
                </a:solidFill>
                <a:latin typeface="Arial"/>
                <a:cs typeface="Arial"/>
              </a:rPr>
              <a:t>Portion</a:t>
            </a:r>
            <a:r>
              <a:rPr lang="en-US" sz="1150" b="1" i="1" u="heavy" kern="1200" spc="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spc="5" dirty="0">
                <a:solidFill>
                  <a:prstClr val="black"/>
                </a:solidFill>
                <a:latin typeface="Arial"/>
                <a:cs typeface="Arial"/>
              </a:rPr>
              <a:t>below</a:t>
            </a:r>
            <a:r>
              <a:rPr lang="en-US" sz="1150" b="1" i="1" u="heavy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spc="5" dirty="0">
                <a:solidFill>
                  <a:prstClr val="black"/>
                </a:solidFill>
                <a:latin typeface="Arial"/>
                <a:cs typeface="Arial"/>
              </a:rPr>
              <a:t>will</a:t>
            </a:r>
            <a:r>
              <a:rPr lang="en-US" sz="1150" b="1" i="1" u="heavy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spc="15" dirty="0">
                <a:solidFill>
                  <a:prstClr val="black"/>
                </a:solidFill>
                <a:latin typeface="Arial"/>
                <a:cs typeface="Arial"/>
              </a:rPr>
              <a:t>not</a:t>
            </a:r>
            <a:r>
              <a:rPr lang="en-US" sz="1150" b="1" i="1" u="heavy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spc="25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150" b="1" i="1" u="heavy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spc="10" dirty="0">
                <a:solidFill>
                  <a:prstClr val="black"/>
                </a:solidFill>
                <a:latin typeface="Arial"/>
                <a:cs typeface="Arial"/>
              </a:rPr>
              <a:t>entered</a:t>
            </a:r>
            <a:r>
              <a:rPr lang="en-US" sz="1150" b="1" i="1" u="heavy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spc="2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150" b="1" i="1" u="heavy" kern="1200" spc="3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spc="10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lang="en-US" sz="1150" b="1" i="1" u="heavy" kern="1200" spc="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spc="5" dirty="0">
                <a:solidFill>
                  <a:prstClr val="black"/>
                </a:solidFill>
                <a:latin typeface="Arial"/>
                <a:cs typeface="Arial"/>
              </a:rPr>
              <a:t>database</a:t>
            </a:r>
            <a:r>
              <a:rPr lang="en-US" sz="1150" b="1" i="1" u="heavy" kern="1200" spc="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dirty="0">
                <a:solidFill>
                  <a:prstClr val="black"/>
                </a:solidFill>
                <a:latin typeface="Arial"/>
                <a:cs typeface="Arial"/>
              </a:rPr>
              <a:t>but</a:t>
            </a:r>
            <a:r>
              <a:rPr lang="en-US" sz="1150" b="1" i="1" u="heavy" kern="1200" spc="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spc="20" dirty="0">
                <a:solidFill>
                  <a:prstClr val="black"/>
                </a:solidFill>
                <a:latin typeface="Arial"/>
                <a:cs typeface="Arial"/>
              </a:rPr>
              <a:t>may</a:t>
            </a:r>
            <a:r>
              <a:rPr lang="en-US" sz="1150" b="1" i="1" u="heavy" kern="1200" spc="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150" b="1" i="1" u="heavy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spc="10" dirty="0">
                <a:solidFill>
                  <a:prstClr val="black"/>
                </a:solidFill>
                <a:latin typeface="Arial"/>
                <a:cs typeface="Arial"/>
              </a:rPr>
              <a:t>useful</a:t>
            </a:r>
            <a:r>
              <a:rPr lang="en-US" sz="1150" b="1" i="1" u="heavy" kern="1200" spc="3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u="heavy" kern="1200" spc="3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150" b="1" i="1" u="heavy" kern="1200" spc="-10" dirty="0">
                <a:solidFill>
                  <a:prstClr val="black"/>
                </a:solidFill>
                <a:latin typeface="Arial"/>
                <a:cs typeface="Arial"/>
              </a:rPr>
              <a:t> you:</a:t>
            </a:r>
            <a:r>
              <a:rPr lang="en-US" sz="1150" b="1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25" dirty="0">
                <a:solidFill>
                  <a:prstClr val="black"/>
                </a:solidFill>
                <a:latin typeface="Arial"/>
                <a:cs typeface="Arial"/>
              </a:rPr>
              <a:t>What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10" dirty="0">
                <a:solidFill>
                  <a:prstClr val="black"/>
                </a:solidFill>
                <a:latin typeface="Arial"/>
                <a:cs typeface="Arial"/>
              </a:rPr>
              <a:t>worked</a:t>
            </a:r>
            <a:r>
              <a:rPr lang="en-US" sz="1150" b="1" i="1" kern="1200" spc="1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well?</a:t>
            </a:r>
            <a:endParaRPr lang="en-US" sz="11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US" dirty="0" smtClean="0"/>
          </a:p>
          <a:p>
            <a:endParaRPr lang="en-US" dirty="0"/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" b="1" i="1" kern="1200" spc="25" dirty="0">
                <a:solidFill>
                  <a:prstClr val="black"/>
                </a:solidFill>
                <a:latin typeface="Arial"/>
                <a:cs typeface="Arial"/>
              </a:rPr>
              <a:t>What</a:t>
            </a:r>
            <a:r>
              <a:rPr lang="en-US" sz="1150" b="1" i="1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15" dirty="0">
                <a:solidFill>
                  <a:prstClr val="black"/>
                </a:solidFill>
                <a:latin typeface="Arial"/>
                <a:cs typeface="Arial"/>
              </a:rPr>
              <a:t>didn't</a:t>
            </a:r>
            <a:r>
              <a:rPr lang="en-US" sz="1150" b="1" i="1" kern="1200" spc="8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-10" dirty="0">
                <a:solidFill>
                  <a:prstClr val="black"/>
                </a:solidFill>
                <a:latin typeface="Arial"/>
                <a:cs typeface="Arial"/>
              </a:rPr>
              <a:t>work</a:t>
            </a:r>
            <a:r>
              <a:rPr lang="en-US" sz="1150" b="1" i="1" kern="1200" spc="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15" dirty="0">
                <a:solidFill>
                  <a:prstClr val="black"/>
                </a:solidFill>
                <a:latin typeface="Arial"/>
                <a:cs typeface="Arial"/>
              </a:rPr>
              <a:t>well?</a:t>
            </a:r>
            <a:r>
              <a:rPr lang="en-US" sz="1150" b="1" i="1" kern="1200" spc="-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150" b="1" i="1" kern="1200" spc="1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how</a:t>
            </a:r>
            <a:r>
              <a:rPr lang="en-US" sz="1150" b="1" i="1" kern="1200" spc="8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could</a:t>
            </a:r>
            <a:r>
              <a:rPr lang="en-US" sz="1150" b="1" i="1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you</a:t>
            </a:r>
            <a:r>
              <a:rPr lang="en-US" sz="1150" b="1" i="1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improve</a:t>
            </a:r>
            <a:r>
              <a:rPr lang="en-US" sz="1150" b="1" i="1" kern="1200" spc="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it?</a:t>
            </a:r>
            <a:endParaRPr lang="en-US" sz="11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US" dirty="0" smtClean="0"/>
          </a:p>
          <a:p>
            <a:endParaRPr lang="en-US" dirty="0"/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" b="1" i="1" kern="1200" spc="25" dirty="0">
                <a:solidFill>
                  <a:prstClr val="black"/>
                </a:solidFill>
                <a:latin typeface="Arial"/>
                <a:cs typeface="Arial"/>
              </a:rPr>
              <a:t>What</a:t>
            </a:r>
            <a:r>
              <a:rPr lang="en-US" sz="1150" b="1" i="1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materials,</a:t>
            </a:r>
            <a:r>
              <a:rPr lang="en-US" sz="1150" b="1" i="1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-1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equipment</a:t>
            </a:r>
            <a:r>
              <a:rPr lang="en-US" sz="1150" b="1" i="1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-1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did you</a:t>
            </a:r>
            <a:r>
              <a:rPr lang="en-US" sz="1150" b="1" i="1" kern="1200" spc="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20" dirty="0">
                <a:solidFill>
                  <a:prstClr val="black"/>
                </a:solidFill>
                <a:latin typeface="Arial"/>
                <a:cs typeface="Arial"/>
              </a:rPr>
              <a:t>use?</a:t>
            </a:r>
            <a:endParaRPr lang="en-US" sz="11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US" dirty="0" smtClean="0"/>
          </a:p>
          <a:p>
            <a:endParaRPr lang="en-US" dirty="0"/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" b="1" i="1" kern="1200" spc="25" dirty="0">
                <a:solidFill>
                  <a:prstClr val="black"/>
                </a:solidFill>
                <a:latin typeface="Arial"/>
                <a:cs typeface="Arial"/>
              </a:rPr>
              <a:t>What</a:t>
            </a:r>
            <a:r>
              <a:rPr lang="en-US" sz="1150" b="1" i="1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10" dirty="0">
                <a:solidFill>
                  <a:prstClr val="black"/>
                </a:solidFill>
                <a:latin typeface="Arial"/>
                <a:cs typeface="Arial"/>
              </a:rPr>
              <a:t>do</a:t>
            </a:r>
            <a:r>
              <a:rPr lang="en-US" sz="1150" b="1" i="1" kern="1200" spc="-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20" dirty="0">
                <a:solidFill>
                  <a:prstClr val="black"/>
                </a:solidFill>
                <a:latin typeface="Arial"/>
                <a:cs typeface="Arial"/>
              </a:rPr>
              <a:t>you</a:t>
            </a:r>
            <a:r>
              <a:rPr lang="en-US" sz="1150" b="1" i="1" kern="1200" spc="11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wish</a:t>
            </a:r>
            <a:r>
              <a:rPr lang="en-US" sz="1150" b="1" i="1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10" dirty="0">
                <a:solidFill>
                  <a:prstClr val="black"/>
                </a:solidFill>
                <a:latin typeface="Arial"/>
                <a:cs typeface="Arial"/>
              </a:rPr>
              <a:t>you</a:t>
            </a:r>
            <a:r>
              <a:rPr lang="en-US" sz="1150" b="1" i="1" kern="1200" spc="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10" dirty="0">
                <a:solidFill>
                  <a:prstClr val="black"/>
                </a:solidFill>
                <a:latin typeface="Arial"/>
                <a:cs typeface="Arial"/>
              </a:rPr>
              <a:t>had?</a:t>
            </a:r>
            <a:endParaRPr lang="en-US" sz="11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US" dirty="0" smtClean="0"/>
          </a:p>
          <a:p>
            <a:endParaRPr lang="en-US" dirty="0"/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" b="1" i="1" kern="1200" spc="20" dirty="0">
                <a:solidFill>
                  <a:prstClr val="black"/>
                </a:solidFill>
                <a:latin typeface="Arial"/>
                <a:cs typeface="Arial"/>
              </a:rPr>
              <a:t>Comments</a:t>
            </a:r>
            <a:r>
              <a:rPr lang="en-US" sz="1150" b="1" i="1" kern="1200" spc="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1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150" b="1" i="1" kern="1200" spc="8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50" b="1" i="1" kern="1200" spc="5" dirty="0">
                <a:solidFill>
                  <a:prstClr val="black"/>
                </a:solidFill>
                <a:latin typeface="Arial"/>
                <a:cs typeface="Arial"/>
              </a:rPr>
              <a:t>observations:</a:t>
            </a:r>
            <a:endParaRPr lang="en-US" sz="11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2540">
              <a:lnSpc>
                <a:spcPct val="102899"/>
              </a:lnSpc>
            </a:pPr>
            <a:r>
              <a:rPr spc="15" dirty="0"/>
              <a:t>Please</a:t>
            </a:r>
            <a:r>
              <a:rPr spc="5" dirty="0"/>
              <a:t> </a:t>
            </a:r>
            <a:r>
              <a:rPr spc="15" dirty="0"/>
              <a:t>return</a:t>
            </a:r>
            <a:r>
              <a:rPr spc="-20" dirty="0"/>
              <a:t> </a:t>
            </a:r>
            <a:r>
              <a:rPr spc="30" dirty="0"/>
              <a:t>to</a:t>
            </a:r>
            <a:r>
              <a:rPr spc="15" dirty="0"/>
              <a:t> Kathy</a:t>
            </a:r>
            <a:r>
              <a:rPr spc="-5" dirty="0"/>
              <a:t> </a:t>
            </a:r>
            <a:r>
              <a:rPr spc="20" dirty="0"/>
              <a:t>O'Gara,</a:t>
            </a:r>
            <a:r>
              <a:rPr spc="30" dirty="0"/>
              <a:t> </a:t>
            </a:r>
            <a:r>
              <a:rPr spc="15" dirty="0"/>
              <a:t>Health</a:t>
            </a:r>
            <a:r>
              <a:rPr spc="-5" dirty="0"/>
              <a:t> </a:t>
            </a:r>
            <a:r>
              <a:rPr spc="10" dirty="0"/>
              <a:t>Promotion</a:t>
            </a:r>
            <a:r>
              <a:rPr spc="5" dirty="0"/>
              <a:t> </a:t>
            </a:r>
            <a:r>
              <a:rPr spc="15" dirty="0"/>
              <a:t>966-8736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641350">
              <a:lnSpc>
                <a:spcPct val="102899"/>
              </a:lnSpc>
            </a:pPr>
            <a:r>
              <a:rPr spc="5" dirty="0"/>
              <a:t>last</a:t>
            </a:r>
            <a:r>
              <a:rPr spc="40" dirty="0"/>
              <a:t> </a:t>
            </a:r>
            <a:r>
              <a:rPr spc="10" dirty="0"/>
              <a:t>updated</a:t>
            </a:r>
            <a:r>
              <a:rPr spc="-5" dirty="0"/>
              <a:t> </a:t>
            </a:r>
            <a:r>
              <a:rPr spc="10" dirty="0"/>
              <a:t>2/9/2011</a:t>
            </a:r>
            <a:r>
              <a:rPr spc="5" dirty="0"/>
              <a:t> </a:t>
            </a:r>
            <a:r>
              <a:rPr spc="15" dirty="0"/>
              <a:t>Please</a:t>
            </a:r>
            <a:r>
              <a:rPr spc="-20" dirty="0"/>
              <a:t> </a:t>
            </a:r>
            <a:r>
              <a:rPr spc="15" dirty="0"/>
              <a:t>complete</a:t>
            </a:r>
            <a:r>
              <a:rPr spc="45" dirty="0"/>
              <a:t> </a:t>
            </a:r>
            <a:r>
              <a:rPr spc="20" dirty="0"/>
              <a:t>one</a:t>
            </a:r>
            <a:r>
              <a:rPr spc="-35" dirty="0"/>
              <a:t> </a:t>
            </a:r>
            <a:r>
              <a:rPr spc="10" dirty="0"/>
              <a:t>form</a:t>
            </a:r>
            <a:r>
              <a:rPr spc="70" dirty="0"/>
              <a:t> </a:t>
            </a:r>
            <a:r>
              <a:rPr spc="10" dirty="0"/>
              <a:t>per</a:t>
            </a:r>
            <a:r>
              <a:rPr spc="30" dirty="0"/>
              <a:t> </a:t>
            </a:r>
            <a:r>
              <a:rPr spc="-5" dirty="0"/>
              <a:t>event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296</Words>
  <Application>Microsoft Office PowerPoint</Application>
  <PresentationFormat>Custom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Courier New</vt:lpstr>
      <vt:lpstr>Times New Roman</vt:lpstr>
      <vt:lpstr>Office Theme</vt:lpstr>
      <vt:lpstr>Event Monitor  _Lifestyle  Balance Program_ (name of the program)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East Alaska Regional Health Consortium – Event Monitor (Tracking/Evaluation Form) </dc:title>
  <dc:subject>South East Alaska Regional Health Consortium – Event Monitor (Tracking/Evaluation Form) </dc:subject>
  <dc:creator>IHS/SDPI</dc:creator>
  <cp:keywords>South East Alaska Regional Health Consortium – Event Monitor (Tracking/Evaluation Form) </cp:keywords>
  <cp:lastModifiedBy>Waquie, Janell F (IHS/HQ) [C]</cp:lastModifiedBy>
  <cp:revision>8</cp:revision>
  <dcterms:created xsi:type="dcterms:W3CDTF">2014-03-04T15:11:00Z</dcterms:created>
  <dcterms:modified xsi:type="dcterms:W3CDTF">2015-04-28T15:58:57Z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2011-10-21T00:00:00Z</vt:filetime>
  </property>
  <property fmtid="{D5CDD505-2E9C-101B-9397-08002B2CF9AE}" pid="3" name="LastSaved">
    <vt:filetime>2014-03-04T00:00:00Z</vt:filetime>
  </property>
</Properties>
</file>