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9" autoAdjust="0"/>
    <p:restoredTop sz="86401" autoAdjust="0"/>
  </p:normalViewPr>
  <p:slideViewPr>
    <p:cSldViewPr>
      <p:cViewPr varScale="1">
        <p:scale>
          <a:sx n="55" d="100"/>
          <a:sy n="55" d="100"/>
        </p:scale>
        <p:origin x="1356" y="9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679069" y="3622547"/>
          <a:ext cx="6460233" cy="582986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59300"/>
                <a:gridCol w="571881"/>
                <a:gridCol w="513587"/>
                <a:gridCol w="400812"/>
                <a:gridCol w="457199"/>
                <a:gridCol w="457454"/>
              </a:tblGrid>
              <a:tr h="372618"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</a:pP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lea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c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le how</a:t>
                      </a:r>
                      <a:r>
                        <a:rPr sz="12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ll 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ou</a:t>
                      </a:r>
                      <a:r>
                        <a:rPr sz="1200" b="1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thi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doi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g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n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se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re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as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3022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8125" marR="111760" indent="-178435">
                        <a:lnSpc>
                          <a:spcPts val="1380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at 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3022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9550" marR="78740" indent="-149860">
                        <a:lnSpc>
                          <a:spcPts val="1380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ood 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3022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4305" marR="81280" indent="-93345">
                        <a:lnSpc>
                          <a:spcPts val="13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OK 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3022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1610" marR="99060" indent="-121920">
                        <a:lnSpc>
                          <a:spcPts val="1380"/>
                        </a:lnSpc>
                      </a:pP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air 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3022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2245" marR="65405" indent="-122555">
                        <a:lnSpc>
                          <a:spcPts val="1380"/>
                        </a:lnSpc>
                      </a:pP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oor 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3022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4310"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</a:pP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ti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ion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he Diab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2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re</a:t>
                      </a:r>
                      <a:r>
                        <a:rPr sz="1200" b="1" spc="1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ntion Program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(D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30226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30226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30226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30226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30226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30226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</a:tr>
              <a:tr h="188975">
                <a:tc>
                  <a:txBody>
                    <a:bodyPr/>
                    <a:lstStyle/>
                    <a:p>
                      <a:pPr marL="51879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tting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d up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r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sses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7451">
                <a:tc>
                  <a:txBody>
                    <a:bodyPr/>
                    <a:lstStyle/>
                    <a:p>
                      <a:pPr marL="51879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Time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nd d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lass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</a:tr>
              <a:tr h="187896">
                <a:tc>
                  <a:txBody>
                    <a:bodyPr/>
                    <a:lstStyle/>
                    <a:p>
                      <a:pPr marL="51879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Conv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nien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of l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ca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Waiting: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</a:tr>
              <a:tr h="187451">
                <a:tc>
                  <a:txBody>
                    <a:bodyPr/>
                    <a:lstStyle/>
                    <a:p>
                      <a:pPr marL="51879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Time sp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nt w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iting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in l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7451"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Diab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2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ntion 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am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(Staf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f)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</a:tr>
              <a:tr h="189229">
                <a:tc>
                  <a:txBody>
                    <a:bodyPr/>
                    <a:lstStyle/>
                    <a:p>
                      <a:pPr marL="518795">
                        <a:lnSpc>
                          <a:spcPct val="100000"/>
                        </a:lnSpc>
                      </a:pP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ist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ns to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ou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7452">
                <a:tc>
                  <a:txBody>
                    <a:bodyPr/>
                    <a:lstStyle/>
                    <a:p>
                      <a:pPr marL="51879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Sp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nds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nou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h time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ith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ou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</a:tr>
              <a:tr h="187896">
                <a:tc>
                  <a:txBody>
                    <a:bodyPr/>
                    <a:lstStyle/>
                    <a:p>
                      <a:pPr marL="518795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sp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tful of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ou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</a:pP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ont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sk/Clinic Sta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f: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</a:tr>
              <a:tr h="187451">
                <a:tc>
                  <a:txBody>
                    <a:bodyPr/>
                    <a:lstStyle/>
                    <a:p>
                      <a:pPr marL="518795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ri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nd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nd 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lpful to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ou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7452">
                <a:tc>
                  <a:txBody>
                    <a:bodyPr/>
                    <a:lstStyle/>
                    <a:p>
                      <a:pPr marL="518795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sp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tful of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ou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</a:tr>
              <a:tr h="187896"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DPP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Classes: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518795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ive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me the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tools ne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d to p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nt di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</a:tr>
              <a:tr h="187451">
                <a:tc>
                  <a:txBody>
                    <a:bodyPr/>
                    <a:lstStyle/>
                    <a:p>
                      <a:pPr marL="51879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ec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7451">
                <a:tc>
                  <a:txBody>
                    <a:bodyPr/>
                    <a:lstStyle/>
                    <a:p>
                      <a:pPr marL="51879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f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un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nd info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mative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</a:tr>
              <a:tr h="188975"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</a:pP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ood: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7451">
                <a:tc>
                  <a:txBody>
                    <a:bodyPr/>
                    <a:lstStyle/>
                    <a:p>
                      <a:pPr marL="51879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Qu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li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food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</a:tr>
              <a:tr h="188277">
                <a:tc>
                  <a:txBody>
                    <a:bodyPr/>
                    <a:lstStyle/>
                    <a:p>
                      <a:pPr marL="51879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would make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th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se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oo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s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 home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31">
                <a:tc>
                  <a:txBody>
                    <a:bodyPr/>
                    <a:lstStyle/>
                    <a:p>
                      <a:pPr marL="51879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lt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oods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re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rv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</a:tr>
              <a:tr h="187451"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</a:pP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ility: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7451">
                <a:tc>
                  <a:txBody>
                    <a:bodyPr/>
                    <a:lstStyle/>
                    <a:p>
                      <a:pPr marL="51879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 and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le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n lo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</a:tr>
              <a:tr h="188976"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Con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nti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lity: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8025">
                <a:tc>
                  <a:txBody>
                    <a:bodyPr/>
                    <a:lstStyle/>
                    <a:p>
                      <a:pPr marL="51879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pi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rso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l in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mation priv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42417">
                      <a:solidFill>
                        <a:srgbClr val="C0C0C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42417">
                      <a:solidFill>
                        <a:srgbClr val="C0C0C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42417">
                      <a:solidFill>
                        <a:srgbClr val="C0C0C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42417">
                      <a:solidFill>
                        <a:srgbClr val="C0C0C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42417">
                      <a:solidFill>
                        <a:srgbClr val="C0C0C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42417">
                      <a:solidFill>
                        <a:srgbClr val="C0C0C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</a:tr>
              <a:tr h="207975"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po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2417">
                      <a:solidFill>
                        <a:srgbClr val="C0C0C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42417">
                      <a:solidFill>
                        <a:srgbClr val="C0C0C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2417">
                      <a:solidFill>
                        <a:srgbClr val="C0C0C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42417">
                      <a:solidFill>
                        <a:srgbClr val="C0C0C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42417">
                      <a:solidFill>
                        <a:srgbClr val="C0C0C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42417">
                      <a:solidFill>
                        <a:srgbClr val="C0C0C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7452">
                <a:tc>
                  <a:txBody>
                    <a:bodyPr/>
                    <a:lstStyle/>
                    <a:p>
                      <a:pPr marL="51879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l like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ca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n ta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re of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lf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nt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dia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tes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</a:tr>
              <a:tr h="335279">
                <a:tc>
                  <a:txBody>
                    <a:bodyPr/>
                    <a:lstStyle/>
                    <a:p>
                      <a:pPr marL="61594" marR="56515">
                        <a:lnSpc>
                          <a:spcPts val="126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100" b="1" spc="-1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w </a:t>
                      </a:r>
                      <a:r>
                        <a:rPr sz="1100" b="1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ike</a:t>
                      </a: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y </a:t>
                      </a:r>
                      <a:r>
                        <a:rPr sz="1100" b="1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are </a:t>
                      </a:r>
                      <a:r>
                        <a:rPr sz="1100" b="1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100" b="1" spc="-1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u </a:t>
                      </a:r>
                      <a:r>
                        <a:rPr sz="1100" b="1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sz="1100" b="1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100" b="1" spc="15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r </a:t>
                      </a:r>
                      <a:r>
                        <a:rPr sz="1100" b="1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a </a:t>
                      </a:r>
                      <a:r>
                        <a:rPr sz="1100" b="1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15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iend </a:t>
                      </a:r>
                      <a:r>
                        <a:rPr sz="1100" b="1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sz="1100" b="1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100" b="1" spc="-15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e </a:t>
                      </a:r>
                      <a:r>
                        <a:rPr sz="1100" b="1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NAR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A </a:t>
                      </a:r>
                      <a:r>
                        <a:rPr sz="1100" b="1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iabet</a:t>
                      </a: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s </a:t>
                      </a:r>
                      <a:r>
                        <a:rPr sz="1100" b="1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eve</a:t>
                      </a:r>
                      <a:r>
                        <a:rPr sz="1100" b="1" spc="-15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tion</a:t>
                      </a:r>
                      <a:r>
                        <a:rPr sz="11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Progr</a:t>
                      </a:r>
                      <a:r>
                        <a:rPr sz="1100" b="1" spc="-1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100" b="1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?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51" name="Group 50" descr="emoticons for Great, Good, OK, Fair, and Poor"/>
          <p:cNvGrpSpPr/>
          <p:nvPr/>
        </p:nvGrpSpPr>
        <p:grpSpPr>
          <a:xfrm>
            <a:off x="4701252" y="2980186"/>
            <a:ext cx="2413502" cy="664438"/>
            <a:chOff x="4701252" y="2980186"/>
            <a:chExt cx="2413502" cy="664438"/>
          </a:xfrm>
        </p:grpSpPr>
        <p:sp>
          <p:nvSpPr>
            <p:cNvPr id="7" name="object 7"/>
            <p:cNvSpPr/>
            <p:nvPr/>
          </p:nvSpPr>
          <p:spPr>
            <a:xfrm>
              <a:off x="5908562" y="3107683"/>
              <a:ext cx="165735" cy="120650"/>
            </a:xfrm>
            <a:custGeom>
              <a:avLst/>
              <a:gdLst/>
              <a:ahLst/>
              <a:cxnLst/>
              <a:rect l="l" t="t" r="r" b="b"/>
              <a:pathLst>
                <a:path w="165735" h="120650">
                  <a:moveTo>
                    <a:pt x="33375" y="0"/>
                  </a:moveTo>
                  <a:lnTo>
                    <a:pt x="18805" y="1670"/>
                  </a:lnTo>
                  <a:lnTo>
                    <a:pt x="8326" y="8562"/>
                  </a:lnTo>
                  <a:lnTo>
                    <a:pt x="0" y="29521"/>
                  </a:lnTo>
                  <a:lnTo>
                    <a:pt x="3231" y="53555"/>
                  </a:lnTo>
                  <a:lnTo>
                    <a:pt x="11915" y="76621"/>
                  </a:lnTo>
                  <a:lnTo>
                    <a:pt x="21390" y="94467"/>
                  </a:lnTo>
                  <a:lnTo>
                    <a:pt x="39477" y="112996"/>
                  </a:lnTo>
                  <a:lnTo>
                    <a:pt x="55123" y="120609"/>
                  </a:lnTo>
                  <a:lnTo>
                    <a:pt x="76510" y="120609"/>
                  </a:lnTo>
                  <a:lnTo>
                    <a:pt x="98259" y="115407"/>
                  </a:lnTo>
                  <a:lnTo>
                    <a:pt x="109095" y="102080"/>
                  </a:lnTo>
                  <a:lnTo>
                    <a:pt x="114912" y="85183"/>
                  </a:lnTo>
                  <a:lnTo>
                    <a:pt x="112756" y="64243"/>
                  </a:lnTo>
                  <a:lnTo>
                    <a:pt x="163794" y="64243"/>
                  </a:lnTo>
                  <a:lnTo>
                    <a:pt x="165730" y="57333"/>
                  </a:lnTo>
                  <a:lnTo>
                    <a:pt x="108019" y="53555"/>
                  </a:lnTo>
                  <a:lnTo>
                    <a:pt x="93521" y="31894"/>
                  </a:lnTo>
                  <a:lnTo>
                    <a:pt x="86274" y="27869"/>
                  </a:lnTo>
                  <a:lnTo>
                    <a:pt x="71773" y="15472"/>
                  </a:lnTo>
                  <a:lnTo>
                    <a:pt x="51462" y="6207"/>
                  </a:lnTo>
                  <a:lnTo>
                    <a:pt x="33375" y="0"/>
                  </a:lnTo>
                  <a:close/>
                </a:path>
                <a:path w="165735" h="120650">
                  <a:moveTo>
                    <a:pt x="163794" y="64243"/>
                  </a:moveTo>
                  <a:lnTo>
                    <a:pt x="112756" y="64243"/>
                  </a:lnTo>
                  <a:lnTo>
                    <a:pt x="163134" y="66597"/>
                  </a:lnTo>
                  <a:lnTo>
                    <a:pt x="163794" y="6424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773629" y="3076757"/>
              <a:ext cx="191135" cy="193675"/>
            </a:xfrm>
            <a:custGeom>
              <a:avLst/>
              <a:gdLst/>
              <a:ahLst/>
              <a:cxnLst/>
              <a:rect l="l" t="t" r="r" b="b"/>
              <a:pathLst>
                <a:path w="191135" h="193675">
                  <a:moveTo>
                    <a:pt x="135293" y="0"/>
                  </a:moveTo>
                  <a:lnTo>
                    <a:pt x="111320" y="4537"/>
                  </a:lnTo>
                  <a:lnTo>
                    <a:pt x="121153" y="4537"/>
                  </a:lnTo>
                  <a:lnTo>
                    <a:pt x="97180" y="11409"/>
                  </a:lnTo>
                  <a:lnTo>
                    <a:pt x="52611" y="49473"/>
                  </a:lnTo>
                  <a:lnTo>
                    <a:pt x="10550" y="100409"/>
                  </a:lnTo>
                  <a:lnTo>
                    <a:pt x="0" y="118957"/>
                  </a:lnTo>
                  <a:lnTo>
                    <a:pt x="2153" y="133005"/>
                  </a:lnTo>
                  <a:lnTo>
                    <a:pt x="21388" y="144681"/>
                  </a:lnTo>
                  <a:lnTo>
                    <a:pt x="50383" y="157742"/>
                  </a:lnTo>
                  <a:lnTo>
                    <a:pt x="92085" y="169418"/>
                  </a:lnTo>
                  <a:lnTo>
                    <a:pt x="142540" y="186314"/>
                  </a:lnTo>
                  <a:lnTo>
                    <a:pt x="164289" y="193452"/>
                  </a:lnTo>
                  <a:lnTo>
                    <a:pt x="178786" y="191041"/>
                  </a:lnTo>
                  <a:lnTo>
                    <a:pt x="190774" y="183182"/>
                  </a:lnTo>
                  <a:lnTo>
                    <a:pt x="189337" y="172493"/>
                  </a:lnTo>
                  <a:lnTo>
                    <a:pt x="165365" y="167007"/>
                  </a:lnTo>
                  <a:lnTo>
                    <a:pt x="133068" y="158445"/>
                  </a:lnTo>
                  <a:lnTo>
                    <a:pt x="89933" y="151534"/>
                  </a:lnTo>
                  <a:lnTo>
                    <a:pt x="50383" y="141568"/>
                  </a:lnTo>
                  <a:lnTo>
                    <a:pt x="27560" y="120609"/>
                  </a:lnTo>
                  <a:lnTo>
                    <a:pt x="32296" y="102782"/>
                  </a:lnTo>
                  <a:lnTo>
                    <a:pt x="43136" y="84234"/>
                  </a:lnTo>
                  <a:lnTo>
                    <a:pt x="59858" y="63294"/>
                  </a:lnTo>
                  <a:lnTo>
                    <a:pt x="71846" y="47119"/>
                  </a:lnTo>
                  <a:lnTo>
                    <a:pt x="92085" y="32349"/>
                  </a:lnTo>
                  <a:lnTo>
                    <a:pt x="134559" y="32349"/>
                  </a:lnTo>
                  <a:lnTo>
                    <a:pt x="135293" y="29995"/>
                  </a:lnTo>
                  <a:lnTo>
                    <a:pt x="133068" y="21661"/>
                  </a:lnTo>
                  <a:lnTo>
                    <a:pt x="125818" y="12396"/>
                  </a:lnTo>
                  <a:lnTo>
                    <a:pt x="143977" y="9264"/>
                  </a:lnTo>
                  <a:lnTo>
                    <a:pt x="170500" y="9264"/>
                  </a:lnTo>
                  <a:lnTo>
                    <a:pt x="169026" y="7612"/>
                  </a:lnTo>
                  <a:lnTo>
                    <a:pt x="154528" y="702"/>
                  </a:lnTo>
                  <a:lnTo>
                    <a:pt x="135293" y="0"/>
                  </a:lnTo>
                  <a:close/>
                </a:path>
                <a:path w="191135" h="193675">
                  <a:moveTo>
                    <a:pt x="134559" y="32349"/>
                  </a:moveTo>
                  <a:lnTo>
                    <a:pt x="92085" y="32349"/>
                  </a:lnTo>
                  <a:lnTo>
                    <a:pt x="95746" y="37836"/>
                  </a:lnTo>
                  <a:lnTo>
                    <a:pt x="114982" y="40209"/>
                  </a:lnTo>
                  <a:lnTo>
                    <a:pt x="133068" y="37133"/>
                  </a:lnTo>
                  <a:lnTo>
                    <a:pt x="134559" y="32349"/>
                  </a:lnTo>
                  <a:close/>
                </a:path>
                <a:path w="191135" h="193675">
                  <a:moveTo>
                    <a:pt x="170500" y="9264"/>
                  </a:moveTo>
                  <a:lnTo>
                    <a:pt x="143977" y="9264"/>
                  </a:lnTo>
                  <a:lnTo>
                    <a:pt x="154528" y="12396"/>
                  </a:lnTo>
                  <a:lnTo>
                    <a:pt x="165365" y="20712"/>
                  </a:lnTo>
                  <a:lnTo>
                    <a:pt x="161776" y="29995"/>
                  </a:lnTo>
                  <a:lnTo>
                    <a:pt x="175197" y="29995"/>
                  </a:lnTo>
                  <a:lnTo>
                    <a:pt x="178786" y="18547"/>
                  </a:lnTo>
                  <a:lnTo>
                    <a:pt x="170500" y="926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953492" y="3237139"/>
              <a:ext cx="100330" cy="181610"/>
            </a:xfrm>
            <a:custGeom>
              <a:avLst/>
              <a:gdLst/>
              <a:ahLst/>
              <a:cxnLst/>
              <a:rect l="l" t="t" r="r" b="b"/>
              <a:pathLst>
                <a:path w="100329" h="181610">
                  <a:moveTo>
                    <a:pt x="39549" y="0"/>
                  </a:moveTo>
                  <a:lnTo>
                    <a:pt x="25409" y="0"/>
                  </a:lnTo>
                  <a:lnTo>
                    <a:pt x="9835" y="4746"/>
                  </a:lnTo>
                  <a:lnTo>
                    <a:pt x="6174" y="14010"/>
                  </a:lnTo>
                  <a:lnTo>
                    <a:pt x="6174" y="20921"/>
                  </a:lnTo>
                  <a:lnTo>
                    <a:pt x="0" y="37798"/>
                  </a:lnTo>
                  <a:lnTo>
                    <a:pt x="0" y="76583"/>
                  </a:lnTo>
                  <a:lnTo>
                    <a:pt x="2585" y="109692"/>
                  </a:lnTo>
                  <a:lnTo>
                    <a:pt x="13421" y="155331"/>
                  </a:lnTo>
                  <a:lnTo>
                    <a:pt x="56560" y="181530"/>
                  </a:lnTo>
                  <a:lnTo>
                    <a:pt x="79453" y="179176"/>
                  </a:lnTo>
                  <a:lnTo>
                    <a:pt x="92517" y="171563"/>
                  </a:lnTo>
                  <a:lnTo>
                    <a:pt x="99765" y="150604"/>
                  </a:lnTo>
                  <a:lnTo>
                    <a:pt x="99765" y="116546"/>
                  </a:lnTo>
                  <a:lnTo>
                    <a:pt x="92517" y="63294"/>
                  </a:lnTo>
                  <a:lnTo>
                    <a:pt x="74716" y="23332"/>
                  </a:lnTo>
                  <a:lnTo>
                    <a:pt x="57708" y="6872"/>
                  </a:lnTo>
                  <a:lnTo>
                    <a:pt x="3954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999571" y="3242113"/>
              <a:ext cx="152400" cy="139700"/>
            </a:xfrm>
            <a:custGeom>
              <a:avLst/>
              <a:gdLst/>
              <a:ahLst/>
              <a:cxnLst/>
              <a:rect l="l" t="t" r="r" b="b"/>
              <a:pathLst>
                <a:path w="152400" h="139700">
                  <a:moveTo>
                    <a:pt x="8326" y="0"/>
                  </a:moveTo>
                  <a:lnTo>
                    <a:pt x="0" y="9264"/>
                  </a:lnTo>
                  <a:lnTo>
                    <a:pt x="8326" y="17826"/>
                  </a:lnTo>
                  <a:lnTo>
                    <a:pt x="28637" y="17826"/>
                  </a:lnTo>
                  <a:lnTo>
                    <a:pt x="51462" y="18585"/>
                  </a:lnTo>
                  <a:lnTo>
                    <a:pt x="86262" y="23313"/>
                  </a:lnTo>
                  <a:lnTo>
                    <a:pt x="114969" y="36412"/>
                  </a:lnTo>
                  <a:lnTo>
                    <a:pt x="126885" y="45695"/>
                  </a:lnTo>
                  <a:lnTo>
                    <a:pt x="130549" y="53536"/>
                  </a:lnTo>
                  <a:lnTo>
                    <a:pt x="114969" y="69711"/>
                  </a:lnTo>
                  <a:lnTo>
                    <a:pt x="93533" y="85183"/>
                  </a:lnTo>
                  <a:lnTo>
                    <a:pt x="55123" y="95169"/>
                  </a:lnTo>
                  <a:lnTo>
                    <a:pt x="43138" y="99232"/>
                  </a:lnTo>
                  <a:lnTo>
                    <a:pt x="39549" y="109218"/>
                  </a:lnTo>
                  <a:lnTo>
                    <a:pt x="39549" y="118482"/>
                  </a:lnTo>
                  <a:lnTo>
                    <a:pt x="58712" y="123020"/>
                  </a:lnTo>
                  <a:lnTo>
                    <a:pt x="82685" y="129209"/>
                  </a:lnTo>
                  <a:lnTo>
                    <a:pt x="98264" y="139441"/>
                  </a:lnTo>
                  <a:lnTo>
                    <a:pt x="109170" y="137068"/>
                  </a:lnTo>
                  <a:lnTo>
                    <a:pt x="119643" y="130158"/>
                  </a:lnTo>
                  <a:lnTo>
                    <a:pt x="93533" y="120893"/>
                  </a:lnTo>
                  <a:lnTo>
                    <a:pt x="65951" y="116109"/>
                  </a:lnTo>
                  <a:lnTo>
                    <a:pt x="46796" y="110623"/>
                  </a:lnTo>
                  <a:lnTo>
                    <a:pt x="47873" y="104472"/>
                  </a:lnTo>
                  <a:lnTo>
                    <a:pt x="72846" y="101358"/>
                  </a:lnTo>
                  <a:lnTo>
                    <a:pt x="87416" y="95169"/>
                  </a:lnTo>
                  <a:lnTo>
                    <a:pt x="114969" y="85183"/>
                  </a:lnTo>
                  <a:lnTo>
                    <a:pt x="137820" y="71363"/>
                  </a:lnTo>
                  <a:lnTo>
                    <a:pt x="152303" y="48771"/>
                  </a:lnTo>
                  <a:lnTo>
                    <a:pt x="145061" y="41139"/>
                  </a:lnTo>
                  <a:lnTo>
                    <a:pt x="129482" y="27850"/>
                  </a:lnTo>
                  <a:lnTo>
                    <a:pt x="105506" y="18585"/>
                  </a:lnTo>
                  <a:lnTo>
                    <a:pt x="71779" y="6188"/>
                  </a:lnTo>
                  <a:lnTo>
                    <a:pt x="39549" y="2373"/>
                  </a:lnTo>
                  <a:lnTo>
                    <a:pt x="832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011559" y="3400083"/>
              <a:ext cx="185420" cy="225425"/>
            </a:xfrm>
            <a:custGeom>
              <a:avLst/>
              <a:gdLst/>
              <a:ahLst/>
              <a:cxnLst/>
              <a:rect l="l" t="t" r="r" b="b"/>
              <a:pathLst>
                <a:path w="185420" h="225425">
                  <a:moveTo>
                    <a:pt x="179928" y="217716"/>
                  </a:moveTo>
                  <a:lnTo>
                    <a:pt x="100760" y="217716"/>
                  </a:lnTo>
                  <a:lnTo>
                    <a:pt x="105867" y="218425"/>
                  </a:lnTo>
                  <a:lnTo>
                    <a:pt x="140662" y="219892"/>
                  </a:lnTo>
                  <a:lnTo>
                    <a:pt x="167147" y="225331"/>
                  </a:lnTo>
                  <a:lnTo>
                    <a:pt x="176553" y="222257"/>
                  </a:lnTo>
                  <a:lnTo>
                    <a:pt x="179928" y="217716"/>
                  </a:lnTo>
                  <a:close/>
                </a:path>
                <a:path w="185420" h="225425">
                  <a:moveTo>
                    <a:pt x="21387" y="0"/>
                  </a:moveTo>
                  <a:lnTo>
                    <a:pt x="4665" y="0"/>
                  </a:lnTo>
                  <a:lnTo>
                    <a:pt x="0" y="16231"/>
                  </a:lnTo>
                  <a:lnTo>
                    <a:pt x="11915" y="25743"/>
                  </a:lnTo>
                  <a:lnTo>
                    <a:pt x="50386" y="48105"/>
                  </a:lnTo>
                  <a:lnTo>
                    <a:pt x="84113" y="76627"/>
                  </a:lnTo>
                  <a:lnTo>
                    <a:pt x="105867" y="106140"/>
                  </a:lnTo>
                  <a:lnTo>
                    <a:pt x="109098" y="125438"/>
                  </a:lnTo>
                  <a:lnTo>
                    <a:pt x="108031" y="139437"/>
                  </a:lnTo>
                  <a:lnTo>
                    <a:pt x="98625" y="171081"/>
                  </a:lnTo>
                  <a:lnTo>
                    <a:pt x="86277" y="196811"/>
                  </a:lnTo>
                  <a:lnTo>
                    <a:pt x="75804" y="211567"/>
                  </a:lnTo>
                  <a:lnTo>
                    <a:pt x="73207" y="220838"/>
                  </a:lnTo>
                  <a:lnTo>
                    <a:pt x="84113" y="220838"/>
                  </a:lnTo>
                  <a:lnTo>
                    <a:pt x="100760" y="217716"/>
                  </a:lnTo>
                  <a:lnTo>
                    <a:pt x="179928" y="217716"/>
                  </a:lnTo>
                  <a:lnTo>
                    <a:pt x="185237" y="210574"/>
                  </a:lnTo>
                  <a:lnTo>
                    <a:pt x="94961" y="210574"/>
                  </a:lnTo>
                  <a:lnTo>
                    <a:pt x="97182" y="199884"/>
                  </a:lnTo>
                  <a:lnTo>
                    <a:pt x="111666" y="183472"/>
                  </a:lnTo>
                  <a:lnTo>
                    <a:pt x="123668" y="158025"/>
                  </a:lnTo>
                  <a:lnTo>
                    <a:pt x="133420" y="136364"/>
                  </a:lnTo>
                  <a:lnTo>
                    <a:pt x="126178" y="111627"/>
                  </a:lnTo>
                  <a:lnTo>
                    <a:pt x="115272" y="85187"/>
                  </a:lnTo>
                  <a:lnTo>
                    <a:pt x="93518" y="54964"/>
                  </a:lnTo>
                  <a:lnTo>
                    <a:pt x="62359" y="27147"/>
                  </a:lnTo>
                  <a:lnTo>
                    <a:pt x="35885" y="6910"/>
                  </a:lnTo>
                  <a:lnTo>
                    <a:pt x="21387" y="0"/>
                  </a:lnTo>
                  <a:close/>
                </a:path>
                <a:path w="185420" h="225425">
                  <a:moveTo>
                    <a:pt x="137026" y="203715"/>
                  </a:moveTo>
                  <a:lnTo>
                    <a:pt x="109098" y="206081"/>
                  </a:lnTo>
                  <a:lnTo>
                    <a:pt x="94961" y="210574"/>
                  </a:lnTo>
                  <a:lnTo>
                    <a:pt x="185237" y="210574"/>
                  </a:lnTo>
                  <a:lnTo>
                    <a:pt x="176553" y="204425"/>
                  </a:lnTo>
                  <a:lnTo>
                    <a:pt x="137026" y="20371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895140" y="3399609"/>
              <a:ext cx="125095" cy="229870"/>
            </a:xfrm>
            <a:custGeom>
              <a:avLst/>
              <a:gdLst/>
              <a:ahLst/>
              <a:cxnLst/>
              <a:rect l="l" t="t" r="r" b="b"/>
              <a:pathLst>
                <a:path w="125095" h="229870">
                  <a:moveTo>
                    <a:pt x="96106" y="0"/>
                  </a:moveTo>
                  <a:lnTo>
                    <a:pt x="86274" y="0"/>
                  </a:lnTo>
                  <a:lnTo>
                    <a:pt x="70697" y="21661"/>
                  </a:lnTo>
                  <a:lnTo>
                    <a:pt x="59788" y="53310"/>
                  </a:lnTo>
                  <a:lnTo>
                    <a:pt x="46796" y="88310"/>
                  </a:lnTo>
                  <a:lnTo>
                    <a:pt x="34812" y="123737"/>
                  </a:lnTo>
                  <a:lnTo>
                    <a:pt x="34812" y="136838"/>
                  </a:lnTo>
                  <a:lnTo>
                    <a:pt x="46796" y="160155"/>
                  </a:lnTo>
                  <a:lnTo>
                    <a:pt x="63449" y="172548"/>
                  </a:lnTo>
                  <a:lnTo>
                    <a:pt x="79023" y="187968"/>
                  </a:lnTo>
                  <a:lnTo>
                    <a:pt x="89932" y="199414"/>
                  </a:lnTo>
                  <a:lnTo>
                    <a:pt x="85195" y="204900"/>
                  </a:lnTo>
                  <a:lnTo>
                    <a:pt x="57636" y="207266"/>
                  </a:lnTo>
                  <a:lnTo>
                    <a:pt x="13063" y="211805"/>
                  </a:lnTo>
                  <a:lnTo>
                    <a:pt x="0" y="218900"/>
                  </a:lnTo>
                  <a:lnTo>
                    <a:pt x="10839" y="225096"/>
                  </a:lnTo>
                  <a:lnTo>
                    <a:pt x="35888" y="229637"/>
                  </a:lnTo>
                  <a:lnTo>
                    <a:pt x="64883" y="220366"/>
                  </a:lnTo>
                  <a:lnTo>
                    <a:pt x="86274" y="214170"/>
                  </a:lnTo>
                  <a:lnTo>
                    <a:pt x="113833" y="211805"/>
                  </a:lnTo>
                  <a:lnTo>
                    <a:pt x="124744" y="209629"/>
                  </a:lnTo>
                  <a:lnTo>
                    <a:pt x="121083" y="201779"/>
                  </a:lnTo>
                  <a:lnTo>
                    <a:pt x="89932" y="181819"/>
                  </a:lnTo>
                  <a:lnTo>
                    <a:pt x="71773" y="160865"/>
                  </a:lnTo>
                  <a:lnTo>
                    <a:pt x="56199" y="146819"/>
                  </a:lnTo>
                  <a:lnTo>
                    <a:pt x="54047" y="133007"/>
                  </a:lnTo>
                  <a:lnTo>
                    <a:pt x="61294" y="109926"/>
                  </a:lnTo>
                  <a:lnTo>
                    <a:pt x="77947" y="85899"/>
                  </a:lnTo>
                  <a:lnTo>
                    <a:pt x="96106" y="44985"/>
                  </a:lnTo>
                  <a:lnTo>
                    <a:pt x="111680" y="20958"/>
                  </a:lnTo>
                  <a:lnTo>
                    <a:pt x="110246" y="6910"/>
                  </a:lnTo>
                  <a:lnTo>
                    <a:pt x="9610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043425" y="3030833"/>
              <a:ext cx="62230" cy="47625"/>
            </a:xfrm>
            <a:custGeom>
              <a:avLst/>
              <a:gdLst/>
              <a:ahLst/>
              <a:cxnLst/>
              <a:rect l="l" t="t" r="r" b="b"/>
              <a:pathLst>
                <a:path w="62229" h="47625">
                  <a:moveTo>
                    <a:pt x="55823" y="6910"/>
                  </a:moveTo>
                  <a:lnTo>
                    <a:pt x="39898" y="6910"/>
                  </a:lnTo>
                  <a:lnTo>
                    <a:pt x="49304" y="14523"/>
                  </a:lnTo>
                  <a:lnTo>
                    <a:pt x="47169" y="23085"/>
                  </a:lnTo>
                  <a:lnTo>
                    <a:pt x="38484" y="28571"/>
                  </a:lnTo>
                  <a:lnTo>
                    <a:pt x="16725" y="29976"/>
                  </a:lnTo>
                  <a:lnTo>
                    <a:pt x="3661" y="35463"/>
                  </a:lnTo>
                  <a:lnTo>
                    <a:pt x="0" y="44746"/>
                  </a:lnTo>
                  <a:lnTo>
                    <a:pt x="9474" y="47100"/>
                  </a:lnTo>
                  <a:lnTo>
                    <a:pt x="13063" y="39962"/>
                  </a:lnTo>
                  <a:lnTo>
                    <a:pt x="23972" y="35463"/>
                  </a:lnTo>
                  <a:lnTo>
                    <a:pt x="42062" y="35463"/>
                  </a:lnTo>
                  <a:lnTo>
                    <a:pt x="54410" y="29976"/>
                  </a:lnTo>
                  <a:lnTo>
                    <a:pt x="61652" y="20712"/>
                  </a:lnTo>
                  <a:lnTo>
                    <a:pt x="61652" y="13801"/>
                  </a:lnTo>
                  <a:lnTo>
                    <a:pt x="55823" y="6910"/>
                  </a:lnTo>
                  <a:close/>
                </a:path>
                <a:path w="62229" h="47625">
                  <a:moveTo>
                    <a:pt x="23972" y="0"/>
                  </a:moveTo>
                  <a:lnTo>
                    <a:pt x="7250" y="2126"/>
                  </a:lnTo>
                  <a:lnTo>
                    <a:pt x="3661" y="6910"/>
                  </a:lnTo>
                  <a:lnTo>
                    <a:pt x="9474" y="9264"/>
                  </a:lnTo>
                  <a:lnTo>
                    <a:pt x="25415" y="6910"/>
                  </a:lnTo>
                  <a:lnTo>
                    <a:pt x="55823" y="6910"/>
                  </a:lnTo>
                  <a:lnTo>
                    <a:pt x="54410" y="5239"/>
                  </a:lnTo>
                  <a:lnTo>
                    <a:pt x="39898" y="702"/>
                  </a:lnTo>
                  <a:lnTo>
                    <a:pt x="2397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028570" y="3085794"/>
              <a:ext cx="19685" cy="13335"/>
            </a:xfrm>
            <a:custGeom>
              <a:avLst/>
              <a:gdLst/>
              <a:ahLst/>
              <a:cxnLst/>
              <a:rect l="l" t="t" r="r" b="b"/>
              <a:pathLst>
                <a:path w="19685" h="13335">
                  <a:moveTo>
                    <a:pt x="9402" y="0"/>
                  </a:moveTo>
                  <a:lnTo>
                    <a:pt x="2870" y="4784"/>
                  </a:lnTo>
                  <a:lnTo>
                    <a:pt x="0" y="12150"/>
                  </a:lnTo>
                  <a:lnTo>
                    <a:pt x="9402" y="12871"/>
                  </a:lnTo>
                  <a:lnTo>
                    <a:pt x="17440" y="9511"/>
                  </a:lnTo>
                  <a:lnTo>
                    <a:pt x="19235" y="702"/>
                  </a:lnTo>
                  <a:lnTo>
                    <a:pt x="940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884198" y="3131797"/>
              <a:ext cx="97155" cy="127000"/>
            </a:xfrm>
            <a:custGeom>
              <a:avLst/>
              <a:gdLst/>
              <a:ahLst/>
              <a:cxnLst/>
              <a:rect l="l" t="t" r="r" b="b"/>
              <a:pathLst>
                <a:path w="97154" h="127000">
                  <a:moveTo>
                    <a:pt x="67170" y="0"/>
                  </a:moveTo>
                  <a:lnTo>
                    <a:pt x="52515" y="1536"/>
                  </a:lnTo>
                  <a:lnTo>
                    <a:pt x="42065" y="10422"/>
                  </a:lnTo>
                  <a:lnTo>
                    <a:pt x="34915" y="28173"/>
                  </a:lnTo>
                  <a:lnTo>
                    <a:pt x="29344" y="45943"/>
                  </a:lnTo>
                  <a:lnTo>
                    <a:pt x="3530" y="46692"/>
                  </a:lnTo>
                  <a:lnTo>
                    <a:pt x="0" y="57823"/>
                  </a:lnTo>
                  <a:lnTo>
                    <a:pt x="28688" y="62256"/>
                  </a:lnTo>
                  <a:lnTo>
                    <a:pt x="28688" y="82273"/>
                  </a:lnTo>
                  <a:lnTo>
                    <a:pt x="34915" y="97837"/>
                  </a:lnTo>
                  <a:lnTo>
                    <a:pt x="44052" y="115608"/>
                  </a:lnTo>
                  <a:lnTo>
                    <a:pt x="54502" y="125951"/>
                  </a:lnTo>
                  <a:lnTo>
                    <a:pt x="66514" y="126936"/>
                  </a:lnTo>
                  <a:lnTo>
                    <a:pt x="79004" y="117066"/>
                  </a:lnTo>
                  <a:lnTo>
                    <a:pt x="91672" y="101521"/>
                  </a:lnTo>
                  <a:lnTo>
                    <a:pt x="96568" y="77072"/>
                  </a:lnTo>
                  <a:lnTo>
                    <a:pt x="96568" y="54829"/>
                  </a:lnTo>
                  <a:lnTo>
                    <a:pt x="93659" y="33394"/>
                  </a:lnTo>
                  <a:lnTo>
                    <a:pt x="87431" y="15564"/>
                  </a:lnTo>
                  <a:lnTo>
                    <a:pt x="79004" y="5949"/>
                  </a:lnTo>
                  <a:lnTo>
                    <a:pt x="6717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948069" y="3030354"/>
              <a:ext cx="125730" cy="284480"/>
            </a:xfrm>
            <a:custGeom>
              <a:avLst/>
              <a:gdLst/>
              <a:ahLst/>
              <a:cxnLst/>
              <a:rect l="l" t="t" r="r" b="b"/>
              <a:pathLst>
                <a:path w="125729" h="284479">
                  <a:moveTo>
                    <a:pt x="90838" y="45451"/>
                  </a:moveTo>
                  <a:lnTo>
                    <a:pt x="40238" y="45451"/>
                  </a:lnTo>
                  <a:lnTo>
                    <a:pt x="52072" y="46929"/>
                  </a:lnTo>
                  <a:lnTo>
                    <a:pt x="66727" y="56543"/>
                  </a:lnTo>
                  <a:lnTo>
                    <a:pt x="83404" y="73821"/>
                  </a:lnTo>
                  <a:lnTo>
                    <a:pt x="98555" y="104930"/>
                  </a:lnTo>
                  <a:lnTo>
                    <a:pt x="104818" y="129616"/>
                  </a:lnTo>
                  <a:lnTo>
                    <a:pt x="106362" y="142973"/>
                  </a:lnTo>
                  <a:lnTo>
                    <a:pt x="102778" y="156272"/>
                  </a:lnTo>
                  <a:lnTo>
                    <a:pt x="69423" y="203930"/>
                  </a:lnTo>
                  <a:lnTo>
                    <a:pt x="29788" y="243451"/>
                  </a:lnTo>
                  <a:lnTo>
                    <a:pt x="6883" y="256809"/>
                  </a:lnTo>
                  <a:lnTo>
                    <a:pt x="0" y="268137"/>
                  </a:lnTo>
                  <a:lnTo>
                    <a:pt x="2856" y="282224"/>
                  </a:lnTo>
                  <a:lnTo>
                    <a:pt x="10449" y="284430"/>
                  </a:lnTo>
                  <a:lnTo>
                    <a:pt x="24891" y="279978"/>
                  </a:lnTo>
                  <a:lnTo>
                    <a:pt x="43822" y="263665"/>
                  </a:lnTo>
                  <a:lnTo>
                    <a:pt x="66727" y="230842"/>
                  </a:lnTo>
                  <a:lnTo>
                    <a:pt x="85444" y="206156"/>
                  </a:lnTo>
                  <a:lnTo>
                    <a:pt x="108349" y="180958"/>
                  </a:lnTo>
                  <a:lnTo>
                    <a:pt x="125026" y="160744"/>
                  </a:lnTo>
                  <a:lnTo>
                    <a:pt x="125700" y="149593"/>
                  </a:lnTo>
                  <a:lnTo>
                    <a:pt x="116599" y="128158"/>
                  </a:lnTo>
                  <a:lnTo>
                    <a:pt x="104818" y="99000"/>
                  </a:lnTo>
                  <a:lnTo>
                    <a:pt x="93659" y="73821"/>
                  </a:lnTo>
                  <a:lnTo>
                    <a:pt x="90341" y="49864"/>
                  </a:lnTo>
                  <a:lnTo>
                    <a:pt x="90838" y="45451"/>
                  </a:lnTo>
                  <a:close/>
                </a:path>
                <a:path w="125729" h="284479">
                  <a:moveTo>
                    <a:pt x="50706" y="6678"/>
                  </a:moveTo>
                  <a:lnTo>
                    <a:pt x="45809" y="11091"/>
                  </a:lnTo>
                  <a:lnTo>
                    <a:pt x="52728" y="22971"/>
                  </a:lnTo>
                  <a:lnTo>
                    <a:pt x="64527" y="38043"/>
                  </a:lnTo>
                  <a:lnTo>
                    <a:pt x="47831" y="38043"/>
                  </a:lnTo>
                  <a:lnTo>
                    <a:pt x="33354" y="40250"/>
                  </a:lnTo>
                  <a:lnTo>
                    <a:pt x="34028" y="46929"/>
                  </a:lnTo>
                  <a:lnTo>
                    <a:pt x="40238" y="45451"/>
                  </a:lnTo>
                  <a:lnTo>
                    <a:pt x="90838" y="45451"/>
                  </a:lnTo>
                  <a:lnTo>
                    <a:pt x="91672" y="38043"/>
                  </a:lnTo>
                  <a:lnTo>
                    <a:pt x="92227" y="29887"/>
                  </a:lnTo>
                  <a:lnTo>
                    <a:pt x="72954" y="29887"/>
                  </a:lnTo>
                  <a:lnTo>
                    <a:pt x="69423" y="26892"/>
                  </a:lnTo>
                  <a:lnTo>
                    <a:pt x="50706" y="6678"/>
                  </a:lnTo>
                  <a:close/>
                </a:path>
                <a:path w="125729" h="284479">
                  <a:moveTo>
                    <a:pt x="69423" y="0"/>
                  </a:moveTo>
                  <a:lnTo>
                    <a:pt x="66727" y="2206"/>
                  </a:lnTo>
                  <a:lnTo>
                    <a:pt x="69423" y="14086"/>
                  </a:lnTo>
                  <a:lnTo>
                    <a:pt x="72954" y="29887"/>
                  </a:lnTo>
                  <a:lnTo>
                    <a:pt x="81204" y="29887"/>
                  </a:lnTo>
                  <a:lnTo>
                    <a:pt x="75651" y="2206"/>
                  </a:lnTo>
                  <a:lnTo>
                    <a:pt x="69423" y="0"/>
                  </a:lnTo>
                  <a:close/>
                </a:path>
                <a:path w="125729" h="284479">
                  <a:moveTo>
                    <a:pt x="89684" y="5201"/>
                  </a:moveTo>
                  <a:lnTo>
                    <a:pt x="84114" y="7407"/>
                  </a:lnTo>
                  <a:lnTo>
                    <a:pt x="84114" y="29158"/>
                  </a:lnTo>
                  <a:lnTo>
                    <a:pt x="81204" y="29887"/>
                  </a:lnTo>
                  <a:lnTo>
                    <a:pt x="92227" y="29887"/>
                  </a:lnTo>
                  <a:lnTo>
                    <a:pt x="93659" y="8885"/>
                  </a:lnTo>
                  <a:lnTo>
                    <a:pt x="89684" y="520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701252" y="3295556"/>
              <a:ext cx="230504" cy="143510"/>
            </a:xfrm>
            <a:custGeom>
              <a:avLst/>
              <a:gdLst/>
              <a:ahLst/>
              <a:cxnLst/>
              <a:rect l="l" t="t" r="r" b="b"/>
              <a:pathLst>
                <a:path w="230504" h="143510">
                  <a:moveTo>
                    <a:pt x="44640" y="117756"/>
                  </a:moveTo>
                  <a:lnTo>
                    <a:pt x="33366" y="117756"/>
                  </a:lnTo>
                  <a:lnTo>
                    <a:pt x="27144" y="124415"/>
                  </a:lnTo>
                  <a:lnTo>
                    <a:pt x="17345" y="135507"/>
                  </a:lnTo>
                  <a:lnTo>
                    <a:pt x="13152" y="138501"/>
                  </a:lnTo>
                  <a:lnTo>
                    <a:pt x="16683" y="143171"/>
                  </a:lnTo>
                  <a:lnTo>
                    <a:pt x="25157" y="137772"/>
                  </a:lnTo>
                  <a:lnTo>
                    <a:pt x="36279" y="126621"/>
                  </a:lnTo>
                  <a:lnTo>
                    <a:pt x="44640" y="117756"/>
                  </a:lnTo>
                  <a:close/>
                </a:path>
                <a:path w="230504" h="143510">
                  <a:moveTo>
                    <a:pt x="662" y="95513"/>
                  </a:moveTo>
                  <a:lnTo>
                    <a:pt x="662" y="99985"/>
                  </a:lnTo>
                  <a:lnTo>
                    <a:pt x="13152" y="102920"/>
                  </a:lnTo>
                  <a:lnTo>
                    <a:pt x="21582" y="108870"/>
                  </a:lnTo>
                  <a:lnTo>
                    <a:pt x="29173" y="109599"/>
                  </a:lnTo>
                  <a:lnTo>
                    <a:pt x="17345" y="114071"/>
                  </a:lnTo>
                  <a:lnTo>
                    <a:pt x="0" y="118484"/>
                  </a:lnTo>
                  <a:lnTo>
                    <a:pt x="662" y="122957"/>
                  </a:lnTo>
                  <a:lnTo>
                    <a:pt x="6223" y="124415"/>
                  </a:lnTo>
                  <a:lnTo>
                    <a:pt x="22907" y="118484"/>
                  </a:lnTo>
                  <a:lnTo>
                    <a:pt x="33366" y="117756"/>
                  </a:lnTo>
                  <a:lnTo>
                    <a:pt x="44640" y="117756"/>
                  </a:lnTo>
                  <a:lnTo>
                    <a:pt x="46740" y="115529"/>
                  </a:lnTo>
                  <a:lnTo>
                    <a:pt x="80107" y="114071"/>
                  </a:lnTo>
                  <a:lnTo>
                    <a:pt x="110605" y="109599"/>
                  </a:lnTo>
                  <a:lnTo>
                    <a:pt x="129539" y="104437"/>
                  </a:lnTo>
                  <a:lnTo>
                    <a:pt x="131950" y="102920"/>
                  </a:lnTo>
                  <a:lnTo>
                    <a:pt x="48063" y="102920"/>
                  </a:lnTo>
                  <a:lnTo>
                    <a:pt x="47185" y="102191"/>
                  </a:lnTo>
                  <a:lnTo>
                    <a:pt x="33366" y="102191"/>
                  </a:lnTo>
                  <a:lnTo>
                    <a:pt x="14697" y="97778"/>
                  </a:lnTo>
                  <a:lnTo>
                    <a:pt x="662" y="95513"/>
                  </a:lnTo>
                  <a:close/>
                </a:path>
                <a:path w="230504" h="143510">
                  <a:moveTo>
                    <a:pt x="221215" y="0"/>
                  </a:moveTo>
                  <a:lnTo>
                    <a:pt x="215644" y="2206"/>
                  </a:lnTo>
                  <a:lnTo>
                    <a:pt x="200510" y="22183"/>
                  </a:lnTo>
                  <a:lnTo>
                    <a:pt x="183833" y="45155"/>
                  </a:lnTo>
                  <a:lnTo>
                    <a:pt x="167143" y="66650"/>
                  </a:lnTo>
                  <a:lnTo>
                    <a:pt x="142649" y="84421"/>
                  </a:lnTo>
                  <a:lnTo>
                    <a:pt x="121727" y="96301"/>
                  </a:lnTo>
                  <a:lnTo>
                    <a:pt x="98821" y="102191"/>
                  </a:lnTo>
                  <a:lnTo>
                    <a:pt x="66777" y="102920"/>
                  </a:lnTo>
                  <a:lnTo>
                    <a:pt x="131950" y="102920"/>
                  </a:lnTo>
                  <a:lnTo>
                    <a:pt x="156684" y="87356"/>
                  </a:lnTo>
                  <a:lnTo>
                    <a:pt x="176016" y="71063"/>
                  </a:lnTo>
                  <a:lnTo>
                    <a:pt x="201166" y="51086"/>
                  </a:lnTo>
                  <a:lnTo>
                    <a:pt x="212965" y="38477"/>
                  </a:lnTo>
                  <a:lnTo>
                    <a:pt x="222102" y="29591"/>
                  </a:lnTo>
                  <a:lnTo>
                    <a:pt x="230352" y="19977"/>
                  </a:lnTo>
                  <a:lnTo>
                    <a:pt x="230352" y="9614"/>
                  </a:lnTo>
                  <a:lnTo>
                    <a:pt x="221215" y="0"/>
                  </a:lnTo>
                  <a:close/>
                </a:path>
                <a:path w="230504" h="143510">
                  <a:moveTo>
                    <a:pt x="27806" y="80736"/>
                  </a:moveTo>
                  <a:lnTo>
                    <a:pt x="20920" y="80736"/>
                  </a:lnTo>
                  <a:lnTo>
                    <a:pt x="25819" y="91828"/>
                  </a:lnTo>
                  <a:lnTo>
                    <a:pt x="33366" y="102191"/>
                  </a:lnTo>
                  <a:lnTo>
                    <a:pt x="47185" y="102191"/>
                  </a:lnTo>
                  <a:lnTo>
                    <a:pt x="32042" y="89622"/>
                  </a:lnTo>
                  <a:lnTo>
                    <a:pt x="27806" y="8073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913330" y="3280721"/>
              <a:ext cx="135255" cy="197485"/>
            </a:xfrm>
            <a:custGeom>
              <a:avLst/>
              <a:gdLst/>
              <a:ahLst/>
              <a:cxnLst/>
              <a:rect l="l" t="t" r="r" b="b"/>
              <a:pathLst>
                <a:path w="135254" h="197485">
                  <a:moveTo>
                    <a:pt x="31385" y="0"/>
                  </a:moveTo>
                  <a:lnTo>
                    <a:pt x="23170" y="0"/>
                  </a:lnTo>
                  <a:lnTo>
                    <a:pt x="14033" y="6678"/>
                  </a:lnTo>
                  <a:lnTo>
                    <a:pt x="8462" y="22243"/>
                  </a:lnTo>
                  <a:lnTo>
                    <a:pt x="4240" y="28862"/>
                  </a:lnTo>
                  <a:lnTo>
                    <a:pt x="0" y="46692"/>
                  </a:lnTo>
                  <a:lnTo>
                    <a:pt x="1543" y="73329"/>
                  </a:lnTo>
                  <a:lnTo>
                    <a:pt x="4240" y="92577"/>
                  </a:lnTo>
                  <a:lnTo>
                    <a:pt x="18274" y="135585"/>
                  </a:lnTo>
                  <a:lnTo>
                    <a:pt x="39848" y="171113"/>
                  </a:lnTo>
                  <a:lnTo>
                    <a:pt x="71233" y="193348"/>
                  </a:lnTo>
                  <a:lnTo>
                    <a:pt x="87910" y="197275"/>
                  </a:lnTo>
                  <a:lnTo>
                    <a:pt x="99709" y="194820"/>
                  </a:lnTo>
                  <a:lnTo>
                    <a:pt x="131750" y="166655"/>
                  </a:lnTo>
                  <a:lnTo>
                    <a:pt x="135104" y="142205"/>
                  </a:lnTo>
                  <a:lnTo>
                    <a:pt x="126836" y="128907"/>
                  </a:lnTo>
                  <a:lnTo>
                    <a:pt x="110815" y="115549"/>
                  </a:lnTo>
                  <a:lnTo>
                    <a:pt x="92151" y="106664"/>
                  </a:lnTo>
                  <a:lnTo>
                    <a:pt x="79447" y="94843"/>
                  </a:lnTo>
                  <a:lnTo>
                    <a:pt x="66336" y="77013"/>
                  </a:lnTo>
                  <a:lnTo>
                    <a:pt x="58530" y="59991"/>
                  </a:lnTo>
                  <a:lnTo>
                    <a:pt x="54502" y="44426"/>
                  </a:lnTo>
                  <a:lnTo>
                    <a:pt x="52302" y="28862"/>
                  </a:lnTo>
                  <a:lnTo>
                    <a:pt x="48062" y="13298"/>
                  </a:lnTo>
                  <a:lnTo>
                    <a:pt x="39848" y="4432"/>
                  </a:lnTo>
                  <a:lnTo>
                    <a:pt x="3138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023933" y="3365142"/>
              <a:ext cx="231775" cy="179070"/>
            </a:xfrm>
            <a:custGeom>
              <a:avLst/>
              <a:gdLst/>
              <a:ahLst/>
              <a:cxnLst/>
              <a:rect l="l" t="t" r="r" b="b"/>
              <a:pathLst>
                <a:path w="231775" h="179070">
                  <a:moveTo>
                    <a:pt x="133507" y="18558"/>
                  </a:moveTo>
                  <a:lnTo>
                    <a:pt x="111259" y="18558"/>
                  </a:lnTo>
                  <a:lnTo>
                    <a:pt x="119739" y="27444"/>
                  </a:lnTo>
                  <a:lnTo>
                    <a:pt x="123926" y="36329"/>
                  </a:lnTo>
                  <a:lnTo>
                    <a:pt x="125310" y="61015"/>
                  </a:lnTo>
                  <a:lnTo>
                    <a:pt x="127297" y="98767"/>
                  </a:lnTo>
                  <a:lnTo>
                    <a:pt x="125967" y="125469"/>
                  </a:lnTo>
                  <a:lnTo>
                    <a:pt x="127954" y="145690"/>
                  </a:lnTo>
                  <a:lnTo>
                    <a:pt x="133507" y="164980"/>
                  </a:lnTo>
                  <a:lnTo>
                    <a:pt x="134181" y="178283"/>
                  </a:lnTo>
                  <a:lnTo>
                    <a:pt x="150894" y="179019"/>
                  </a:lnTo>
                  <a:lnTo>
                    <a:pt x="155099" y="170134"/>
                  </a:lnTo>
                  <a:lnTo>
                    <a:pt x="157352" y="156047"/>
                  </a:lnTo>
                  <a:lnTo>
                    <a:pt x="160892" y="150157"/>
                  </a:lnTo>
                  <a:lnTo>
                    <a:pt x="142644" y="150157"/>
                  </a:lnTo>
                  <a:lnTo>
                    <a:pt x="137747" y="132144"/>
                  </a:lnTo>
                  <a:lnTo>
                    <a:pt x="137747" y="56563"/>
                  </a:lnTo>
                  <a:lnTo>
                    <a:pt x="133507" y="18558"/>
                  </a:lnTo>
                  <a:close/>
                </a:path>
                <a:path w="231775" h="179070">
                  <a:moveTo>
                    <a:pt x="209424" y="115848"/>
                  </a:moveTo>
                  <a:lnTo>
                    <a:pt x="194734" y="115848"/>
                  </a:lnTo>
                  <a:lnTo>
                    <a:pt x="173142" y="123211"/>
                  </a:lnTo>
                  <a:lnTo>
                    <a:pt x="159339" y="136070"/>
                  </a:lnTo>
                  <a:lnTo>
                    <a:pt x="152437" y="147164"/>
                  </a:lnTo>
                  <a:lnTo>
                    <a:pt x="142644" y="150157"/>
                  </a:lnTo>
                  <a:lnTo>
                    <a:pt x="160892" y="150157"/>
                  </a:lnTo>
                  <a:lnTo>
                    <a:pt x="167589" y="139015"/>
                  </a:lnTo>
                  <a:lnTo>
                    <a:pt x="184266" y="127677"/>
                  </a:lnTo>
                  <a:lnTo>
                    <a:pt x="230562" y="127677"/>
                  </a:lnTo>
                  <a:lnTo>
                    <a:pt x="231672" y="120266"/>
                  </a:lnTo>
                  <a:lnTo>
                    <a:pt x="209424" y="115848"/>
                  </a:lnTo>
                  <a:close/>
                </a:path>
                <a:path w="231775" h="179070">
                  <a:moveTo>
                    <a:pt x="230562" y="127677"/>
                  </a:moveTo>
                  <a:lnTo>
                    <a:pt x="196934" y="127677"/>
                  </a:lnTo>
                  <a:lnTo>
                    <a:pt x="209424" y="133615"/>
                  </a:lnTo>
                  <a:lnTo>
                    <a:pt x="217851" y="138279"/>
                  </a:lnTo>
                  <a:lnTo>
                    <a:pt x="225445" y="136807"/>
                  </a:lnTo>
                  <a:lnTo>
                    <a:pt x="230342" y="129149"/>
                  </a:lnTo>
                  <a:lnTo>
                    <a:pt x="230562" y="127677"/>
                  </a:lnTo>
                  <a:close/>
                </a:path>
                <a:path w="231775" h="179070">
                  <a:moveTo>
                    <a:pt x="117486" y="0"/>
                  </a:moveTo>
                  <a:lnTo>
                    <a:pt x="92594" y="6678"/>
                  </a:lnTo>
                  <a:lnTo>
                    <a:pt x="75207" y="17770"/>
                  </a:lnTo>
                  <a:lnTo>
                    <a:pt x="48062" y="36329"/>
                  </a:lnTo>
                  <a:lnTo>
                    <a:pt x="25814" y="56563"/>
                  </a:lnTo>
                  <a:lnTo>
                    <a:pt x="18717" y="58769"/>
                  </a:lnTo>
                  <a:lnTo>
                    <a:pt x="9137" y="61015"/>
                  </a:lnTo>
                  <a:lnTo>
                    <a:pt x="656" y="69172"/>
                  </a:lnTo>
                  <a:lnTo>
                    <a:pt x="0" y="84728"/>
                  </a:lnTo>
                  <a:lnTo>
                    <a:pt x="8480" y="94348"/>
                  </a:lnTo>
                  <a:lnTo>
                    <a:pt x="20917" y="94348"/>
                  </a:lnTo>
                  <a:lnTo>
                    <a:pt x="31385" y="87673"/>
                  </a:lnTo>
                  <a:lnTo>
                    <a:pt x="52302" y="66906"/>
                  </a:lnTo>
                  <a:lnTo>
                    <a:pt x="73007" y="44722"/>
                  </a:lnTo>
                  <a:lnTo>
                    <a:pt x="89684" y="27444"/>
                  </a:lnTo>
                  <a:lnTo>
                    <a:pt x="102352" y="18558"/>
                  </a:lnTo>
                  <a:lnTo>
                    <a:pt x="133507" y="18558"/>
                  </a:lnTo>
                  <a:lnTo>
                    <a:pt x="127297" y="4472"/>
                  </a:lnTo>
                  <a:lnTo>
                    <a:pt x="11748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011478" y="3442943"/>
              <a:ext cx="158750" cy="187960"/>
            </a:xfrm>
            <a:custGeom>
              <a:avLst/>
              <a:gdLst/>
              <a:ahLst/>
              <a:cxnLst/>
              <a:rect l="l" t="t" r="r" b="b"/>
              <a:pathLst>
                <a:path w="158750" h="187960">
                  <a:moveTo>
                    <a:pt x="158452" y="114324"/>
                  </a:moveTo>
                  <a:lnTo>
                    <a:pt x="140408" y="114324"/>
                  </a:lnTo>
                  <a:lnTo>
                    <a:pt x="145962" y="118004"/>
                  </a:lnTo>
                  <a:lnTo>
                    <a:pt x="143762" y="123207"/>
                  </a:lnTo>
                  <a:lnTo>
                    <a:pt x="138191" y="126889"/>
                  </a:lnTo>
                  <a:lnTo>
                    <a:pt x="125700" y="138767"/>
                  </a:lnTo>
                  <a:lnTo>
                    <a:pt x="112607" y="154572"/>
                  </a:lnTo>
                  <a:lnTo>
                    <a:pt x="102796" y="167924"/>
                  </a:lnTo>
                  <a:lnTo>
                    <a:pt x="104126" y="182697"/>
                  </a:lnTo>
                  <a:lnTo>
                    <a:pt x="108367" y="187900"/>
                  </a:lnTo>
                  <a:lnTo>
                    <a:pt x="113263" y="187900"/>
                  </a:lnTo>
                  <a:lnTo>
                    <a:pt x="116829" y="174549"/>
                  </a:lnTo>
                  <a:lnTo>
                    <a:pt x="121513" y="163457"/>
                  </a:lnTo>
                  <a:lnTo>
                    <a:pt x="127084" y="152363"/>
                  </a:lnTo>
                  <a:lnTo>
                    <a:pt x="136168" y="138767"/>
                  </a:lnTo>
                  <a:lnTo>
                    <a:pt x="145962" y="129147"/>
                  </a:lnTo>
                  <a:lnTo>
                    <a:pt x="156429" y="122472"/>
                  </a:lnTo>
                  <a:lnTo>
                    <a:pt x="158452" y="114324"/>
                  </a:lnTo>
                  <a:close/>
                </a:path>
                <a:path w="158750" h="187960">
                  <a:moveTo>
                    <a:pt x="15364" y="0"/>
                  </a:moveTo>
                  <a:lnTo>
                    <a:pt x="4914" y="3940"/>
                  </a:lnTo>
                  <a:lnTo>
                    <a:pt x="0" y="15812"/>
                  </a:lnTo>
                  <a:lnTo>
                    <a:pt x="4204" y="37261"/>
                  </a:lnTo>
                  <a:lnTo>
                    <a:pt x="6901" y="88897"/>
                  </a:lnTo>
                  <a:lnTo>
                    <a:pt x="8214" y="118004"/>
                  </a:lnTo>
                  <a:lnTo>
                    <a:pt x="11124" y="133564"/>
                  </a:lnTo>
                  <a:lnTo>
                    <a:pt x="15364" y="144707"/>
                  </a:lnTo>
                  <a:lnTo>
                    <a:pt x="22922" y="147651"/>
                  </a:lnTo>
                  <a:lnTo>
                    <a:pt x="41622" y="146916"/>
                  </a:lnTo>
                  <a:lnTo>
                    <a:pt x="58973" y="138030"/>
                  </a:lnTo>
                  <a:lnTo>
                    <a:pt x="68511" y="132092"/>
                  </a:lnTo>
                  <a:lnTo>
                    <a:pt x="38269" y="132092"/>
                  </a:lnTo>
                  <a:lnTo>
                    <a:pt x="29132" y="129147"/>
                  </a:lnTo>
                  <a:lnTo>
                    <a:pt x="25832" y="111132"/>
                  </a:lnTo>
                  <a:lnTo>
                    <a:pt x="25832" y="107402"/>
                  </a:lnTo>
                  <a:lnTo>
                    <a:pt x="27145" y="88897"/>
                  </a:lnTo>
                  <a:lnTo>
                    <a:pt x="27819" y="56060"/>
                  </a:lnTo>
                  <a:lnTo>
                    <a:pt x="33372" y="12817"/>
                  </a:lnTo>
                  <a:lnTo>
                    <a:pt x="29806" y="1733"/>
                  </a:lnTo>
                  <a:lnTo>
                    <a:pt x="15364" y="0"/>
                  </a:lnTo>
                  <a:close/>
                </a:path>
                <a:path w="158750" h="187960">
                  <a:moveTo>
                    <a:pt x="146636" y="106666"/>
                  </a:moveTo>
                  <a:lnTo>
                    <a:pt x="129941" y="106666"/>
                  </a:lnTo>
                  <a:lnTo>
                    <a:pt x="107036" y="109611"/>
                  </a:lnTo>
                  <a:lnTo>
                    <a:pt x="86118" y="113587"/>
                  </a:lnTo>
                  <a:lnTo>
                    <a:pt x="67401" y="118741"/>
                  </a:lnTo>
                  <a:lnTo>
                    <a:pt x="50067" y="129147"/>
                  </a:lnTo>
                  <a:lnTo>
                    <a:pt x="38269" y="132092"/>
                  </a:lnTo>
                  <a:lnTo>
                    <a:pt x="68511" y="132092"/>
                  </a:lnTo>
                  <a:lnTo>
                    <a:pt x="79235" y="125415"/>
                  </a:lnTo>
                  <a:lnTo>
                    <a:pt x="97899" y="118741"/>
                  </a:lnTo>
                  <a:lnTo>
                    <a:pt x="121513" y="114324"/>
                  </a:lnTo>
                  <a:lnTo>
                    <a:pt x="158452" y="114324"/>
                  </a:lnTo>
                  <a:lnTo>
                    <a:pt x="154212" y="108874"/>
                  </a:lnTo>
                  <a:lnTo>
                    <a:pt x="146636" y="10666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15527" y="3548138"/>
              <a:ext cx="75565" cy="26670"/>
            </a:xfrm>
            <a:custGeom>
              <a:avLst/>
              <a:gdLst/>
              <a:ahLst/>
              <a:cxnLst/>
              <a:rect l="l" t="t" r="r" b="b"/>
              <a:pathLst>
                <a:path w="75564" h="26670">
                  <a:moveTo>
                    <a:pt x="10680" y="0"/>
                  </a:moveTo>
                  <a:lnTo>
                    <a:pt x="2253" y="0"/>
                  </a:lnTo>
                  <a:lnTo>
                    <a:pt x="0" y="6674"/>
                  </a:lnTo>
                  <a:lnTo>
                    <a:pt x="4896" y="11828"/>
                  </a:lnTo>
                  <a:lnTo>
                    <a:pt x="15577" y="13302"/>
                  </a:lnTo>
                  <a:lnTo>
                    <a:pt x="40735" y="18503"/>
                  </a:lnTo>
                  <a:lnTo>
                    <a:pt x="75473" y="26652"/>
                  </a:lnTo>
                  <a:lnTo>
                    <a:pt x="36494" y="7411"/>
                  </a:lnTo>
                  <a:lnTo>
                    <a:pt x="1068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195053" y="3571845"/>
              <a:ext cx="21590" cy="72390"/>
            </a:xfrm>
            <a:custGeom>
              <a:avLst/>
              <a:gdLst/>
              <a:ahLst/>
              <a:cxnLst/>
              <a:rect l="l" t="t" r="r" b="b"/>
              <a:pathLst>
                <a:path w="21589" h="72389">
                  <a:moveTo>
                    <a:pt x="9137" y="0"/>
                  </a:moveTo>
                  <a:lnTo>
                    <a:pt x="4240" y="0"/>
                  </a:lnTo>
                  <a:lnTo>
                    <a:pt x="0" y="2945"/>
                  </a:lnTo>
                  <a:lnTo>
                    <a:pt x="0" y="13302"/>
                  </a:lnTo>
                  <a:lnTo>
                    <a:pt x="10449" y="45404"/>
                  </a:lnTo>
                  <a:lnTo>
                    <a:pt x="21574" y="71859"/>
                  </a:lnTo>
                  <a:lnTo>
                    <a:pt x="20917" y="36518"/>
                  </a:lnTo>
                  <a:lnTo>
                    <a:pt x="15364" y="9620"/>
                  </a:lnTo>
                  <a:lnTo>
                    <a:pt x="913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226208" y="3427399"/>
              <a:ext cx="47625" cy="27940"/>
            </a:xfrm>
            <a:custGeom>
              <a:avLst/>
              <a:gdLst/>
              <a:ahLst/>
              <a:cxnLst/>
              <a:rect l="l" t="t" r="r" b="b"/>
              <a:pathLst>
                <a:path w="47625" h="27939">
                  <a:moveTo>
                    <a:pt x="36725" y="0"/>
                  </a:moveTo>
                  <a:lnTo>
                    <a:pt x="22017" y="728"/>
                  </a:lnTo>
                  <a:lnTo>
                    <a:pt x="9137" y="7407"/>
                  </a:lnTo>
                  <a:lnTo>
                    <a:pt x="0" y="17751"/>
                  </a:lnTo>
                  <a:lnTo>
                    <a:pt x="2253" y="26644"/>
                  </a:lnTo>
                  <a:lnTo>
                    <a:pt x="9137" y="27381"/>
                  </a:lnTo>
                  <a:lnTo>
                    <a:pt x="14920" y="22962"/>
                  </a:lnTo>
                  <a:lnTo>
                    <a:pt x="17830" y="15544"/>
                  </a:lnTo>
                  <a:lnTo>
                    <a:pt x="24057" y="8885"/>
                  </a:lnTo>
                  <a:lnTo>
                    <a:pt x="30498" y="4413"/>
                  </a:lnTo>
                  <a:lnTo>
                    <a:pt x="47406" y="2206"/>
                  </a:lnTo>
                  <a:lnTo>
                    <a:pt x="3672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838651" y="3125604"/>
              <a:ext cx="137160" cy="260350"/>
            </a:xfrm>
            <a:custGeom>
              <a:avLst/>
              <a:gdLst/>
              <a:ahLst/>
              <a:cxnLst/>
              <a:rect l="l" t="t" r="r" b="b"/>
              <a:pathLst>
                <a:path w="137159" h="260350">
                  <a:moveTo>
                    <a:pt x="83632" y="0"/>
                  </a:moveTo>
                  <a:lnTo>
                    <a:pt x="29831" y="25937"/>
                  </a:lnTo>
                  <a:lnTo>
                    <a:pt x="6070" y="88114"/>
                  </a:lnTo>
                  <a:lnTo>
                    <a:pt x="0" y="140628"/>
                  </a:lnTo>
                  <a:lnTo>
                    <a:pt x="1884" y="194038"/>
                  </a:lnTo>
                  <a:lnTo>
                    <a:pt x="7954" y="222715"/>
                  </a:lnTo>
                  <a:lnTo>
                    <a:pt x="17951" y="245657"/>
                  </a:lnTo>
                  <a:lnTo>
                    <a:pt x="31924" y="260124"/>
                  </a:lnTo>
                  <a:lnTo>
                    <a:pt x="56731" y="260124"/>
                  </a:lnTo>
                  <a:lnTo>
                    <a:pt x="86823" y="252562"/>
                  </a:lnTo>
                  <a:lnTo>
                    <a:pt x="100797" y="228451"/>
                  </a:lnTo>
                  <a:lnTo>
                    <a:pt x="98703" y="189216"/>
                  </a:lnTo>
                  <a:lnTo>
                    <a:pt x="89701" y="163552"/>
                  </a:lnTo>
                  <a:lnTo>
                    <a:pt x="79706" y="123422"/>
                  </a:lnTo>
                  <a:lnTo>
                    <a:pt x="73896" y="105302"/>
                  </a:lnTo>
                  <a:lnTo>
                    <a:pt x="77821" y="74543"/>
                  </a:lnTo>
                  <a:lnTo>
                    <a:pt x="91847" y="66085"/>
                  </a:lnTo>
                  <a:lnTo>
                    <a:pt x="106607" y="66085"/>
                  </a:lnTo>
                  <a:lnTo>
                    <a:pt x="131675" y="54614"/>
                  </a:lnTo>
                  <a:lnTo>
                    <a:pt x="136647" y="37408"/>
                  </a:lnTo>
                  <a:lnTo>
                    <a:pt x="131675" y="20202"/>
                  </a:lnTo>
                  <a:lnTo>
                    <a:pt x="127697" y="13297"/>
                  </a:lnTo>
                  <a:lnTo>
                    <a:pt x="113724" y="4822"/>
                  </a:lnTo>
                  <a:lnTo>
                    <a:pt x="83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978229" y="3127193"/>
              <a:ext cx="136525" cy="117475"/>
            </a:xfrm>
            <a:custGeom>
              <a:avLst/>
              <a:gdLst/>
              <a:ahLst/>
              <a:cxnLst/>
              <a:rect l="l" t="t" r="r" b="b"/>
              <a:pathLst>
                <a:path w="136525" h="117475">
                  <a:moveTo>
                    <a:pt x="45373" y="0"/>
                  </a:moveTo>
                  <a:lnTo>
                    <a:pt x="20044" y="6429"/>
                  </a:lnTo>
                  <a:lnTo>
                    <a:pt x="1047" y="19982"/>
                  </a:lnTo>
                  <a:lnTo>
                    <a:pt x="0" y="34632"/>
                  </a:lnTo>
                  <a:lnTo>
                    <a:pt x="7379" y="50249"/>
                  </a:lnTo>
                  <a:lnTo>
                    <a:pt x="18996" y="62852"/>
                  </a:lnTo>
                  <a:lnTo>
                    <a:pt x="31663" y="72278"/>
                  </a:lnTo>
                  <a:lnTo>
                    <a:pt x="51706" y="76643"/>
                  </a:lnTo>
                  <a:lnTo>
                    <a:pt x="29517" y="116317"/>
                  </a:lnTo>
                  <a:lnTo>
                    <a:pt x="35850" y="117230"/>
                  </a:lnTo>
                  <a:lnTo>
                    <a:pt x="63272" y="79602"/>
                  </a:lnTo>
                  <a:lnTo>
                    <a:pt x="101329" y="79602"/>
                  </a:lnTo>
                  <a:lnTo>
                    <a:pt x="107598" y="78689"/>
                  </a:lnTo>
                  <a:lnTo>
                    <a:pt x="126595" y="69264"/>
                  </a:lnTo>
                  <a:lnTo>
                    <a:pt x="136378" y="54614"/>
                  </a:lnTo>
                  <a:lnTo>
                    <a:pt x="133979" y="32586"/>
                  </a:lnTo>
                  <a:lnTo>
                    <a:pt x="118180" y="12603"/>
                  </a:lnTo>
                  <a:lnTo>
                    <a:pt x="83363" y="1150"/>
                  </a:lnTo>
                  <a:lnTo>
                    <a:pt x="45373" y="0"/>
                  </a:lnTo>
                  <a:close/>
                </a:path>
                <a:path w="136525" h="117475">
                  <a:moveTo>
                    <a:pt x="101329" y="79602"/>
                  </a:moveTo>
                  <a:lnTo>
                    <a:pt x="63272" y="79602"/>
                  </a:lnTo>
                  <a:lnTo>
                    <a:pt x="79134" y="82835"/>
                  </a:lnTo>
                  <a:lnTo>
                    <a:pt x="101329" y="7960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937094" y="3169424"/>
              <a:ext cx="44450" cy="271145"/>
            </a:xfrm>
            <a:custGeom>
              <a:avLst/>
              <a:gdLst/>
              <a:ahLst/>
              <a:cxnLst/>
              <a:rect l="l" t="t" r="r" b="b"/>
              <a:pathLst>
                <a:path w="44450" h="271145">
                  <a:moveTo>
                    <a:pt x="18159" y="0"/>
                  </a:moveTo>
                  <a:lnTo>
                    <a:pt x="11566" y="9388"/>
                  </a:lnTo>
                  <a:lnTo>
                    <a:pt x="6279" y="18795"/>
                  </a:lnTo>
                  <a:lnTo>
                    <a:pt x="16066" y="45883"/>
                  </a:lnTo>
                  <a:lnTo>
                    <a:pt x="21353" y="72004"/>
                  </a:lnTo>
                  <a:lnTo>
                    <a:pt x="21353" y="136720"/>
                  </a:lnTo>
                  <a:lnTo>
                    <a:pt x="22398" y="181453"/>
                  </a:lnTo>
                  <a:lnTo>
                    <a:pt x="15018" y="197015"/>
                  </a:lnTo>
                  <a:lnTo>
                    <a:pt x="15018" y="217893"/>
                  </a:lnTo>
                  <a:lnTo>
                    <a:pt x="27685" y="221126"/>
                  </a:lnTo>
                  <a:lnTo>
                    <a:pt x="32132" y="233510"/>
                  </a:lnTo>
                  <a:lnTo>
                    <a:pt x="28993" y="253438"/>
                  </a:lnTo>
                  <a:lnTo>
                    <a:pt x="16066" y="259667"/>
                  </a:lnTo>
                  <a:lnTo>
                    <a:pt x="6279" y="259667"/>
                  </a:lnTo>
                  <a:lnTo>
                    <a:pt x="0" y="262864"/>
                  </a:lnTo>
                  <a:lnTo>
                    <a:pt x="5232" y="271138"/>
                  </a:lnTo>
                  <a:lnTo>
                    <a:pt x="22398" y="269038"/>
                  </a:lnTo>
                  <a:lnTo>
                    <a:pt x="41658" y="249347"/>
                  </a:lnTo>
                  <a:lnTo>
                    <a:pt x="44012" y="230497"/>
                  </a:lnTo>
                  <a:lnTo>
                    <a:pt x="34278" y="199098"/>
                  </a:lnTo>
                  <a:lnTo>
                    <a:pt x="32132" y="165835"/>
                  </a:lnTo>
                  <a:lnTo>
                    <a:pt x="31087" y="115823"/>
                  </a:lnTo>
                  <a:lnTo>
                    <a:pt x="35326" y="67675"/>
                  </a:lnTo>
                  <a:lnTo>
                    <a:pt x="34278" y="30266"/>
                  </a:lnTo>
                  <a:lnTo>
                    <a:pt x="28993" y="11470"/>
                  </a:lnTo>
                  <a:lnTo>
                    <a:pt x="1815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847391" y="3355699"/>
              <a:ext cx="105410" cy="288925"/>
            </a:xfrm>
            <a:custGeom>
              <a:avLst/>
              <a:gdLst/>
              <a:ahLst/>
              <a:cxnLst/>
              <a:rect l="l" t="t" r="r" b="b"/>
              <a:pathLst>
                <a:path w="105409" h="288925">
                  <a:moveTo>
                    <a:pt x="104894" y="269942"/>
                  </a:moveTo>
                  <a:lnTo>
                    <a:pt x="61180" y="269942"/>
                  </a:lnTo>
                  <a:lnTo>
                    <a:pt x="79131" y="279363"/>
                  </a:lnTo>
                  <a:lnTo>
                    <a:pt x="88602" y="288737"/>
                  </a:lnTo>
                  <a:lnTo>
                    <a:pt x="98128" y="285779"/>
                  </a:lnTo>
                  <a:lnTo>
                    <a:pt x="104894" y="269942"/>
                  </a:lnTo>
                  <a:close/>
                </a:path>
                <a:path w="105409" h="288925">
                  <a:moveTo>
                    <a:pt x="47467" y="0"/>
                  </a:moveTo>
                  <a:lnTo>
                    <a:pt x="29516" y="0"/>
                  </a:lnTo>
                  <a:lnTo>
                    <a:pt x="25330" y="12603"/>
                  </a:lnTo>
                  <a:lnTo>
                    <a:pt x="34803" y="31399"/>
                  </a:lnTo>
                  <a:lnTo>
                    <a:pt x="44326" y="59838"/>
                  </a:lnTo>
                  <a:lnTo>
                    <a:pt x="44326" y="97466"/>
                  </a:lnTo>
                  <a:lnTo>
                    <a:pt x="26377" y="126595"/>
                  </a:lnTo>
                  <a:lnTo>
                    <a:pt x="18997" y="151805"/>
                  </a:lnTo>
                  <a:lnTo>
                    <a:pt x="10519" y="189440"/>
                  </a:lnTo>
                  <a:lnTo>
                    <a:pt x="10519" y="229123"/>
                  </a:lnTo>
                  <a:lnTo>
                    <a:pt x="4187" y="255517"/>
                  </a:lnTo>
                  <a:lnTo>
                    <a:pt x="0" y="261706"/>
                  </a:lnTo>
                  <a:lnTo>
                    <a:pt x="0" y="269942"/>
                  </a:lnTo>
                  <a:lnTo>
                    <a:pt x="10519" y="271080"/>
                  </a:lnTo>
                  <a:lnTo>
                    <a:pt x="34803" y="269942"/>
                  </a:lnTo>
                  <a:lnTo>
                    <a:pt x="104894" y="269942"/>
                  </a:lnTo>
                  <a:lnTo>
                    <a:pt x="105769" y="267894"/>
                  </a:lnTo>
                  <a:lnTo>
                    <a:pt x="89702" y="258474"/>
                  </a:lnTo>
                  <a:lnTo>
                    <a:pt x="82747" y="257565"/>
                  </a:lnTo>
                  <a:lnTo>
                    <a:pt x="23184" y="257565"/>
                  </a:lnTo>
                  <a:lnTo>
                    <a:pt x="23184" y="202046"/>
                  </a:lnTo>
                  <a:lnTo>
                    <a:pt x="32710" y="167414"/>
                  </a:lnTo>
                  <a:lnTo>
                    <a:pt x="45374" y="126595"/>
                  </a:lnTo>
                  <a:lnTo>
                    <a:pt x="58039" y="107799"/>
                  </a:lnTo>
                  <a:lnTo>
                    <a:pt x="64371" y="66926"/>
                  </a:lnTo>
                  <a:lnTo>
                    <a:pt x="64371" y="29353"/>
                  </a:lnTo>
                  <a:lnTo>
                    <a:pt x="60132" y="6411"/>
                  </a:lnTo>
                  <a:lnTo>
                    <a:pt x="47467" y="0"/>
                  </a:lnTo>
                  <a:close/>
                </a:path>
                <a:path w="105409" h="288925">
                  <a:moveTo>
                    <a:pt x="58039" y="254334"/>
                  </a:moveTo>
                  <a:lnTo>
                    <a:pt x="23184" y="257565"/>
                  </a:lnTo>
                  <a:lnTo>
                    <a:pt x="82747" y="257565"/>
                  </a:lnTo>
                  <a:lnTo>
                    <a:pt x="58039" y="25433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828917" y="3330438"/>
              <a:ext cx="104775" cy="288925"/>
            </a:xfrm>
            <a:custGeom>
              <a:avLst/>
              <a:gdLst/>
              <a:ahLst/>
              <a:cxnLst/>
              <a:rect l="l" t="t" r="r" b="b"/>
              <a:pathLst>
                <a:path w="104775" h="288925">
                  <a:moveTo>
                    <a:pt x="104776" y="269766"/>
                  </a:moveTo>
                  <a:lnTo>
                    <a:pt x="61179" y="269766"/>
                  </a:lnTo>
                  <a:lnTo>
                    <a:pt x="79130" y="279140"/>
                  </a:lnTo>
                  <a:lnTo>
                    <a:pt x="88656" y="288332"/>
                  </a:lnTo>
                  <a:lnTo>
                    <a:pt x="98127" y="285329"/>
                  </a:lnTo>
                  <a:lnTo>
                    <a:pt x="104776" y="269766"/>
                  </a:lnTo>
                  <a:close/>
                </a:path>
                <a:path w="104775" h="288925">
                  <a:moveTo>
                    <a:pt x="47467" y="0"/>
                  </a:moveTo>
                  <a:lnTo>
                    <a:pt x="29568" y="0"/>
                  </a:lnTo>
                  <a:lnTo>
                    <a:pt x="25329" y="12603"/>
                  </a:lnTo>
                  <a:lnTo>
                    <a:pt x="34802" y="31435"/>
                  </a:lnTo>
                  <a:lnTo>
                    <a:pt x="44328" y="59656"/>
                  </a:lnTo>
                  <a:lnTo>
                    <a:pt x="44328" y="97247"/>
                  </a:lnTo>
                  <a:lnTo>
                    <a:pt x="26376" y="126600"/>
                  </a:lnTo>
                  <a:lnTo>
                    <a:pt x="18997" y="151628"/>
                  </a:lnTo>
                  <a:lnTo>
                    <a:pt x="10571" y="189218"/>
                  </a:lnTo>
                  <a:lnTo>
                    <a:pt x="10571" y="228900"/>
                  </a:lnTo>
                  <a:lnTo>
                    <a:pt x="4239" y="255066"/>
                  </a:lnTo>
                  <a:lnTo>
                    <a:pt x="0" y="261256"/>
                  </a:lnTo>
                  <a:lnTo>
                    <a:pt x="0" y="269766"/>
                  </a:lnTo>
                  <a:lnTo>
                    <a:pt x="10571" y="270676"/>
                  </a:lnTo>
                  <a:lnTo>
                    <a:pt x="34802" y="269766"/>
                  </a:lnTo>
                  <a:lnTo>
                    <a:pt x="104776" y="269766"/>
                  </a:lnTo>
                  <a:lnTo>
                    <a:pt x="105768" y="267445"/>
                  </a:lnTo>
                  <a:lnTo>
                    <a:pt x="89702" y="258071"/>
                  </a:lnTo>
                  <a:lnTo>
                    <a:pt x="82397" y="257115"/>
                  </a:lnTo>
                  <a:lnTo>
                    <a:pt x="23235" y="257115"/>
                  </a:lnTo>
                  <a:lnTo>
                    <a:pt x="23235" y="201642"/>
                  </a:lnTo>
                  <a:lnTo>
                    <a:pt x="32709" y="167238"/>
                  </a:lnTo>
                  <a:lnTo>
                    <a:pt x="45373" y="126600"/>
                  </a:lnTo>
                  <a:lnTo>
                    <a:pt x="58040" y="107805"/>
                  </a:lnTo>
                  <a:lnTo>
                    <a:pt x="64372" y="66980"/>
                  </a:lnTo>
                  <a:lnTo>
                    <a:pt x="64372" y="29353"/>
                  </a:lnTo>
                  <a:lnTo>
                    <a:pt x="60133" y="6411"/>
                  </a:lnTo>
                  <a:lnTo>
                    <a:pt x="47467" y="0"/>
                  </a:lnTo>
                  <a:close/>
                </a:path>
                <a:path w="104775" h="288925">
                  <a:moveTo>
                    <a:pt x="58040" y="253930"/>
                  </a:moveTo>
                  <a:lnTo>
                    <a:pt x="23235" y="257115"/>
                  </a:lnTo>
                  <a:lnTo>
                    <a:pt x="82397" y="257115"/>
                  </a:lnTo>
                  <a:lnTo>
                    <a:pt x="58040" y="25393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918358" y="3148309"/>
              <a:ext cx="43180" cy="271780"/>
            </a:xfrm>
            <a:custGeom>
              <a:avLst/>
              <a:gdLst/>
              <a:ahLst/>
              <a:cxnLst/>
              <a:rect l="l" t="t" r="r" b="b"/>
              <a:pathLst>
                <a:path w="43179" h="271779">
                  <a:moveTo>
                    <a:pt x="17898" y="0"/>
                  </a:moveTo>
                  <a:lnTo>
                    <a:pt x="11566" y="9425"/>
                  </a:lnTo>
                  <a:lnTo>
                    <a:pt x="6332" y="18795"/>
                  </a:lnTo>
                  <a:lnTo>
                    <a:pt x="15805" y="45883"/>
                  </a:lnTo>
                  <a:lnTo>
                    <a:pt x="21090" y="72040"/>
                  </a:lnTo>
                  <a:lnTo>
                    <a:pt x="21090" y="136939"/>
                  </a:lnTo>
                  <a:lnTo>
                    <a:pt x="22137" y="181672"/>
                  </a:lnTo>
                  <a:lnTo>
                    <a:pt x="14757" y="197508"/>
                  </a:lnTo>
                  <a:lnTo>
                    <a:pt x="14757" y="218350"/>
                  </a:lnTo>
                  <a:lnTo>
                    <a:pt x="27422" y="221345"/>
                  </a:lnTo>
                  <a:lnTo>
                    <a:pt x="31608" y="233967"/>
                  </a:lnTo>
                  <a:lnTo>
                    <a:pt x="28470" y="253932"/>
                  </a:lnTo>
                  <a:lnTo>
                    <a:pt x="15805" y="260124"/>
                  </a:lnTo>
                  <a:lnTo>
                    <a:pt x="6332" y="260124"/>
                  </a:lnTo>
                  <a:lnTo>
                    <a:pt x="0" y="263320"/>
                  </a:lnTo>
                  <a:lnTo>
                    <a:pt x="5232" y="271595"/>
                  </a:lnTo>
                  <a:lnTo>
                    <a:pt x="22137" y="269549"/>
                  </a:lnTo>
                  <a:lnTo>
                    <a:pt x="41134" y="249566"/>
                  </a:lnTo>
                  <a:lnTo>
                    <a:pt x="42967" y="230771"/>
                  </a:lnTo>
                  <a:lnTo>
                    <a:pt x="33754" y="199554"/>
                  </a:lnTo>
                  <a:lnTo>
                    <a:pt x="31608" y="166055"/>
                  </a:lnTo>
                  <a:lnTo>
                    <a:pt x="30563" y="115823"/>
                  </a:lnTo>
                  <a:lnTo>
                    <a:pt x="34802" y="67912"/>
                  </a:lnTo>
                  <a:lnTo>
                    <a:pt x="33754" y="30266"/>
                  </a:lnTo>
                  <a:lnTo>
                    <a:pt x="28470" y="11470"/>
                  </a:lnTo>
                  <a:lnTo>
                    <a:pt x="1789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499847" y="3080166"/>
              <a:ext cx="132715" cy="138430"/>
            </a:xfrm>
            <a:custGeom>
              <a:avLst/>
              <a:gdLst/>
              <a:ahLst/>
              <a:cxnLst/>
              <a:rect l="l" t="t" r="r" b="b"/>
              <a:pathLst>
                <a:path w="132714" h="138430">
                  <a:moveTo>
                    <a:pt x="6550" y="44175"/>
                  </a:moveTo>
                  <a:lnTo>
                    <a:pt x="0" y="50626"/>
                  </a:lnTo>
                  <a:lnTo>
                    <a:pt x="39121" y="80049"/>
                  </a:lnTo>
                  <a:lnTo>
                    <a:pt x="34429" y="86501"/>
                  </a:lnTo>
                  <a:lnTo>
                    <a:pt x="33499" y="100185"/>
                  </a:lnTo>
                  <a:lnTo>
                    <a:pt x="37263" y="118553"/>
                  </a:lnTo>
                  <a:lnTo>
                    <a:pt x="42885" y="132217"/>
                  </a:lnTo>
                  <a:lnTo>
                    <a:pt x="55755" y="137908"/>
                  </a:lnTo>
                  <a:lnTo>
                    <a:pt x="70770" y="137908"/>
                  </a:lnTo>
                  <a:lnTo>
                    <a:pt x="82014" y="130429"/>
                  </a:lnTo>
                  <a:lnTo>
                    <a:pt x="101475" y="110252"/>
                  </a:lnTo>
                  <a:lnTo>
                    <a:pt x="119966" y="82617"/>
                  </a:lnTo>
                  <a:lnTo>
                    <a:pt x="128642" y="64290"/>
                  </a:lnTo>
                  <a:lnTo>
                    <a:pt x="37263" y="64290"/>
                  </a:lnTo>
                  <a:lnTo>
                    <a:pt x="6550" y="44175"/>
                  </a:lnTo>
                  <a:close/>
                </a:path>
                <a:path w="132714" h="138430">
                  <a:moveTo>
                    <a:pt x="107097" y="0"/>
                  </a:moveTo>
                  <a:lnTo>
                    <a:pt x="94920" y="2814"/>
                  </a:lnTo>
                  <a:lnTo>
                    <a:pt x="62346" y="25806"/>
                  </a:lnTo>
                  <a:lnTo>
                    <a:pt x="48506" y="44175"/>
                  </a:lnTo>
                  <a:lnTo>
                    <a:pt x="37263" y="64290"/>
                  </a:lnTo>
                  <a:lnTo>
                    <a:pt x="128642" y="64290"/>
                  </a:lnTo>
                  <a:lnTo>
                    <a:pt x="131210" y="58865"/>
                  </a:lnTo>
                  <a:lnTo>
                    <a:pt x="132144" y="27635"/>
                  </a:lnTo>
                  <a:lnTo>
                    <a:pt x="125588" y="6451"/>
                  </a:lnTo>
                  <a:lnTo>
                    <a:pt x="117183" y="1027"/>
                  </a:lnTo>
                  <a:lnTo>
                    <a:pt x="10709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25902" y="2980186"/>
              <a:ext cx="41910" cy="66675"/>
            </a:xfrm>
            <a:custGeom>
              <a:avLst/>
              <a:gdLst/>
              <a:ahLst/>
              <a:cxnLst/>
              <a:rect l="l" t="t" r="r" b="b"/>
              <a:pathLst>
                <a:path w="41910" h="66675">
                  <a:moveTo>
                    <a:pt x="37037" y="0"/>
                  </a:moveTo>
                  <a:lnTo>
                    <a:pt x="22263" y="13663"/>
                  </a:lnTo>
                  <a:lnTo>
                    <a:pt x="5621" y="39531"/>
                  </a:lnTo>
                  <a:lnTo>
                    <a:pt x="0" y="64290"/>
                  </a:lnTo>
                  <a:lnTo>
                    <a:pt x="6555" y="66139"/>
                  </a:lnTo>
                  <a:lnTo>
                    <a:pt x="11019" y="44955"/>
                  </a:lnTo>
                  <a:lnTo>
                    <a:pt x="19461" y="28415"/>
                  </a:lnTo>
                  <a:lnTo>
                    <a:pt x="26017" y="19354"/>
                  </a:lnTo>
                  <a:lnTo>
                    <a:pt x="41725" y="5424"/>
                  </a:lnTo>
                  <a:lnTo>
                    <a:pt x="3703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83092" y="3035991"/>
              <a:ext cx="68580" cy="41910"/>
            </a:xfrm>
            <a:custGeom>
              <a:avLst/>
              <a:gdLst/>
              <a:ahLst/>
              <a:cxnLst/>
              <a:rect l="l" t="t" r="r" b="b"/>
              <a:pathLst>
                <a:path w="68579" h="41910">
                  <a:moveTo>
                    <a:pt x="65613" y="0"/>
                  </a:moveTo>
                  <a:lnTo>
                    <a:pt x="44283" y="6451"/>
                  </a:lnTo>
                  <a:lnTo>
                    <a:pt x="19424" y="19354"/>
                  </a:lnTo>
                  <a:lnTo>
                    <a:pt x="0" y="36141"/>
                  </a:lnTo>
                  <a:lnTo>
                    <a:pt x="1867" y="41812"/>
                  </a:lnTo>
                  <a:lnTo>
                    <a:pt x="37971" y="17546"/>
                  </a:lnTo>
                  <a:lnTo>
                    <a:pt x="68396" y="11115"/>
                  </a:lnTo>
                  <a:lnTo>
                    <a:pt x="6561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94336" y="3143696"/>
              <a:ext cx="78105" cy="27940"/>
            </a:xfrm>
            <a:custGeom>
              <a:avLst/>
              <a:gdLst/>
              <a:ahLst/>
              <a:cxnLst/>
              <a:rect l="l" t="t" r="r" b="b"/>
              <a:pathLst>
                <a:path w="78104" h="27939">
                  <a:moveTo>
                    <a:pt x="4463" y="0"/>
                  </a:moveTo>
                  <a:lnTo>
                    <a:pt x="0" y="6451"/>
                  </a:lnTo>
                  <a:lnTo>
                    <a:pt x="50148" y="12122"/>
                  </a:lnTo>
                  <a:lnTo>
                    <a:pt x="71459" y="27902"/>
                  </a:lnTo>
                  <a:lnTo>
                    <a:pt x="78015" y="12122"/>
                  </a:lnTo>
                  <a:lnTo>
                    <a:pt x="61149" y="5670"/>
                  </a:lnTo>
                  <a:lnTo>
                    <a:pt x="35132" y="1027"/>
                  </a:lnTo>
                  <a:lnTo>
                    <a:pt x="446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467275" y="3230711"/>
              <a:ext cx="102235" cy="217170"/>
            </a:xfrm>
            <a:custGeom>
              <a:avLst/>
              <a:gdLst/>
              <a:ahLst/>
              <a:cxnLst/>
              <a:rect l="l" t="t" r="r" b="b"/>
              <a:pathLst>
                <a:path w="102235" h="217170">
                  <a:moveTo>
                    <a:pt x="66536" y="0"/>
                  </a:moveTo>
                  <a:lnTo>
                    <a:pt x="48971" y="0"/>
                  </a:lnTo>
                  <a:lnTo>
                    <a:pt x="29551" y="12944"/>
                  </a:lnTo>
                  <a:lnTo>
                    <a:pt x="16634" y="30511"/>
                  </a:lnTo>
                  <a:lnTo>
                    <a:pt x="8457" y="55537"/>
                  </a:lnTo>
                  <a:lnTo>
                    <a:pt x="1905" y="82412"/>
                  </a:lnTo>
                  <a:lnTo>
                    <a:pt x="0" y="111341"/>
                  </a:lnTo>
                  <a:lnTo>
                    <a:pt x="2835" y="144668"/>
                  </a:lnTo>
                  <a:lnTo>
                    <a:pt x="10082" y="186480"/>
                  </a:lnTo>
                  <a:lnTo>
                    <a:pt x="18539" y="200205"/>
                  </a:lnTo>
                  <a:lnTo>
                    <a:pt x="29551" y="214128"/>
                  </a:lnTo>
                  <a:lnTo>
                    <a:pt x="41725" y="216994"/>
                  </a:lnTo>
                  <a:lnTo>
                    <a:pt x="51807" y="214128"/>
                  </a:lnTo>
                  <a:lnTo>
                    <a:pt x="60914" y="208701"/>
                  </a:lnTo>
                  <a:lnTo>
                    <a:pt x="66536" y="190898"/>
                  </a:lnTo>
                  <a:lnTo>
                    <a:pt x="65606" y="175118"/>
                  </a:lnTo>
                  <a:lnTo>
                    <a:pt x="57429" y="160427"/>
                  </a:lnTo>
                  <a:lnTo>
                    <a:pt x="57429" y="141031"/>
                  </a:lnTo>
                  <a:lnTo>
                    <a:pt x="60914" y="122457"/>
                  </a:lnTo>
                  <a:lnTo>
                    <a:pt x="68441" y="100226"/>
                  </a:lnTo>
                  <a:lnTo>
                    <a:pt x="83170" y="86316"/>
                  </a:lnTo>
                  <a:lnTo>
                    <a:pt x="93255" y="64084"/>
                  </a:lnTo>
                  <a:lnTo>
                    <a:pt x="101716" y="35175"/>
                  </a:lnTo>
                  <a:lnTo>
                    <a:pt x="97010" y="15759"/>
                  </a:lnTo>
                  <a:lnTo>
                    <a:pt x="90697" y="2876"/>
                  </a:lnTo>
                  <a:lnTo>
                    <a:pt x="83170" y="2876"/>
                  </a:lnTo>
                  <a:lnTo>
                    <a:pt x="66536" y="0"/>
                  </a:lnTo>
                  <a:close/>
                </a:path>
                <a:path w="102235" h="217170">
                  <a:moveTo>
                    <a:pt x="74991" y="0"/>
                  </a:moveTo>
                  <a:lnTo>
                    <a:pt x="83170" y="2876"/>
                  </a:lnTo>
                  <a:lnTo>
                    <a:pt x="90697" y="2876"/>
                  </a:lnTo>
                  <a:lnTo>
                    <a:pt x="749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372861" y="3158695"/>
              <a:ext cx="133350" cy="90805"/>
            </a:xfrm>
            <a:custGeom>
              <a:avLst/>
              <a:gdLst/>
              <a:ahLst/>
              <a:cxnLst/>
              <a:rect l="l" t="t" r="r" b="b"/>
              <a:pathLst>
                <a:path w="133350" h="90805">
                  <a:moveTo>
                    <a:pt x="17795" y="16519"/>
                  </a:moveTo>
                  <a:lnTo>
                    <a:pt x="15007" y="22210"/>
                  </a:lnTo>
                  <a:lnTo>
                    <a:pt x="22487" y="35874"/>
                  </a:lnTo>
                  <a:lnTo>
                    <a:pt x="36566" y="54468"/>
                  </a:lnTo>
                  <a:lnTo>
                    <a:pt x="0" y="54468"/>
                  </a:lnTo>
                  <a:lnTo>
                    <a:pt x="2834" y="60920"/>
                  </a:lnTo>
                  <a:lnTo>
                    <a:pt x="23417" y="62749"/>
                  </a:lnTo>
                  <a:lnTo>
                    <a:pt x="40283" y="63529"/>
                  </a:lnTo>
                  <a:lnTo>
                    <a:pt x="20629" y="70988"/>
                  </a:lnTo>
                  <a:lnTo>
                    <a:pt x="5622" y="80316"/>
                  </a:lnTo>
                  <a:lnTo>
                    <a:pt x="3763" y="85740"/>
                  </a:lnTo>
                  <a:lnTo>
                    <a:pt x="8456" y="90404"/>
                  </a:lnTo>
                  <a:lnTo>
                    <a:pt x="17795" y="82104"/>
                  </a:lnTo>
                  <a:lnTo>
                    <a:pt x="31874" y="76412"/>
                  </a:lnTo>
                  <a:lnTo>
                    <a:pt x="50598" y="68173"/>
                  </a:lnTo>
                  <a:lnTo>
                    <a:pt x="82473" y="68173"/>
                  </a:lnTo>
                  <a:lnTo>
                    <a:pt x="64677" y="57078"/>
                  </a:lnTo>
                  <a:lnTo>
                    <a:pt x="61769" y="54468"/>
                  </a:lnTo>
                  <a:lnTo>
                    <a:pt x="36566" y="54468"/>
                  </a:lnTo>
                  <a:lnTo>
                    <a:pt x="11244" y="52660"/>
                  </a:lnTo>
                  <a:lnTo>
                    <a:pt x="59754" y="52660"/>
                  </a:lnTo>
                  <a:lnTo>
                    <a:pt x="53433" y="46989"/>
                  </a:lnTo>
                  <a:lnTo>
                    <a:pt x="43118" y="46989"/>
                  </a:lnTo>
                  <a:lnTo>
                    <a:pt x="29039" y="33326"/>
                  </a:lnTo>
                  <a:lnTo>
                    <a:pt x="17795" y="16519"/>
                  </a:lnTo>
                  <a:close/>
                </a:path>
                <a:path w="133350" h="90805">
                  <a:moveTo>
                    <a:pt x="82473" y="68173"/>
                  </a:moveTo>
                  <a:lnTo>
                    <a:pt x="50598" y="68173"/>
                  </a:lnTo>
                  <a:lnTo>
                    <a:pt x="59984" y="69200"/>
                  </a:lnTo>
                  <a:lnTo>
                    <a:pt x="81543" y="77439"/>
                  </a:lnTo>
                  <a:lnTo>
                    <a:pt x="98409" y="85740"/>
                  </a:lnTo>
                  <a:lnTo>
                    <a:pt x="132142" y="90404"/>
                  </a:lnTo>
                  <a:lnTo>
                    <a:pt x="133072" y="79289"/>
                  </a:lnTo>
                  <a:lnTo>
                    <a:pt x="104961" y="76412"/>
                  </a:lnTo>
                  <a:lnTo>
                    <a:pt x="82473" y="68173"/>
                  </a:lnTo>
                  <a:close/>
                </a:path>
                <a:path w="133350" h="90805">
                  <a:moveTo>
                    <a:pt x="42188" y="0"/>
                  </a:moveTo>
                  <a:lnTo>
                    <a:pt x="39355" y="22210"/>
                  </a:lnTo>
                  <a:lnTo>
                    <a:pt x="40283" y="35114"/>
                  </a:lnTo>
                  <a:lnTo>
                    <a:pt x="43118" y="46989"/>
                  </a:lnTo>
                  <a:lnTo>
                    <a:pt x="53433" y="46989"/>
                  </a:lnTo>
                  <a:lnTo>
                    <a:pt x="47810" y="26813"/>
                  </a:lnTo>
                  <a:lnTo>
                    <a:pt x="47810" y="1787"/>
                  </a:lnTo>
                  <a:lnTo>
                    <a:pt x="4218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558901" y="3249593"/>
              <a:ext cx="187960" cy="101600"/>
            </a:xfrm>
            <a:custGeom>
              <a:avLst/>
              <a:gdLst/>
              <a:ahLst/>
              <a:cxnLst/>
              <a:rect l="l" t="t" r="r" b="b"/>
              <a:pathLst>
                <a:path w="187960" h="101600">
                  <a:moveTo>
                    <a:pt x="5627" y="0"/>
                  </a:moveTo>
                  <a:lnTo>
                    <a:pt x="0" y="9266"/>
                  </a:lnTo>
                  <a:lnTo>
                    <a:pt x="5627" y="14690"/>
                  </a:lnTo>
                  <a:lnTo>
                    <a:pt x="24342" y="31497"/>
                  </a:lnTo>
                  <a:lnTo>
                    <a:pt x="53441" y="52948"/>
                  </a:lnTo>
                  <a:lnTo>
                    <a:pt x="89021" y="62256"/>
                  </a:lnTo>
                  <a:lnTo>
                    <a:pt x="117131" y="65070"/>
                  </a:lnTo>
                  <a:lnTo>
                    <a:pt x="122753" y="73371"/>
                  </a:lnTo>
                  <a:lnTo>
                    <a:pt x="133996" y="91945"/>
                  </a:lnTo>
                  <a:lnTo>
                    <a:pt x="151852" y="101253"/>
                  </a:lnTo>
                  <a:lnTo>
                    <a:pt x="156540" y="98397"/>
                  </a:lnTo>
                  <a:lnTo>
                    <a:pt x="140608" y="86254"/>
                  </a:lnTo>
                  <a:lnTo>
                    <a:pt x="134968" y="66920"/>
                  </a:lnTo>
                  <a:lnTo>
                    <a:pt x="151730" y="66920"/>
                  </a:lnTo>
                  <a:lnTo>
                    <a:pt x="145296" y="62256"/>
                  </a:lnTo>
                  <a:lnTo>
                    <a:pt x="187675" y="62256"/>
                  </a:lnTo>
                  <a:lnTo>
                    <a:pt x="187675" y="55804"/>
                  </a:lnTo>
                  <a:lnTo>
                    <a:pt x="173405" y="55804"/>
                  </a:lnTo>
                  <a:lnTo>
                    <a:pt x="148079" y="53708"/>
                  </a:lnTo>
                  <a:lnTo>
                    <a:pt x="150669" y="52948"/>
                  </a:lnTo>
                  <a:lnTo>
                    <a:pt x="120903" y="52948"/>
                  </a:lnTo>
                  <a:lnTo>
                    <a:pt x="89021" y="47257"/>
                  </a:lnTo>
                  <a:lnTo>
                    <a:pt x="60912" y="39778"/>
                  </a:lnTo>
                  <a:lnTo>
                    <a:pt x="35585" y="22231"/>
                  </a:lnTo>
                  <a:lnTo>
                    <a:pt x="5627" y="0"/>
                  </a:lnTo>
                  <a:close/>
                </a:path>
                <a:path w="187960" h="101600">
                  <a:moveTo>
                    <a:pt x="151730" y="66920"/>
                  </a:moveTo>
                  <a:lnTo>
                    <a:pt x="134968" y="66920"/>
                  </a:lnTo>
                  <a:lnTo>
                    <a:pt x="165879" y="87281"/>
                  </a:lnTo>
                  <a:lnTo>
                    <a:pt x="174339" y="78796"/>
                  </a:lnTo>
                  <a:lnTo>
                    <a:pt x="163096" y="75159"/>
                  </a:lnTo>
                  <a:lnTo>
                    <a:pt x="151730" y="66920"/>
                  </a:lnTo>
                  <a:close/>
                </a:path>
                <a:path w="187960" h="101600">
                  <a:moveTo>
                    <a:pt x="187675" y="62256"/>
                  </a:moveTo>
                  <a:lnTo>
                    <a:pt x="145296" y="62256"/>
                  </a:lnTo>
                  <a:lnTo>
                    <a:pt x="162162" y="64043"/>
                  </a:lnTo>
                  <a:lnTo>
                    <a:pt x="187675" y="62256"/>
                  </a:lnTo>
                  <a:close/>
                </a:path>
                <a:path w="187960" h="101600">
                  <a:moveTo>
                    <a:pt x="179027" y="30470"/>
                  </a:moveTo>
                  <a:lnTo>
                    <a:pt x="165879" y="39778"/>
                  </a:lnTo>
                  <a:lnTo>
                    <a:pt x="120903" y="52948"/>
                  </a:lnTo>
                  <a:lnTo>
                    <a:pt x="150669" y="52948"/>
                  </a:lnTo>
                  <a:lnTo>
                    <a:pt x="160257" y="50133"/>
                  </a:lnTo>
                  <a:lnTo>
                    <a:pt x="181810" y="37168"/>
                  </a:lnTo>
                  <a:lnTo>
                    <a:pt x="179027" y="304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402133" y="3420581"/>
              <a:ext cx="100330" cy="159385"/>
            </a:xfrm>
            <a:custGeom>
              <a:avLst/>
              <a:gdLst/>
              <a:ahLst/>
              <a:cxnLst/>
              <a:rect l="l" t="t" r="r" b="b"/>
              <a:pathLst>
                <a:path w="100329" h="159385">
                  <a:moveTo>
                    <a:pt x="38426" y="131448"/>
                  </a:moveTo>
                  <a:lnTo>
                    <a:pt x="14078" y="136875"/>
                  </a:lnTo>
                  <a:lnTo>
                    <a:pt x="0" y="145422"/>
                  </a:lnTo>
                  <a:lnTo>
                    <a:pt x="5623" y="155506"/>
                  </a:lnTo>
                  <a:lnTo>
                    <a:pt x="18772" y="159346"/>
                  </a:lnTo>
                  <a:lnTo>
                    <a:pt x="28157" y="150080"/>
                  </a:lnTo>
                  <a:lnTo>
                    <a:pt x="41260" y="144399"/>
                  </a:lnTo>
                  <a:lnTo>
                    <a:pt x="100315" y="144399"/>
                  </a:lnTo>
                  <a:lnTo>
                    <a:pt x="100315" y="139741"/>
                  </a:lnTo>
                  <a:lnTo>
                    <a:pt x="97713" y="136875"/>
                  </a:lnTo>
                  <a:lnTo>
                    <a:pt x="80615" y="136875"/>
                  </a:lnTo>
                  <a:lnTo>
                    <a:pt x="63749" y="133291"/>
                  </a:lnTo>
                  <a:lnTo>
                    <a:pt x="38426" y="131448"/>
                  </a:lnTo>
                  <a:close/>
                </a:path>
                <a:path w="100329" h="159385">
                  <a:moveTo>
                    <a:pt x="100315" y="144399"/>
                  </a:moveTo>
                  <a:lnTo>
                    <a:pt x="56269" y="144399"/>
                  </a:lnTo>
                  <a:lnTo>
                    <a:pt x="74993" y="147982"/>
                  </a:lnTo>
                  <a:lnTo>
                    <a:pt x="84378" y="155506"/>
                  </a:lnTo>
                  <a:lnTo>
                    <a:pt x="95622" y="155506"/>
                  </a:lnTo>
                  <a:lnTo>
                    <a:pt x="100315" y="147982"/>
                  </a:lnTo>
                  <a:lnTo>
                    <a:pt x="100315" y="144399"/>
                  </a:lnTo>
                  <a:close/>
                </a:path>
                <a:path w="100329" h="159385">
                  <a:moveTo>
                    <a:pt x="89072" y="0"/>
                  </a:moveTo>
                  <a:lnTo>
                    <a:pt x="83450" y="2609"/>
                  </a:lnTo>
                  <a:lnTo>
                    <a:pt x="64677" y="24768"/>
                  </a:lnTo>
                  <a:lnTo>
                    <a:pt x="50645" y="42634"/>
                  </a:lnTo>
                  <a:lnTo>
                    <a:pt x="46881" y="58093"/>
                  </a:lnTo>
                  <a:lnTo>
                    <a:pt x="47812" y="73092"/>
                  </a:lnTo>
                  <a:lnTo>
                    <a:pt x="55292" y="89626"/>
                  </a:lnTo>
                  <a:lnTo>
                    <a:pt x="67512" y="109231"/>
                  </a:lnTo>
                  <a:lnTo>
                    <a:pt x="77826" y="124999"/>
                  </a:lnTo>
                  <a:lnTo>
                    <a:pt x="80615" y="136875"/>
                  </a:lnTo>
                  <a:lnTo>
                    <a:pt x="97713" y="136875"/>
                  </a:lnTo>
                  <a:lnTo>
                    <a:pt x="91858" y="130425"/>
                  </a:lnTo>
                  <a:lnTo>
                    <a:pt x="80615" y="112097"/>
                  </a:lnTo>
                  <a:lnTo>
                    <a:pt x="69371" y="94284"/>
                  </a:lnTo>
                  <a:lnTo>
                    <a:pt x="59055" y="74883"/>
                  </a:lnTo>
                  <a:lnTo>
                    <a:pt x="59055" y="55535"/>
                  </a:lnTo>
                  <a:lnTo>
                    <a:pt x="64677" y="44425"/>
                  </a:lnTo>
                  <a:lnTo>
                    <a:pt x="78756" y="30452"/>
                  </a:lnTo>
                  <a:lnTo>
                    <a:pt x="90000" y="20162"/>
                  </a:lnTo>
                  <a:lnTo>
                    <a:pt x="98410" y="11101"/>
                  </a:lnTo>
                  <a:lnTo>
                    <a:pt x="8907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502914" y="3426002"/>
              <a:ext cx="108585" cy="203835"/>
            </a:xfrm>
            <a:custGeom>
              <a:avLst/>
              <a:gdLst/>
              <a:ahLst/>
              <a:cxnLst/>
              <a:rect l="l" t="t" r="r" b="b"/>
              <a:pathLst>
                <a:path w="108585" h="203835">
                  <a:moveTo>
                    <a:pt x="21559" y="0"/>
                  </a:moveTo>
                  <a:lnTo>
                    <a:pt x="8408" y="1023"/>
                  </a:lnTo>
                  <a:lnTo>
                    <a:pt x="0" y="8547"/>
                  </a:lnTo>
                  <a:lnTo>
                    <a:pt x="0" y="28921"/>
                  </a:lnTo>
                  <a:lnTo>
                    <a:pt x="13102" y="78013"/>
                  </a:lnTo>
                  <a:lnTo>
                    <a:pt x="33499" y="117787"/>
                  </a:lnTo>
                  <a:lnTo>
                    <a:pt x="67236" y="150086"/>
                  </a:lnTo>
                  <a:lnTo>
                    <a:pt x="94187" y="159352"/>
                  </a:lnTo>
                  <a:lnTo>
                    <a:pt x="78480" y="164010"/>
                  </a:lnTo>
                  <a:lnTo>
                    <a:pt x="66302" y="167900"/>
                  </a:lnTo>
                  <a:lnTo>
                    <a:pt x="49437" y="175118"/>
                  </a:lnTo>
                  <a:lnTo>
                    <a:pt x="39121" y="183667"/>
                  </a:lnTo>
                  <a:lnTo>
                    <a:pt x="27877" y="194775"/>
                  </a:lnTo>
                  <a:lnTo>
                    <a:pt x="39121" y="203016"/>
                  </a:lnTo>
                  <a:lnTo>
                    <a:pt x="50365" y="203784"/>
                  </a:lnTo>
                  <a:lnTo>
                    <a:pt x="52223" y="194775"/>
                  </a:lnTo>
                  <a:lnTo>
                    <a:pt x="57841" y="186226"/>
                  </a:lnTo>
                  <a:lnTo>
                    <a:pt x="75697" y="175118"/>
                  </a:lnTo>
                  <a:lnTo>
                    <a:pt x="86698" y="172558"/>
                  </a:lnTo>
                  <a:lnTo>
                    <a:pt x="97942" y="167900"/>
                  </a:lnTo>
                  <a:lnTo>
                    <a:pt x="108251" y="162219"/>
                  </a:lnTo>
                  <a:lnTo>
                    <a:pt x="108251" y="155769"/>
                  </a:lnTo>
                  <a:lnTo>
                    <a:pt x="102630" y="147477"/>
                  </a:lnTo>
                  <a:lnTo>
                    <a:pt x="86698" y="145685"/>
                  </a:lnTo>
                  <a:lnTo>
                    <a:pt x="72858" y="137135"/>
                  </a:lnTo>
                  <a:lnTo>
                    <a:pt x="55058" y="123213"/>
                  </a:lnTo>
                  <a:lnTo>
                    <a:pt x="38193" y="103811"/>
                  </a:lnTo>
                  <a:lnTo>
                    <a:pt x="27181" y="84462"/>
                  </a:lnTo>
                  <a:lnTo>
                    <a:pt x="22487" y="62245"/>
                  </a:lnTo>
                  <a:lnTo>
                    <a:pt x="22487" y="40028"/>
                  </a:lnTo>
                  <a:lnTo>
                    <a:pt x="25276" y="6706"/>
                  </a:lnTo>
                  <a:lnTo>
                    <a:pt x="2155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6481619" y="3077977"/>
              <a:ext cx="99695" cy="117475"/>
            </a:xfrm>
            <a:custGeom>
              <a:avLst/>
              <a:gdLst/>
              <a:ahLst/>
              <a:cxnLst/>
              <a:rect l="l" t="t" r="r" b="b"/>
              <a:pathLst>
                <a:path w="99695" h="117475">
                  <a:moveTo>
                    <a:pt x="92570" y="101908"/>
                  </a:moveTo>
                  <a:lnTo>
                    <a:pt x="79434" y="101908"/>
                  </a:lnTo>
                  <a:lnTo>
                    <a:pt x="94221" y="117047"/>
                  </a:lnTo>
                  <a:lnTo>
                    <a:pt x="99528" y="112623"/>
                  </a:lnTo>
                  <a:lnTo>
                    <a:pt x="92570" y="101908"/>
                  </a:lnTo>
                  <a:close/>
                </a:path>
                <a:path w="99695" h="117475">
                  <a:moveTo>
                    <a:pt x="101793" y="0"/>
                  </a:moveTo>
                  <a:lnTo>
                    <a:pt x="83341" y="1545"/>
                  </a:lnTo>
                  <a:lnTo>
                    <a:pt x="64024" y="12936"/>
                  </a:lnTo>
                  <a:lnTo>
                    <a:pt x="46461" y="22051"/>
                  </a:lnTo>
                  <a:lnTo>
                    <a:pt x="29386" y="34934"/>
                  </a:lnTo>
                  <a:lnTo>
                    <a:pt x="15686" y="49416"/>
                  </a:lnTo>
                  <a:lnTo>
                    <a:pt x="10047" y="62335"/>
                  </a:lnTo>
                  <a:lnTo>
                    <a:pt x="0" y="84334"/>
                  </a:lnTo>
                  <a:lnTo>
                    <a:pt x="0" y="104164"/>
                  </a:lnTo>
                  <a:lnTo>
                    <a:pt x="5584" y="111041"/>
                  </a:lnTo>
                  <a:lnTo>
                    <a:pt x="23191" y="113298"/>
                  </a:lnTo>
                  <a:lnTo>
                    <a:pt x="39445" y="113955"/>
                  </a:lnTo>
                  <a:lnTo>
                    <a:pt x="37180" y="103471"/>
                  </a:lnTo>
                  <a:lnTo>
                    <a:pt x="24035" y="95013"/>
                  </a:lnTo>
                  <a:lnTo>
                    <a:pt x="31584" y="87479"/>
                  </a:lnTo>
                  <a:lnTo>
                    <a:pt x="98848" y="87479"/>
                  </a:lnTo>
                  <a:lnTo>
                    <a:pt x="109653" y="79909"/>
                  </a:lnTo>
                  <a:lnTo>
                    <a:pt x="121088" y="64556"/>
                  </a:lnTo>
                  <a:lnTo>
                    <a:pt x="129747" y="44939"/>
                  </a:lnTo>
                  <a:lnTo>
                    <a:pt x="130303" y="24273"/>
                  </a:lnTo>
                  <a:lnTo>
                    <a:pt x="126705" y="12225"/>
                  </a:lnTo>
                  <a:lnTo>
                    <a:pt x="114937" y="3109"/>
                  </a:lnTo>
                  <a:lnTo>
                    <a:pt x="101793" y="0"/>
                  </a:lnTo>
                  <a:close/>
                </a:path>
                <a:path w="99695" h="117475">
                  <a:moveTo>
                    <a:pt x="98848" y="87479"/>
                  </a:moveTo>
                  <a:lnTo>
                    <a:pt x="31584" y="87479"/>
                  </a:lnTo>
                  <a:lnTo>
                    <a:pt x="49481" y="91246"/>
                  </a:lnTo>
                  <a:lnTo>
                    <a:pt x="57896" y="97270"/>
                  </a:lnTo>
                  <a:lnTo>
                    <a:pt x="64024" y="104840"/>
                  </a:lnTo>
                  <a:lnTo>
                    <a:pt x="79434" y="101908"/>
                  </a:lnTo>
                  <a:lnTo>
                    <a:pt x="92570" y="101908"/>
                  </a:lnTo>
                  <a:lnTo>
                    <a:pt x="88093" y="95013"/>
                  </a:lnTo>
                  <a:lnTo>
                    <a:pt x="98848" y="8747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6398543" y="3191933"/>
              <a:ext cx="122555" cy="196850"/>
            </a:xfrm>
            <a:custGeom>
              <a:avLst/>
              <a:gdLst/>
              <a:ahLst/>
              <a:cxnLst/>
              <a:rect l="l" t="t" r="r" b="b"/>
              <a:pathLst>
                <a:path w="122554" h="196850">
                  <a:moveTo>
                    <a:pt x="93122" y="0"/>
                  </a:moveTo>
                  <a:lnTo>
                    <a:pt x="71309" y="0"/>
                  </a:lnTo>
                  <a:lnTo>
                    <a:pt x="54297" y="9115"/>
                  </a:lnTo>
                  <a:lnTo>
                    <a:pt x="25463" y="50731"/>
                  </a:lnTo>
                  <a:lnTo>
                    <a:pt x="3921" y="103027"/>
                  </a:lnTo>
                  <a:lnTo>
                    <a:pt x="0" y="133306"/>
                  </a:lnTo>
                  <a:lnTo>
                    <a:pt x="4749" y="154416"/>
                  </a:lnTo>
                  <a:lnTo>
                    <a:pt x="12316" y="179560"/>
                  </a:lnTo>
                  <a:lnTo>
                    <a:pt x="24910" y="190062"/>
                  </a:lnTo>
                  <a:lnTo>
                    <a:pt x="42531" y="193811"/>
                  </a:lnTo>
                  <a:lnTo>
                    <a:pt x="58162" y="196246"/>
                  </a:lnTo>
                  <a:lnTo>
                    <a:pt x="72193" y="191608"/>
                  </a:lnTo>
                  <a:lnTo>
                    <a:pt x="84456" y="180218"/>
                  </a:lnTo>
                  <a:lnTo>
                    <a:pt x="89214" y="164474"/>
                  </a:lnTo>
                  <a:lnTo>
                    <a:pt x="89214" y="145514"/>
                  </a:lnTo>
                  <a:lnTo>
                    <a:pt x="81416" y="125061"/>
                  </a:lnTo>
                  <a:lnTo>
                    <a:pt x="81416" y="104573"/>
                  </a:lnTo>
                  <a:lnTo>
                    <a:pt x="86721" y="87870"/>
                  </a:lnTo>
                  <a:lnTo>
                    <a:pt x="96231" y="68092"/>
                  </a:lnTo>
                  <a:lnTo>
                    <a:pt x="110752" y="52277"/>
                  </a:lnTo>
                  <a:lnTo>
                    <a:pt x="119412" y="43837"/>
                  </a:lnTo>
                  <a:lnTo>
                    <a:pt x="122520" y="31825"/>
                  </a:lnTo>
                  <a:lnTo>
                    <a:pt x="121676" y="21785"/>
                  </a:lnTo>
                  <a:lnTo>
                    <a:pt x="110752" y="7569"/>
                  </a:lnTo>
                  <a:lnTo>
                    <a:pt x="9312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397438" y="3356407"/>
              <a:ext cx="119380" cy="272415"/>
            </a:xfrm>
            <a:custGeom>
              <a:avLst/>
              <a:gdLst/>
              <a:ahLst/>
              <a:cxnLst/>
              <a:rect l="l" t="t" r="r" b="b"/>
              <a:pathLst>
                <a:path w="119379" h="272414">
                  <a:moveTo>
                    <a:pt x="58715" y="0"/>
                  </a:moveTo>
                  <a:lnTo>
                    <a:pt x="54241" y="7516"/>
                  </a:lnTo>
                  <a:lnTo>
                    <a:pt x="48111" y="19777"/>
                  </a:lnTo>
                  <a:lnTo>
                    <a:pt x="48111" y="48475"/>
                  </a:lnTo>
                  <a:lnTo>
                    <a:pt x="49492" y="78967"/>
                  </a:lnTo>
                  <a:lnTo>
                    <a:pt x="55678" y="106330"/>
                  </a:lnTo>
                  <a:lnTo>
                    <a:pt x="69653" y="136611"/>
                  </a:lnTo>
                  <a:lnTo>
                    <a:pt x="86721" y="171541"/>
                  </a:lnTo>
                  <a:lnTo>
                    <a:pt x="97337" y="198945"/>
                  </a:lnTo>
                  <a:lnTo>
                    <a:pt x="102066" y="224753"/>
                  </a:lnTo>
                  <a:lnTo>
                    <a:pt x="98980" y="233875"/>
                  </a:lnTo>
                  <a:lnTo>
                    <a:pt x="85009" y="233875"/>
                  </a:lnTo>
                  <a:lnTo>
                    <a:pt x="61810" y="235424"/>
                  </a:lnTo>
                  <a:lnTo>
                    <a:pt x="29386" y="240073"/>
                  </a:lnTo>
                  <a:lnTo>
                    <a:pt x="1658" y="249236"/>
                  </a:lnTo>
                  <a:lnTo>
                    <a:pt x="0" y="252113"/>
                  </a:lnTo>
                  <a:lnTo>
                    <a:pt x="13975" y="271902"/>
                  </a:lnTo>
                  <a:lnTo>
                    <a:pt x="23200" y="271902"/>
                  </a:lnTo>
                  <a:lnTo>
                    <a:pt x="32424" y="265926"/>
                  </a:lnTo>
                  <a:lnTo>
                    <a:pt x="51204" y="255212"/>
                  </a:lnTo>
                  <a:lnTo>
                    <a:pt x="78879" y="249236"/>
                  </a:lnTo>
                  <a:lnTo>
                    <a:pt x="118674" y="249236"/>
                  </a:lnTo>
                  <a:lnTo>
                    <a:pt x="117498" y="241444"/>
                  </a:lnTo>
                  <a:lnTo>
                    <a:pt x="111303" y="232545"/>
                  </a:lnTo>
                  <a:lnTo>
                    <a:pt x="111303" y="223382"/>
                  </a:lnTo>
                  <a:lnTo>
                    <a:pt x="112679" y="198945"/>
                  </a:lnTo>
                  <a:lnTo>
                    <a:pt x="106551" y="171541"/>
                  </a:lnTo>
                  <a:lnTo>
                    <a:pt x="94228" y="144403"/>
                  </a:lnTo>
                  <a:lnTo>
                    <a:pt x="78879" y="106330"/>
                  </a:lnTo>
                  <a:lnTo>
                    <a:pt x="78879" y="74543"/>
                  </a:lnTo>
                  <a:lnTo>
                    <a:pt x="81971" y="44032"/>
                  </a:lnTo>
                  <a:lnTo>
                    <a:pt x="83628" y="15086"/>
                  </a:lnTo>
                  <a:lnTo>
                    <a:pt x="75783" y="3091"/>
                  </a:lnTo>
                  <a:lnTo>
                    <a:pt x="58715" y="0"/>
                  </a:lnTo>
                  <a:close/>
                </a:path>
                <a:path w="119379" h="272414">
                  <a:moveTo>
                    <a:pt x="118674" y="249236"/>
                  </a:moveTo>
                  <a:lnTo>
                    <a:pt x="78879" y="249236"/>
                  </a:lnTo>
                  <a:lnTo>
                    <a:pt x="102066" y="252113"/>
                  </a:lnTo>
                  <a:lnTo>
                    <a:pt x="114389" y="255212"/>
                  </a:lnTo>
                  <a:lnTo>
                    <a:pt x="118874" y="250564"/>
                  </a:lnTo>
                  <a:lnTo>
                    <a:pt x="118674" y="24923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306851" y="3312748"/>
              <a:ext cx="151765" cy="259079"/>
            </a:xfrm>
            <a:custGeom>
              <a:avLst/>
              <a:gdLst/>
              <a:ahLst/>
              <a:cxnLst/>
              <a:rect l="l" t="t" r="r" b="b"/>
              <a:pathLst>
                <a:path w="151764" h="259079">
                  <a:moveTo>
                    <a:pt x="35517" y="239239"/>
                  </a:moveTo>
                  <a:lnTo>
                    <a:pt x="5579" y="243490"/>
                  </a:lnTo>
                  <a:lnTo>
                    <a:pt x="0" y="249023"/>
                  </a:lnTo>
                  <a:lnTo>
                    <a:pt x="0" y="253051"/>
                  </a:lnTo>
                  <a:lnTo>
                    <a:pt x="24304" y="258807"/>
                  </a:lnTo>
                  <a:lnTo>
                    <a:pt x="29881" y="257257"/>
                  </a:lnTo>
                  <a:lnTo>
                    <a:pt x="50595" y="250350"/>
                  </a:lnTo>
                  <a:lnTo>
                    <a:pt x="109381" y="250350"/>
                  </a:lnTo>
                  <a:lnTo>
                    <a:pt x="112129" y="246146"/>
                  </a:lnTo>
                  <a:lnTo>
                    <a:pt x="112129" y="240568"/>
                  </a:lnTo>
                  <a:lnTo>
                    <a:pt x="80535" y="240568"/>
                  </a:lnTo>
                  <a:lnTo>
                    <a:pt x="35517" y="239239"/>
                  </a:lnTo>
                  <a:close/>
                </a:path>
                <a:path w="151764" h="259079">
                  <a:moveTo>
                    <a:pt x="109381" y="250350"/>
                  </a:moveTo>
                  <a:lnTo>
                    <a:pt x="99259" y="250350"/>
                  </a:lnTo>
                  <a:lnTo>
                    <a:pt x="108483" y="251724"/>
                  </a:lnTo>
                  <a:lnTo>
                    <a:pt x="109381" y="250350"/>
                  </a:lnTo>
                  <a:close/>
                </a:path>
                <a:path w="151764" h="259079">
                  <a:moveTo>
                    <a:pt x="138422" y="0"/>
                  </a:moveTo>
                  <a:lnTo>
                    <a:pt x="84181" y="48528"/>
                  </a:lnTo>
                  <a:lnTo>
                    <a:pt x="56175" y="95937"/>
                  </a:lnTo>
                  <a:lnTo>
                    <a:pt x="54241" y="119535"/>
                  </a:lnTo>
                  <a:lnTo>
                    <a:pt x="57887" y="151584"/>
                  </a:lnTo>
                  <a:lnTo>
                    <a:pt x="71034" y="186291"/>
                  </a:lnTo>
                  <a:lnTo>
                    <a:pt x="84181" y="207187"/>
                  </a:lnTo>
                  <a:lnTo>
                    <a:pt x="89758" y="228128"/>
                  </a:lnTo>
                  <a:lnTo>
                    <a:pt x="87771" y="237912"/>
                  </a:lnTo>
                  <a:lnTo>
                    <a:pt x="80535" y="240568"/>
                  </a:lnTo>
                  <a:lnTo>
                    <a:pt x="112129" y="240568"/>
                  </a:lnTo>
                  <a:lnTo>
                    <a:pt x="112129" y="237912"/>
                  </a:lnTo>
                  <a:lnTo>
                    <a:pt x="102905" y="211437"/>
                  </a:lnTo>
                  <a:lnTo>
                    <a:pt x="86113" y="183590"/>
                  </a:lnTo>
                  <a:lnTo>
                    <a:pt x="74955" y="155788"/>
                  </a:lnTo>
                  <a:lnTo>
                    <a:pt x="72968" y="134888"/>
                  </a:lnTo>
                  <a:lnTo>
                    <a:pt x="74955" y="105710"/>
                  </a:lnTo>
                  <a:lnTo>
                    <a:pt x="82191" y="89025"/>
                  </a:lnTo>
                  <a:lnTo>
                    <a:pt x="100916" y="68092"/>
                  </a:lnTo>
                  <a:lnTo>
                    <a:pt x="127210" y="48528"/>
                  </a:lnTo>
                  <a:lnTo>
                    <a:pt x="145990" y="37404"/>
                  </a:lnTo>
                  <a:lnTo>
                    <a:pt x="151567" y="30510"/>
                  </a:lnTo>
                  <a:lnTo>
                    <a:pt x="151567" y="11159"/>
                  </a:lnTo>
                  <a:lnTo>
                    <a:pt x="13842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263490" y="3190156"/>
              <a:ext cx="208279" cy="125730"/>
            </a:xfrm>
            <a:custGeom>
              <a:avLst/>
              <a:gdLst/>
              <a:ahLst/>
              <a:cxnLst/>
              <a:rect l="l" t="t" r="r" b="b"/>
              <a:pathLst>
                <a:path w="208279" h="125729">
                  <a:moveTo>
                    <a:pt x="49490" y="96790"/>
                  </a:moveTo>
                  <a:lnTo>
                    <a:pt x="27948" y="96790"/>
                  </a:lnTo>
                  <a:lnTo>
                    <a:pt x="29385" y="99704"/>
                  </a:lnTo>
                  <a:lnTo>
                    <a:pt x="20105" y="125505"/>
                  </a:lnTo>
                  <a:lnTo>
                    <a:pt x="24911" y="125505"/>
                  </a:lnTo>
                  <a:lnTo>
                    <a:pt x="38611" y="104360"/>
                  </a:lnTo>
                  <a:lnTo>
                    <a:pt x="51730" y="104360"/>
                  </a:lnTo>
                  <a:lnTo>
                    <a:pt x="49490" y="96790"/>
                  </a:lnTo>
                  <a:close/>
                </a:path>
                <a:path w="208279" h="125729">
                  <a:moveTo>
                    <a:pt x="51730" y="104360"/>
                  </a:moveTo>
                  <a:lnTo>
                    <a:pt x="38611" y="104360"/>
                  </a:lnTo>
                  <a:lnTo>
                    <a:pt x="43360" y="105906"/>
                  </a:lnTo>
                  <a:lnTo>
                    <a:pt x="53964" y="125505"/>
                  </a:lnTo>
                  <a:lnTo>
                    <a:pt x="57060" y="122378"/>
                  </a:lnTo>
                  <a:lnTo>
                    <a:pt x="51730" y="104360"/>
                  </a:lnTo>
                  <a:close/>
                </a:path>
                <a:path w="208279" h="125729">
                  <a:moveTo>
                    <a:pt x="6407" y="66546"/>
                  </a:moveTo>
                  <a:lnTo>
                    <a:pt x="3369" y="70971"/>
                  </a:lnTo>
                  <a:lnTo>
                    <a:pt x="27948" y="86110"/>
                  </a:lnTo>
                  <a:lnTo>
                    <a:pt x="27948" y="89220"/>
                  </a:lnTo>
                  <a:lnTo>
                    <a:pt x="0" y="96790"/>
                  </a:lnTo>
                  <a:lnTo>
                    <a:pt x="1657" y="101250"/>
                  </a:lnTo>
                  <a:lnTo>
                    <a:pt x="27948" y="96790"/>
                  </a:lnTo>
                  <a:lnTo>
                    <a:pt x="49490" y="96790"/>
                  </a:lnTo>
                  <a:lnTo>
                    <a:pt x="49490" y="87656"/>
                  </a:lnTo>
                  <a:lnTo>
                    <a:pt x="58466" y="77208"/>
                  </a:lnTo>
                  <a:lnTo>
                    <a:pt x="34136" y="77208"/>
                  </a:lnTo>
                  <a:lnTo>
                    <a:pt x="6407" y="66546"/>
                  </a:lnTo>
                  <a:close/>
                </a:path>
                <a:path w="208279" h="125729">
                  <a:moveTo>
                    <a:pt x="186257" y="0"/>
                  </a:moveTo>
                  <a:lnTo>
                    <a:pt x="143173" y="13558"/>
                  </a:lnTo>
                  <a:lnTo>
                    <a:pt x="84732" y="40692"/>
                  </a:lnTo>
                  <a:lnTo>
                    <a:pt x="43360" y="74063"/>
                  </a:lnTo>
                  <a:lnTo>
                    <a:pt x="34136" y="77208"/>
                  </a:lnTo>
                  <a:lnTo>
                    <a:pt x="58466" y="77208"/>
                  </a:lnTo>
                  <a:lnTo>
                    <a:pt x="74128" y="58976"/>
                  </a:lnTo>
                  <a:lnTo>
                    <a:pt x="98707" y="42291"/>
                  </a:lnTo>
                  <a:lnTo>
                    <a:pt x="126380" y="33157"/>
                  </a:lnTo>
                  <a:lnTo>
                    <a:pt x="163334" y="28697"/>
                  </a:lnTo>
                  <a:lnTo>
                    <a:pt x="197139" y="28697"/>
                  </a:lnTo>
                  <a:lnTo>
                    <a:pt x="208074" y="18249"/>
                  </a:lnTo>
                  <a:lnTo>
                    <a:pt x="208074" y="9133"/>
                  </a:lnTo>
                  <a:lnTo>
                    <a:pt x="198573" y="1563"/>
                  </a:lnTo>
                  <a:lnTo>
                    <a:pt x="18625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496418" y="3110478"/>
              <a:ext cx="146050" cy="164465"/>
            </a:xfrm>
            <a:custGeom>
              <a:avLst/>
              <a:gdLst/>
              <a:ahLst/>
              <a:cxnLst/>
              <a:rect l="l" t="t" r="r" b="b"/>
              <a:pathLst>
                <a:path w="146050" h="164464">
                  <a:moveTo>
                    <a:pt x="17629" y="106599"/>
                  </a:moveTo>
                  <a:lnTo>
                    <a:pt x="6461" y="109708"/>
                  </a:lnTo>
                  <a:lnTo>
                    <a:pt x="0" y="118593"/>
                  </a:lnTo>
                  <a:lnTo>
                    <a:pt x="8681" y="132187"/>
                  </a:lnTo>
                  <a:lnTo>
                    <a:pt x="39167" y="151538"/>
                  </a:lnTo>
                  <a:lnTo>
                    <a:pt x="77779" y="164012"/>
                  </a:lnTo>
                  <a:lnTo>
                    <a:pt x="104069" y="161755"/>
                  </a:lnTo>
                  <a:lnTo>
                    <a:pt x="133666" y="151982"/>
                  </a:lnTo>
                  <a:lnTo>
                    <a:pt x="136463" y="148872"/>
                  </a:lnTo>
                  <a:lnTo>
                    <a:pt x="92856" y="148872"/>
                  </a:lnTo>
                  <a:lnTo>
                    <a:pt x="76669" y="147326"/>
                  </a:lnTo>
                  <a:lnTo>
                    <a:pt x="60150" y="136842"/>
                  </a:lnTo>
                  <a:lnTo>
                    <a:pt x="36947" y="115501"/>
                  </a:lnTo>
                  <a:lnTo>
                    <a:pt x="17629" y="106599"/>
                  </a:lnTo>
                  <a:close/>
                </a:path>
                <a:path w="146050" h="164464">
                  <a:moveTo>
                    <a:pt x="105734" y="0"/>
                  </a:moveTo>
                  <a:lnTo>
                    <a:pt x="84174" y="2434"/>
                  </a:lnTo>
                  <a:lnTo>
                    <a:pt x="78890" y="8671"/>
                  </a:lnTo>
                  <a:lnTo>
                    <a:pt x="86994" y="14482"/>
                  </a:lnTo>
                  <a:lnTo>
                    <a:pt x="95942" y="24930"/>
                  </a:lnTo>
                  <a:lnTo>
                    <a:pt x="97052" y="39394"/>
                  </a:lnTo>
                  <a:lnTo>
                    <a:pt x="87549" y="52064"/>
                  </a:lnTo>
                  <a:lnTo>
                    <a:pt x="86439" y="59847"/>
                  </a:lnTo>
                  <a:lnTo>
                    <a:pt x="105179" y="78096"/>
                  </a:lnTo>
                  <a:lnTo>
                    <a:pt x="119700" y="96381"/>
                  </a:lnTo>
                  <a:lnTo>
                    <a:pt x="125051" y="115057"/>
                  </a:lnTo>
                  <a:lnTo>
                    <a:pt x="125051" y="132631"/>
                  </a:lnTo>
                  <a:lnTo>
                    <a:pt x="117502" y="138868"/>
                  </a:lnTo>
                  <a:lnTo>
                    <a:pt x="92856" y="148872"/>
                  </a:lnTo>
                  <a:lnTo>
                    <a:pt x="136463" y="148872"/>
                  </a:lnTo>
                  <a:lnTo>
                    <a:pt x="140683" y="144181"/>
                  </a:lnTo>
                  <a:lnTo>
                    <a:pt x="145434" y="127496"/>
                  </a:lnTo>
                  <a:lnTo>
                    <a:pt x="142082" y="107700"/>
                  </a:lnTo>
                  <a:lnTo>
                    <a:pt x="132023" y="88367"/>
                  </a:lnTo>
                  <a:lnTo>
                    <a:pt x="114393" y="69638"/>
                  </a:lnTo>
                  <a:lnTo>
                    <a:pt x="99317" y="56080"/>
                  </a:lnTo>
                  <a:lnTo>
                    <a:pt x="102959" y="52064"/>
                  </a:lnTo>
                  <a:lnTo>
                    <a:pt x="111640" y="36925"/>
                  </a:lnTo>
                  <a:lnTo>
                    <a:pt x="113838" y="23811"/>
                  </a:lnTo>
                  <a:lnTo>
                    <a:pt x="113838" y="6237"/>
                  </a:lnTo>
                  <a:lnTo>
                    <a:pt x="10573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45" name="object 45" descr="NARA Logo"/>
          <p:cNvSpPr/>
          <p:nvPr/>
        </p:nvSpPr>
        <p:spPr>
          <a:xfrm>
            <a:off x="5448300" y="182879"/>
            <a:ext cx="571500" cy="914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504950" y="64135"/>
            <a:ext cx="914400" cy="11360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7" name="object 47" descr="NARA Diabetes Treatment &amp; Prevention Program Logo"/>
          <p:cNvSpPr/>
          <p:nvPr/>
        </p:nvSpPr>
        <p:spPr>
          <a:xfrm>
            <a:off x="1511300" y="175513"/>
            <a:ext cx="913994" cy="8813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8" name="Text Box 2"/>
          <p:cNvSpPr txBox="1">
            <a:spLocks noChangeArrowheads="1"/>
          </p:cNvSpPr>
          <p:nvPr/>
        </p:nvSpPr>
        <p:spPr bwMode="auto">
          <a:xfrm>
            <a:off x="4539665" y="352027"/>
            <a:ext cx="2659062" cy="51985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chemeClr val="bg1"/>
                </a:solidFill>
              </a:rPr>
              <a:t>Participant Satisfaction </a:t>
            </a:r>
            <a:r>
              <a:rPr lang="en-US" sz="1200" b="1" dirty="0" smtClean="0">
                <a:solidFill>
                  <a:schemeClr val="bg1"/>
                </a:solidFill>
              </a:rPr>
              <a:t>Survey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Portland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NARA</a:t>
            </a:r>
            <a:r>
              <a:rPr kumimoji="0" lang="en-US" altLang="en-US" sz="1200" b="0" i="0" u="none" strike="noStrike" cap="none" normalizeH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 of the Northwest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itle 48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623184"/>
          </a:xfrm>
        </p:spPr>
        <p:txBody>
          <a:bodyPr/>
          <a:lstStyle/>
          <a:p>
            <a:pPr marL="335280" marR="6350" lvl="0" indent="-323215" algn="ctr" defTabSz="914400" rtl="0" eaLnBrk="1" fontAlgn="auto" latinLnBrk="0" hangingPunct="1">
              <a:lnSpc>
                <a:spcPts val="259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fr-FR" sz="1200" b="1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N</a:t>
            </a:r>
            <a:r>
              <a:rPr lang="fr-FR" sz="1200" b="1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</a:t>
            </a:r>
            <a:r>
              <a:rPr lang="fr-FR" sz="1200" b="1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RA</a:t>
            </a:r>
            <a:r>
              <a:rPr lang="fr-FR" sz="1200" b="1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fr-FR" sz="1200" b="1" kern="1200" dirty="0" err="1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Diab</a:t>
            </a:r>
            <a:r>
              <a:rPr lang="fr-FR" sz="1200" b="1" kern="1200" spc="-5" dirty="0" err="1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e</a:t>
            </a:r>
            <a:r>
              <a:rPr lang="fr-FR" sz="1200" b="1" kern="1200" spc="5" dirty="0" err="1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t</a:t>
            </a:r>
            <a:r>
              <a:rPr lang="fr-FR" sz="1200" b="1" kern="1200" spc="-5" dirty="0" err="1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e</a:t>
            </a:r>
            <a:r>
              <a:rPr lang="fr-FR" sz="1200" b="1" kern="1200" dirty="0" err="1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s</a:t>
            </a:r>
            <a:r>
              <a:rPr lang="fr-FR" sz="1200" b="1" kern="1200" spc="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fr-FR" sz="1200" b="1" kern="1200" spc="-15" dirty="0" err="1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P</a:t>
            </a:r>
            <a:r>
              <a:rPr lang="fr-FR" sz="1200" b="1" kern="1200" spc="-5" dirty="0" err="1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re</a:t>
            </a:r>
            <a:r>
              <a:rPr lang="fr-FR" sz="1200" b="1" kern="1200" spc="10" dirty="0" err="1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v</a:t>
            </a:r>
            <a:r>
              <a:rPr lang="fr-FR" sz="1200" b="1" kern="1200" spc="-5" dirty="0" err="1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e</a:t>
            </a:r>
            <a:r>
              <a:rPr lang="fr-FR" sz="1200" b="1" kern="1200" dirty="0" err="1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ntion</a:t>
            </a:r>
            <a:r>
              <a:rPr lang="fr-FR" sz="1200" b="1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fr-FR" sz="1200" b="1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P</a:t>
            </a:r>
            <a:r>
              <a:rPr lang="fr-FR" sz="1200" b="1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r</a:t>
            </a:r>
            <a:r>
              <a:rPr lang="fr-FR" sz="1200" b="1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o</a:t>
            </a:r>
            <a:r>
              <a:rPr lang="fr-FR" sz="1200" b="1" kern="1200" spc="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g</a:t>
            </a:r>
            <a:r>
              <a:rPr lang="fr-FR" sz="1200" b="1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r</a:t>
            </a:r>
            <a:r>
              <a:rPr lang="fr-FR" sz="1200" b="1" kern="1200" spc="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</a:t>
            </a:r>
            <a:r>
              <a:rPr lang="fr-FR" sz="1200" b="1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m </a:t>
            </a:r>
            <a:r>
              <a:rPr lang="fr-FR" sz="1200" b="1" kern="1200" spc="-1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P</a:t>
            </a:r>
            <a:r>
              <a:rPr lang="fr-FR" sz="1200" b="1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</a:t>
            </a:r>
            <a:r>
              <a:rPr lang="fr-FR" sz="1200" b="1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t</a:t>
            </a:r>
            <a:r>
              <a:rPr lang="fr-FR" sz="1200" b="1" kern="1200" spc="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i</a:t>
            </a:r>
            <a:r>
              <a:rPr lang="fr-FR" sz="1200" b="1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e</a:t>
            </a:r>
            <a:r>
              <a:rPr lang="fr-FR" sz="1200" b="1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nt </a:t>
            </a:r>
            <a:r>
              <a:rPr lang="fr-FR" sz="1200" b="1" kern="1200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/>
            </a:r>
            <a:br>
              <a:rPr lang="fr-FR" sz="1200" b="1" kern="1200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</a:br>
            <a:r>
              <a:rPr lang="fr-FR" sz="1200" b="1" kern="1200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Satis</a:t>
            </a:r>
            <a:r>
              <a:rPr lang="fr-FR" sz="1200" b="1" kern="1200" spc="5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f</a:t>
            </a:r>
            <a:r>
              <a:rPr lang="fr-FR" sz="1200" b="1" kern="1200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</a:t>
            </a:r>
            <a:r>
              <a:rPr lang="fr-FR" sz="1200" b="1" kern="1200" spc="-5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c</a:t>
            </a:r>
            <a:r>
              <a:rPr lang="fr-FR" sz="1200" b="1" kern="1200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tion </a:t>
            </a:r>
            <a:r>
              <a:rPr lang="fr-FR" sz="1200" b="1" kern="1200" spc="5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S</a:t>
            </a:r>
            <a:r>
              <a:rPr lang="fr-FR" sz="1200" b="1" kern="1200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u</a:t>
            </a:r>
            <a:r>
              <a:rPr lang="fr-FR" sz="1200" b="1" kern="1200" spc="-20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r</a:t>
            </a:r>
            <a:r>
              <a:rPr lang="fr-FR" sz="1200" b="1" kern="1200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v</a:t>
            </a:r>
            <a:r>
              <a:rPr lang="fr-FR" sz="1200" b="1" kern="1200" spc="-5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e</a:t>
            </a:r>
            <a:r>
              <a:rPr lang="fr-FR" sz="1200" b="1" kern="1200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y</a:t>
            </a:r>
            <a:endParaRPr lang="en-US" dirty="0"/>
          </a:p>
        </p:txBody>
      </p:sp>
      <p:sp>
        <p:nvSpPr>
          <p:cNvPr id="50" name="Text Placeholder 49"/>
          <p:cNvSpPr>
            <a:spLocks noGrp="1"/>
          </p:cNvSpPr>
          <p:nvPr>
            <p:ph type="body" idx="1"/>
          </p:nvPr>
        </p:nvSpPr>
        <p:spPr>
          <a:xfrm>
            <a:off x="609600" y="1377185"/>
            <a:ext cx="6517003" cy="1366015"/>
          </a:xfrm>
        </p:spPr>
        <p:txBody>
          <a:bodyPr/>
          <a:lstStyle/>
          <a:p>
            <a:pPr marL="12700" marR="6350" lvl="0" indent="0" algn="just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We</a:t>
            </a:r>
            <a:r>
              <a:rPr lang="en-US" sz="1200" b="1" kern="1200" spc="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w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ould</a:t>
            </a:r>
            <a:r>
              <a:rPr lang="en-US" sz="1200" b="1" kern="1200" spc="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like</a:t>
            </a:r>
            <a:r>
              <a:rPr lang="en-US" sz="1200" b="1" kern="1200" spc="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lang="en-US" sz="1200" b="1" kern="1200" spc="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know</a:t>
            </a:r>
            <a:r>
              <a:rPr lang="en-US" sz="1200" b="1" kern="1200" spc="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how</a:t>
            </a:r>
            <a:r>
              <a:rPr lang="en-US" sz="1200" b="1" kern="1200" spc="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you</a:t>
            </a:r>
            <a:r>
              <a:rPr lang="en-US" sz="1200" b="1" kern="1200" spc="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ee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lang="en-US" sz="1200" b="1" kern="1200" spc="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about</a:t>
            </a:r>
            <a:r>
              <a:rPr lang="en-US" sz="1200" b="1" kern="1200" spc="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lang="en-US" sz="1200" b="1" kern="1200" spc="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er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vic</a:t>
            </a:r>
            <a:r>
              <a:rPr lang="en-US" sz="12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lang="en-US" sz="1200" b="1" kern="1200" spc="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w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b="1" kern="1200" spc="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p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ovi</a:t>
            </a:r>
            <a:r>
              <a:rPr lang="en-US" sz="1200" b="1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d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b="1" kern="1200" spc="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so</a:t>
            </a:r>
            <a:r>
              <a:rPr lang="en-US" sz="1200" b="1" kern="1200" spc="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w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b="1" kern="1200" spc="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an</a:t>
            </a:r>
            <a:r>
              <a:rPr lang="en-US" sz="1200" b="1" kern="1200" spc="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spc="-2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ake</a:t>
            </a:r>
            <a:r>
              <a:rPr lang="en-US" sz="1200" b="1" kern="1200" spc="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su</a:t>
            </a:r>
            <a:r>
              <a:rPr lang="en-US" sz="1200" b="1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b="1" kern="1200" spc="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w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e a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e </a:t>
            </a:r>
            <a:r>
              <a:rPr lang="en-US" sz="1200" b="1" kern="1200" spc="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me</a:t>
            </a:r>
            <a:r>
              <a:rPr lang="en-US" sz="1200" b="1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ting </a:t>
            </a:r>
            <a:r>
              <a:rPr lang="en-US" sz="1200" b="1" kern="1200" spc="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your </a:t>
            </a:r>
            <a:r>
              <a:rPr lang="en-US" sz="1200" b="1" kern="1200" spc="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b="1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ds. </a:t>
            </a:r>
            <a:r>
              <a:rPr lang="en-US" sz="1200" b="1" kern="1200" spc="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Your </a:t>
            </a:r>
            <a:r>
              <a:rPr lang="en-US" sz="1200" b="1" kern="1200" spc="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re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spons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s </a:t>
            </a:r>
            <a:r>
              <a:rPr lang="en-US" sz="1200" b="1" kern="1200" spc="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200" b="1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e </a:t>
            </a:r>
            <a:r>
              <a:rPr lang="en-US" sz="1200" b="1" kern="1200" spc="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dir</a:t>
            </a:r>
            <a:r>
              <a:rPr lang="en-US" sz="12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b="1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tly </a:t>
            </a:r>
            <a:r>
              <a:rPr lang="en-US" sz="1200" b="1" kern="1200" spc="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re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sponsi</a:t>
            </a:r>
            <a:r>
              <a:rPr lang="en-US" sz="1200" b="1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b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le </a:t>
            </a:r>
            <a:r>
              <a:rPr lang="en-US" sz="1200" b="1" kern="1200" spc="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or </a:t>
            </a:r>
            <a:r>
              <a:rPr lang="en-US" sz="1200" b="1" kern="1200" spc="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sz="1200" b="1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p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ov</a:t>
            </a:r>
            <a:r>
              <a:rPr lang="en-US" sz="1200" b="1" kern="1200" spc="40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ng </a:t>
            </a:r>
            <a:r>
              <a:rPr lang="en-US" sz="1200" b="1" kern="1200" spc="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lang="en-US" sz="1200" b="1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e s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er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vic</a:t>
            </a:r>
            <a:r>
              <a:rPr lang="en-US" sz="12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s. </a:t>
            </a:r>
            <a:r>
              <a:rPr lang="en-US" sz="1200" b="1" kern="1200" spc="-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Your </a:t>
            </a:r>
            <a:r>
              <a:rPr lang="en-US" sz="1200" b="1" kern="1200" spc="-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satis</a:t>
            </a:r>
            <a:r>
              <a:rPr lang="en-US" sz="1200" b="1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tion </a:t>
            </a:r>
            <a:r>
              <a:rPr lang="en-US" sz="1200" b="1" kern="1200" spc="-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is </a:t>
            </a:r>
            <a:r>
              <a:rPr lang="en-US" sz="1200" b="1" kern="1200" spc="-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sz="1200" b="1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po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tant </a:t>
            </a:r>
            <a:r>
              <a:rPr lang="en-US" sz="1200" b="1" kern="1200" spc="-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to </a:t>
            </a:r>
            <a:r>
              <a:rPr lang="en-US" sz="1200" b="1" kern="1200" spc="-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us.   </a:t>
            </a:r>
            <a:r>
              <a:rPr lang="en-US" sz="1200" b="1" kern="1200" spc="-1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Your </a:t>
            </a:r>
            <a:r>
              <a:rPr lang="en-US" sz="1200" b="1" kern="1200" spc="-4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ns</a:t>
            </a:r>
            <a:r>
              <a:rPr lang="en-US" sz="1200" b="1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w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er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s </a:t>
            </a:r>
            <a:r>
              <a:rPr lang="en-US" sz="1200" b="1" kern="1200" spc="-6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w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sz="12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l </a:t>
            </a:r>
            <a:r>
              <a:rPr lang="en-US" sz="1200" b="1" kern="1200" spc="-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b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e </a:t>
            </a:r>
            <a:r>
              <a:rPr lang="en-US" sz="1200" b="1" kern="1200" spc="-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k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pt </a:t>
            </a:r>
            <a:r>
              <a:rPr lang="en-US" sz="1200" b="1" kern="1200" spc="-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onfidential. Thank y</a:t>
            </a:r>
            <a:r>
              <a:rPr lang="en-US" sz="1200" b="1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u </a:t>
            </a:r>
            <a:r>
              <a:rPr lang="en-US" sz="1200" b="1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or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your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t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sz="1200" b="1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!</a:t>
            </a:r>
            <a:endParaRPr lang="en-US" sz="12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lvl="0" algn="l" rtl="0">
              <a:lnSpc>
                <a:spcPts val="1100"/>
              </a:lnSpc>
              <a:spcBef>
                <a:spcPts val="31"/>
              </a:spcBef>
            </a:pPr>
            <a:endParaRPr lang="en-US" sz="1100" kern="1200" dirty="0">
              <a:solidFill>
                <a:prstClr val="black"/>
              </a:solidFill>
            </a:endParaRPr>
          </a:p>
          <a:p>
            <a:pPr marL="127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188210" algn="l"/>
              </a:tabLst>
              <a:defRPr/>
            </a:pPr>
            <a:r>
              <a:rPr lang="en-US" sz="11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D</a:t>
            </a:r>
            <a:r>
              <a:rPr lang="en-US" sz="11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ate: </a:t>
            </a:r>
            <a:r>
              <a:rPr lang="en-US" sz="11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100" b="1" u="sng" kern="1200" dirty="0">
                <a:solidFill>
                  <a:prstClr val="black"/>
                </a:solidFill>
                <a:latin typeface="Times New Roman"/>
                <a:cs typeface="Times New Roman"/>
              </a:rPr>
              <a:t> 	</a:t>
            </a:r>
            <a:endParaRPr lang="en-US" sz="11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endParaRPr lang="en-US" dirty="0" smtClean="0"/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78510" algn="l"/>
              </a:tabLst>
              <a:defRPr/>
            </a:pPr>
            <a:r>
              <a:rPr lang="en-US" sz="11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lang="en-US" sz="11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ame </a:t>
            </a:r>
            <a:r>
              <a:rPr lang="en-US" sz="11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(</a:t>
            </a:r>
            <a:r>
              <a:rPr lang="en-US" sz="11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op</a:t>
            </a:r>
            <a:r>
              <a:rPr lang="en-US" sz="11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sz="11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ion</a:t>
            </a:r>
            <a:r>
              <a:rPr lang="en-US" sz="1100" b="1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1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l): </a:t>
            </a:r>
            <a:r>
              <a:rPr lang="en-US" sz="11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100" b="1" u="sng" kern="1200" dirty="0">
                <a:solidFill>
                  <a:prstClr val="black"/>
                </a:solidFill>
                <a:latin typeface="Times New Roman"/>
                <a:cs typeface="Times New Roman"/>
              </a:rPr>
              <a:t> 	</a:t>
            </a:r>
            <a:r>
              <a:rPr lang="en-US" sz="11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lang="en-US" sz="1100" b="1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lang="en-US" sz="11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100" b="1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x</a:t>
            </a:r>
            <a:r>
              <a:rPr lang="en-US" sz="11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:</a:t>
            </a:r>
            <a:r>
              <a:rPr lang="en-US" sz="1100" b="1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100" b="1" u="sng" kern="1200" dirty="0">
                <a:solidFill>
                  <a:prstClr val="black"/>
                </a:solidFill>
                <a:latin typeface="Times New Roman"/>
                <a:cs typeface="Times New Roman"/>
              </a:rPr>
              <a:t> 	</a:t>
            </a:r>
            <a:r>
              <a:rPr lang="en-US" sz="1100" kern="120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100" kern="1200" dirty="0">
                <a:solidFill>
                  <a:prstClr val="black"/>
                </a:solidFill>
                <a:latin typeface="Times New Roman"/>
                <a:cs typeface="Times New Roman"/>
              </a:rPr>
              <a:t>le </a:t>
            </a:r>
            <a:r>
              <a:rPr lang="en-US" sz="11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100" u="sng" kern="1200" dirty="0">
                <a:solidFill>
                  <a:prstClr val="black"/>
                </a:solidFill>
                <a:latin typeface="Times New Roman"/>
                <a:cs typeface="Times New Roman"/>
              </a:rPr>
              <a:t> 	</a:t>
            </a:r>
            <a:r>
              <a:rPr lang="en-US" sz="1100" kern="1200" spc="-15" dirty="0" smtClean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lang="en-US" sz="1100" kern="1200" dirty="0" smtClean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100" kern="12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1100" kern="1200" dirty="0" smtClean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100" kern="1200" spc="5" dirty="0" smtClean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lang="en-US" sz="1100" kern="1200" dirty="0" smtClean="0">
                <a:solidFill>
                  <a:prstClr val="black"/>
                </a:solidFill>
                <a:latin typeface="Times New Roman"/>
                <a:cs typeface="Times New Roman"/>
              </a:rPr>
              <a:t>e	</a:t>
            </a:r>
            <a:r>
              <a:rPr lang="en-US" sz="11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1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ge:</a:t>
            </a:r>
            <a:r>
              <a:rPr lang="en-US" sz="1100" b="1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100" b="1" u="sng" kern="1200" dirty="0">
                <a:solidFill>
                  <a:prstClr val="black"/>
                </a:solidFill>
                <a:latin typeface="Times New Roman"/>
                <a:cs typeface="Times New Roman"/>
              </a:rPr>
              <a:t> 	</a:t>
            </a:r>
            <a:endParaRPr lang="en-US" sz="1100" kern="1200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914704" y="2494203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9601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14704" y="2695372"/>
            <a:ext cx="3201035" cy="0"/>
          </a:xfrm>
          <a:custGeom>
            <a:avLst/>
            <a:gdLst/>
            <a:ahLst/>
            <a:cxnLst/>
            <a:rect l="l" t="t" r="r" b="b"/>
            <a:pathLst>
              <a:path w="3201035">
                <a:moveTo>
                  <a:pt x="0" y="0"/>
                </a:moveTo>
                <a:lnTo>
                  <a:pt x="3200730" y="0"/>
                </a:lnTo>
              </a:path>
            </a:pathLst>
          </a:custGeom>
          <a:ln w="9601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14704" y="3352596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9601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14704" y="3553764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9601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14704" y="3754932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>
                <a:moveTo>
                  <a:pt x="0" y="0"/>
                </a:moveTo>
                <a:lnTo>
                  <a:pt x="5943549" y="0"/>
                </a:lnTo>
              </a:path>
            </a:pathLst>
          </a:custGeom>
          <a:ln w="9601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14704" y="3957624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9601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14704" y="4158792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9601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14704" y="4359960"/>
            <a:ext cx="5944235" cy="0"/>
          </a:xfrm>
          <a:custGeom>
            <a:avLst/>
            <a:gdLst/>
            <a:ahLst/>
            <a:cxnLst/>
            <a:rect l="l" t="t" r="r" b="b"/>
            <a:pathLst>
              <a:path w="5944234">
                <a:moveTo>
                  <a:pt x="0" y="0"/>
                </a:moveTo>
                <a:lnTo>
                  <a:pt x="5943930" y="0"/>
                </a:lnTo>
              </a:path>
            </a:pathLst>
          </a:custGeom>
          <a:ln w="9601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14704" y="4561128"/>
            <a:ext cx="3200400" cy="0"/>
          </a:xfrm>
          <a:custGeom>
            <a:avLst/>
            <a:gdLst/>
            <a:ahLst/>
            <a:cxnLst/>
            <a:rect l="l" t="t" r="r" b="b"/>
            <a:pathLst>
              <a:path w="3200400">
                <a:moveTo>
                  <a:pt x="0" y="0"/>
                </a:moveTo>
                <a:lnTo>
                  <a:pt x="3200400" y="0"/>
                </a:lnTo>
              </a:path>
            </a:pathLst>
          </a:custGeom>
          <a:ln w="9601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" name="Text Placeholder 18"/>
          <p:cNvSpPr>
            <a:spLocks noGrp="1"/>
          </p:cNvSpPr>
          <p:nvPr>
            <p:ph type="body" idx="1"/>
          </p:nvPr>
        </p:nvSpPr>
        <p:spPr>
          <a:xfrm>
            <a:off x="914704" y="618723"/>
            <a:ext cx="5943600" cy="2513509"/>
          </a:xfrm>
        </p:spPr>
        <p:txBody>
          <a:bodyPr/>
          <a:lstStyle/>
          <a:p>
            <a:pPr marL="12700" marR="6350" lvl="0" indent="0" algn="l" defTabSz="914400" rtl="0" eaLnBrk="1" fontAlgn="auto" latinLnBrk="0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493895" algn="l"/>
                <a:tab pos="4799965" algn="l"/>
                <a:tab pos="5528310" algn="l"/>
              </a:tabLst>
              <a:defRPr/>
            </a:pP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Do you consi</a:t>
            </a:r>
            <a:r>
              <a:rPr lang="en-US" sz="1200" b="1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d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RA</a:t>
            </a:r>
            <a:r>
              <a:rPr lang="en-US" sz="1200" b="1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your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re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gular sou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rc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or</a:t>
            </a:r>
            <a:r>
              <a:rPr lang="en-US" sz="1200" b="1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12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dical 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re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?	</a:t>
            </a:r>
            <a:r>
              <a:rPr lang="en-US" sz="1200" b="1" u="sng" kern="1200" dirty="0">
                <a:solidFill>
                  <a:prstClr val="black"/>
                </a:solidFill>
                <a:latin typeface="Times New Roman"/>
                <a:cs typeface="Times New Roman"/>
              </a:rPr>
              <a:t> 	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2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s  </a:t>
            </a:r>
            <a:r>
              <a:rPr lang="en-US" sz="1200" b="1" u="sng" kern="1200" dirty="0">
                <a:solidFill>
                  <a:prstClr val="black"/>
                </a:solidFill>
                <a:latin typeface="Times New Roman"/>
                <a:cs typeface="Times New Roman"/>
              </a:rPr>
              <a:t> 	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No What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do you l</a:t>
            </a:r>
            <a:r>
              <a:rPr lang="en-US" sz="12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ke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b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st abo</a:t>
            </a:r>
            <a:r>
              <a:rPr lang="en-US" sz="1200" b="1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t </a:t>
            </a:r>
            <a:r>
              <a:rPr lang="en-US" sz="12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he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RA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Diab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tes </a:t>
            </a:r>
            <a:r>
              <a:rPr lang="en-US" sz="1200" b="1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P</a:t>
            </a:r>
            <a:r>
              <a:rPr lang="en-US" sz="1200" b="1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v</a:t>
            </a:r>
            <a:r>
              <a:rPr lang="en-US" sz="1200" b="1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ntion</a:t>
            </a:r>
            <a:r>
              <a:rPr lang="en-US" sz="1200" b="1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P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og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200" b="1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(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DP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P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)?</a:t>
            </a:r>
            <a:endParaRPr lang="en-US" sz="12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What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do you l</a:t>
            </a:r>
            <a:r>
              <a:rPr lang="en-US" sz="12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ke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ast abo</a:t>
            </a:r>
            <a:r>
              <a:rPr lang="en-US" sz="1200" b="1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t </a:t>
            </a:r>
            <a:r>
              <a:rPr lang="en-US" sz="12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he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RA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Diab</a:t>
            </a:r>
            <a:r>
              <a:rPr lang="en-US" sz="1200" b="1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sz="12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lang="en-US" sz="1200" b="1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b="1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P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re</a:t>
            </a:r>
            <a:r>
              <a:rPr lang="en-US" sz="1200" b="1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v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ntion Prog</a:t>
            </a:r>
            <a:r>
              <a:rPr lang="en-US" sz="12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200" b="1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(</a:t>
            </a:r>
            <a:r>
              <a:rPr lang="en-US" sz="1200" b="1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D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P</a:t>
            </a:r>
            <a:r>
              <a:rPr lang="en-US" sz="1200" b="1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P</a:t>
            </a:r>
            <a:r>
              <a:rPr lang="en-US" sz="1200" b="1" kern="1200" spc="15" dirty="0" smtClean="0">
                <a:solidFill>
                  <a:prstClr val="black"/>
                </a:solidFill>
                <a:latin typeface="Times New Roman"/>
                <a:cs typeface="Times New Roman"/>
              </a:rPr>
              <a:t>)</a:t>
            </a:r>
            <a:r>
              <a:rPr lang="en-US" sz="1200" b="1" kern="1200" dirty="0" smtClean="0">
                <a:solidFill>
                  <a:prstClr val="black"/>
                </a:solidFill>
                <a:latin typeface="Times New Roman"/>
                <a:cs typeface="Times New Roman"/>
              </a:rPr>
              <a:t>?</a:t>
            </a:r>
            <a:endParaRPr lang="en-US" dirty="0"/>
          </a:p>
        </p:txBody>
      </p:sp>
      <p:sp>
        <p:nvSpPr>
          <p:cNvPr id="20" name="object 4"/>
          <p:cNvSpPr/>
          <p:nvPr/>
        </p:nvSpPr>
        <p:spPr>
          <a:xfrm>
            <a:off x="914704" y="1485315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9601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" name="object 5"/>
          <p:cNvSpPr/>
          <p:nvPr/>
        </p:nvSpPr>
        <p:spPr>
          <a:xfrm>
            <a:off x="914704" y="1688008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9601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" name="object 6"/>
          <p:cNvSpPr/>
          <p:nvPr/>
        </p:nvSpPr>
        <p:spPr>
          <a:xfrm>
            <a:off x="914704" y="1889175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9601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" name="object 7"/>
          <p:cNvSpPr/>
          <p:nvPr/>
        </p:nvSpPr>
        <p:spPr>
          <a:xfrm>
            <a:off x="914704" y="2090343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9601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" name="object 8"/>
          <p:cNvSpPr/>
          <p:nvPr/>
        </p:nvSpPr>
        <p:spPr>
          <a:xfrm>
            <a:off x="914704" y="2291511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9601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336</Words>
  <Application>Microsoft Office PowerPoint</Application>
  <PresentationFormat>Custom</PresentationFormat>
  <Paragraphs>145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NARA Diabetes Prevention Program Patient  Satisfaction Survey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Portland NARA of the Northwest – Participant Satisfaction Survey</dc:title>
  <dc:subject>Portland NARA of the Northwest – Participant Satisfaction Survey</dc:subject>
  <dc:creator>IHS/SDPI</dc:creator>
  <cp:keywords>Portland NARA of the Northwest – Participant Satisfaction Survey</cp:keywords>
  <cp:lastModifiedBy>Waquie, Janell F (IHS/HQ) [C]</cp:lastModifiedBy>
  <cp:revision>5</cp:revision>
  <dcterms:created xsi:type="dcterms:W3CDTF">2014-03-04T15:12:13Z</dcterms:created>
  <dcterms:modified xsi:type="dcterms:W3CDTF">2015-04-29T16:16:20Z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2011-10-05T00:00:00Z</vt:filetime>
  </property>
  <property fmtid="{D5CDD505-2E9C-101B-9397-08002B2CF9AE}" pid="3" name="LastSaved">
    <vt:filetime>2014-03-04T00:00:00Z</vt:filetime>
  </property>
</Properties>
</file>