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3004800" cy="9753600"/>
  <p:notesSz cx="13004800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9" autoAdjust="0"/>
    <p:restoredTop sz="86401" autoAdjust="0"/>
  </p:normalViewPr>
  <p:slideViewPr>
    <p:cSldViewPr>
      <p:cViewPr varScale="1">
        <p:scale>
          <a:sx n="57" d="100"/>
          <a:sy n="57" d="100"/>
        </p:scale>
        <p:origin x="378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5CBA0-D879-417D-8B59-55D62B403379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C696-6FCE-4A2E-9787-EDF7EB95E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9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C696-6FCE-4A2E-9787-EDF7EB95E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6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59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0" name="object 2"/>
          <p:cNvSpPr/>
          <p:nvPr userDrawn="1"/>
        </p:nvSpPr>
        <p:spPr>
          <a:xfrm>
            <a:off x="6350" y="4591049"/>
            <a:ext cx="12433287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1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4591049"/>
            <a:ext cx="12433287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6019" y="531876"/>
            <a:ext cx="10652760" cy="1226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8098" y="2799080"/>
            <a:ext cx="10928603" cy="406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5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object 2"/>
          <p:cNvSpPr/>
          <p:nvPr userDrawn="1"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5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26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4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1424" y="428243"/>
            <a:ext cx="726947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52272" y="1729738"/>
            <a:ext cx="1080515" cy="1507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1424" y="2767583"/>
            <a:ext cx="726947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5827" y="3486911"/>
            <a:ext cx="568451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31635" y="4091935"/>
            <a:ext cx="371855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1635" y="4506462"/>
            <a:ext cx="371855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1424" y="4849368"/>
            <a:ext cx="726947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34424" y="5538215"/>
            <a:ext cx="726948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85915" y="6960108"/>
            <a:ext cx="490727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34300" y="7466088"/>
            <a:ext cx="490727" cy="679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9245012" y="674281"/>
            <a:ext cx="2659062" cy="51985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Presentation: Responding to </a:t>
            </a:r>
            <a:r>
              <a:rPr lang="en-US" sz="1200" b="1" dirty="0" smtClean="0">
                <a:solidFill>
                  <a:schemeClr val="bg1"/>
                </a:solidFill>
              </a:rPr>
              <a:t>Resistance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Daryl Tonemah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ctrTitle"/>
          </p:nvPr>
        </p:nvSpPr>
        <p:spPr>
          <a:xfrm>
            <a:off x="658875" y="2250519"/>
            <a:ext cx="11054080" cy="2092881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1" kern="1200" spc="-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W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h</a:t>
            </a:r>
            <a:r>
              <a:rPr lang="en-US" sz="5400" b="0" i="1" kern="1200" spc="-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is</a:t>
            </a:r>
            <a:r>
              <a:rPr lang="en-US" sz="5400" b="0" i="1" kern="1200" spc="-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g</a:t>
            </a:r>
            <a:r>
              <a:rPr lang="en-US" sz="5400" b="0" i="1" kern="1200" spc="-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g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5400" b="0" i="1" kern="1200" spc="-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	with</a:t>
            </a:r>
            <a:r>
              <a:rPr lang="en-US" sz="5400" b="0" i="1" kern="1200" spc="-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y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p</a:t>
            </a:r>
            <a:r>
              <a:rPr lang="en-US" sz="5400" b="0" i="1" kern="1200" spc="-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ti</a:t>
            </a:r>
            <a:r>
              <a:rPr lang="en-US" sz="5400" b="0" i="1" kern="12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en</a:t>
            </a:r>
            <a:r>
              <a:rPr lang="en-US" sz="5400" b="0" i="1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t?!</a:t>
            </a:r>
            <a:r>
              <a:rPr lang="en-US" sz="5400" b="0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/>
            </a:r>
            <a:br>
              <a:rPr lang="en-US" sz="5400" b="0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</a:br>
            <a:r>
              <a:rPr lang="en-US" sz="5400" b="0" kern="1200" dirty="0" smtClean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/>
            </a:r>
            <a:br>
              <a:rPr lang="en-US" sz="5400" b="0" kern="1200" dirty="0" smtClean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</a:br>
            <a:r>
              <a:rPr lang="en-US" sz="2800" kern="1200" spc="-30" dirty="0" smtClean="0">
                <a:solidFill>
                  <a:prstClr val="black"/>
                </a:solidFill>
                <a:ea typeface="+mn-ea"/>
              </a:rPr>
              <a:t>T</a:t>
            </a:r>
            <a:r>
              <a:rPr lang="en-US" sz="2800" kern="1200" spc="-10" dirty="0" smtClean="0">
                <a:solidFill>
                  <a:prstClr val="black"/>
                </a:solidFill>
                <a:ea typeface="+mn-ea"/>
              </a:rPr>
              <a:t>i</a:t>
            </a:r>
            <a:r>
              <a:rPr lang="en-US" sz="2800" kern="1200" spc="-30" dirty="0" smtClean="0">
                <a:solidFill>
                  <a:prstClr val="black"/>
                </a:solidFill>
                <a:ea typeface="+mn-ea"/>
              </a:rPr>
              <a:t>pp</a:t>
            </a:r>
            <a:r>
              <a:rPr lang="en-US" sz="2800" kern="1200" spc="-10" dirty="0" smtClean="0">
                <a:solidFill>
                  <a:prstClr val="black"/>
                </a:solidFill>
                <a:ea typeface="+mn-ea"/>
              </a:rPr>
              <a:t>i</a:t>
            </a:r>
            <a:r>
              <a:rPr lang="en-US" sz="2800" kern="1200" spc="-30" dirty="0" smtClean="0">
                <a:solidFill>
                  <a:prstClr val="black"/>
                </a:solidFill>
                <a:ea typeface="+mn-ea"/>
              </a:rPr>
              <a:t>n</a:t>
            </a:r>
            <a:r>
              <a:rPr lang="en-US" sz="2800" kern="1200" spc="-20" dirty="0" smtClean="0">
                <a:solidFill>
                  <a:prstClr val="black"/>
                </a:solidFill>
                <a:ea typeface="+mn-ea"/>
              </a:rPr>
              <a:t>g</a:t>
            </a:r>
            <a:r>
              <a:rPr lang="en-US" sz="2800" kern="1200" spc="20" dirty="0" smtClean="0">
                <a:solidFill>
                  <a:prstClr val="black"/>
                </a:solidFill>
                <a:ea typeface="+mn-ea"/>
              </a:rPr>
              <a:t> </a:t>
            </a:r>
            <a:r>
              <a:rPr lang="en-US" sz="2800" kern="1200" spc="-5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h</a:t>
            </a:r>
            <a:r>
              <a:rPr lang="en-US" sz="2800" kern="1200" spc="-20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2800" kern="1200" spc="1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2800" kern="1200" spc="-25" dirty="0">
                <a:solidFill>
                  <a:prstClr val="black"/>
                </a:solidFill>
                <a:ea typeface="+mn-ea"/>
              </a:rPr>
              <a:t>M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o</a:t>
            </a:r>
            <a:r>
              <a:rPr lang="en-US" sz="2800" kern="1200" spc="-5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sz="2800" kern="1200" spc="-10" dirty="0">
                <a:solidFill>
                  <a:prstClr val="black"/>
                </a:solidFill>
                <a:ea typeface="+mn-ea"/>
              </a:rPr>
              <a:t>ivati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on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sz="2800" kern="1200" spc="-10" dirty="0">
                <a:solidFill>
                  <a:prstClr val="black"/>
                </a:solidFill>
                <a:ea typeface="+mn-ea"/>
              </a:rPr>
              <a:t>l</a:t>
            </a:r>
            <a:r>
              <a:rPr lang="en-US" sz="2800" kern="1200" spc="2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B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sz="2800" kern="1200" spc="-10" dirty="0">
                <a:solidFill>
                  <a:prstClr val="black"/>
                </a:solidFill>
                <a:ea typeface="+mn-ea"/>
              </a:rPr>
              <a:t>l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n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c</a:t>
            </a:r>
            <a:r>
              <a:rPr lang="en-US" sz="2800" kern="1200" spc="-20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2800" kern="1200" spc="2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2800" kern="1200" spc="-5" dirty="0">
                <a:solidFill>
                  <a:prstClr val="black"/>
                </a:solidFill>
                <a:ea typeface="+mn-ea"/>
              </a:rPr>
              <a:t>f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o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r</a:t>
            </a:r>
            <a:r>
              <a:rPr lang="en-US" sz="2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Ch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sz="2800" kern="1200" spc="-30" dirty="0">
                <a:solidFill>
                  <a:prstClr val="black"/>
                </a:solidFill>
                <a:ea typeface="+mn-ea"/>
              </a:rPr>
              <a:t>ng</a:t>
            </a:r>
            <a:r>
              <a:rPr lang="en-US" sz="2800" kern="1200" spc="-15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2800" kern="1200" spc="-10" dirty="0" smtClean="0">
                <a:solidFill>
                  <a:prstClr val="black"/>
                </a:solidFill>
                <a:ea typeface="+mn-ea"/>
              </a:rPr>
              <a:t>!</a:t>
            </a:r>
            <a:endParaRPr lang="en-US" dirty="0"/>
          </a:p>
        </p:txBody>
      </p:sp>
      <p:sp>
        <p:nvSpPr>
          <p:cNvPr id="27" name="Subtitle 26"/>
          <p:cNvSpPr>
            <a:spLocks noGrp="1"/>
          </p:cNvSpPr>
          <p:nvPr>
            <p:ph type="subTitle" idx="4"/>
          </p:nvPr>
        </p:nvSpPr>
        <p:spPr>
          <a:xfrm>
            <a:off x="1320800" y="5638800"/>
            <a:ext cx="9906000" cy="2196242"/>
          </a:xfrm>
        </p:spPr>
        <p:txBody>
          <a:bodyPr/>
          <a:lstStyle/>
          <a:p>
            <a:pPr marL="12700" marR="6350" lvl="0" indent="-12700" algn="ctr" defTabSz="914400" rtl="0" eaLnBrk="1" fontAlgn="auto" latinLnBrk="0" hangingPunct="1">
              <a:lnSpc>
                <a:spcPct val="12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0" kern="1200" dirty="0">
                <a:solidFill>
                  <a:prstClr val="black"/>
                </a:solidFill>
              </a:rPr>
              <a:t>Sess</a:t>
            </a:r>
            <a:r>
              <a:rPr lang="en-US" sz="3600" i="0" kern="1200" spc="-5" dirty="0">
                <a:solidFill>
                  <a:prstClr val="black"/>
                </a:solidFill>
              </a:rPr>
              <a:t>io</a:t>
            </a:r>
            <a:r>
              <a:rPr lang="en-US" sz="3600" i="0" kern="1200" dirty="0">
                <a:solidFill>
                  <a:prstClr val="black"/>
                </a:solidFill>
              </a:rPr>
              <a:t>n</a:t>
            </a:r>
            <a:r>
              <a:rPr lang="en-US" sz="3600" i="0" kern="1200" spc="-10" dirty="0">
                <a:solidFill>
                  <a:prstClr val="black"/>
                </a:solidFill>
              </a:rPr>
              <a:t> </a:t>
            </a:r>
            <a:r>
              <a:rPr lang="en-US" sz="3600" i="0" kern="1200" dirty="0">
                <a:solidFill>
                  <a:prstClr val="black"/>
                </a:solidFill>
              </a:rPr>
              <a:t>1: Res</a:t>
            </a:r>
            <a:r>
              <a:rPr lang="en-US" sz="3600" i="0" kern="1200" spc="-5" dirty="0">
                <a:solidFill>
                  <a:prstClr val="black"/>
                </a:solidFill>
              </a:rPr>
              <a:t>pondin</a:t>
            </a:r>
            <a:r>
              <a:rPr lang="en-US" sz="3600" i="0" kern="1200" dirty="0">
                <a:solidFill>
                  <a:prstClr val="black"/>
                </a:solidFill>
              </a:rPr>
              <a:t>g</a:t>
            </a:r>
            <a:r>
              <a:rPr lang="en-US" sz="3600" i="0" kern="1200" spc="10" dirty="0">
                <a:solidFill>
                  <a:prstClr val="black"/>
                </a:solidFill>
              </a:rPr>
              <a:t> </a:t>
            </a:r>
            <a:r>
              <a:rPr lang="en-US" sz="3600" i="0" kern="1200" dirty="0">
                <a:solidFill>
                  <a:prstClr val="black"/>
                </a:solidFill>
              </a:rPr>
              <a:t>to</a:t>
            </a:r>
            <a:r>
              <a:rPr lang="en-US" sz="3600" i="0" kern="1200" spc="-10" dirty="0">
                <a:solidFill>
                  <a:prstClr val="black"/>
                </a:solidFill>
              </a:rPr>
              <a:t> </a:t>
            </a:r>
            <a:r>
              <a:rPr lang="en-US" sz="3600" i="0" kern="1200" dirty="0" smtClean="0">
                <a:solidFill>
                  <a:prstClr val="black"/>
                </a:solidFill>
              </a:rPr>
              <a:t>Res</a:t>
            </a:r>
            <a:r>
              <a:rPr lang="en-US" sz="3600" i="0" kern="1200" spc="-5" dirty="0" smtClean="0">
                <a:solidFill>
                  <a:prstClr val="black"/>
                </a:solidFill>
              </a:rPr>
              <a:t>i</a:t>
            </a:r>
            <a:r>
              <a:rPr lang="en-US" sz="3600" i="0" kern="1200" dirty="0" smtClean="0">
                <a:solidFill>
                  <a:prstClr val="black"/>
                </a:solidFill>
              </a:rPr>
              <a:t>sta</a:t>
            </a:r>
            <a:r>
              <a:rPr lang="en-US" sz="3600" i="0" kern="1200" spc="-5" dirty="0" smtClean="0">
                <a:solidFill>
                  <a:prstClr val="black"/>
                </a:solidFill>
              </a:rPr>
              <a:t>n</a:t>
            </a:r>
            <a:r>
              <a:rPr lang="en-US" sz="3600" i="0" kern="1200" dirty="0" smtClean="0">
                <a:solidFill>
                  <a:prstClr val="black"/>
                </a:solidFill>
              </a:rPr>
              <a:t>ce</a:t>
            </a:r>
          </a:p>
          <a:p>
            <a:pPr marL="12700" marR="6350" lvl="0" indent="-12700" algn="ctr" defTabSz="914400" rtl="0" eaLnBrk="1" fontAlgn="auto" latinLnBrk="0" hangingPunct="1">
              <a:lnSpc>
                <a:spcPct val="12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0" i="0" kern="1200" dirty="0">
              <a:solidFill>
                <a:prstClr val="black"/>
              </a:solidFill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0" kern="1200" spc="-5" dirty="0">
                <a:solidFill>
                  <a:prstClr val="black"/>
                </a:solidFill>
              </a:rPr>
              <a:t>Da</a:t>
            </a:r>
            <a:r>
              <a:rPr lang="en-US" sz="2400" i="0" kern="1200" dirty="0">
                <a:solidFill>
                  <a:prstClr val="black"/>
                </a:solidFill>
              </a:rPr>
              <a:t>rr</a:t>
            </a:r>
            <a:r>
              <a:rPr lang="en-US" sz="2400" i="0" kern="1200" spc="-30" dirty="0">
                <a:solidFill>
                  <a:prstClr val="black"/>
                </a:solidFill>
              </a:rPr>
              <a:t>y</a:t>
            </a:r>
            <a:r>
              <a:rPr lang="en-US" sz="2400" i="0" kern="1200" dirty="0">
                <a:solidFill>
                  <a:prstClr val="black"/>
                </a:solidFill>
              </a:rPr>
              <a:t>l</a:t>
            </a:r>
            <a:r>
              <a:rPr lang="en-US" sz="2400" i="0" kern="1200" spc="30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Tone</a:t>
            </a:r>
            <a:r>
              <a:rPr lang="en-US" sz="2400" i="0" kern="1200" dirty="0">
                <a:solidFill>
                  <a:prstClr val="black"/>
                </a:solidFill>
              </a:rPr>
              <a:t>m</a:t>
            </a:r>
            <a:r>
              <a:rPr lang="en-US" sz="2400" i="0" kern="1200" spc="-5" dirty="0">
                <a:solidFill>
                  <a:prstClr val="black"/>
                </a:solidFill>
              </a:rPr>
              <a:t>ah</a:t>
            </a:r>
            <a:r>
              <a:rPr lang="en-US" sz="2400" i="0" kern="1200" dirty="0">
                <a:solidFill>
                  <a:prstClr val="black"/>
                </a:solidFill>
              </a:rPr>
              <a:t>,</a:t>
            </a:r>
            <a:r>
              <a:rPr lang="en-US" sz="2400" i="0" kern="1200" spc="-5" dirty="0">
                <a:solidFill>
                  <a:prstClr val="black"/>
                </a:solidFill>
              </a:rPr>
              <a:t> PhD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349752" y="690372"/>
            <a:ext cx="6332207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17503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2486025">
              <a:lnSpc>
                <a:spcPct val="100000"/>
              </a:lnSpc>
            </a:pPr>
            <a:r>
              <a:rPr spc="-35" dirty="0"/>
              <a:t>R</a:t>
            </a:r>
            <a:r>
              <a:rPr spc="-20" dirty="0"/>
              <a:t>esista</a:t>
            </a:r>
            <a:r>
              <a:rPr spc="-30" dirty="0"/>
              <a:t>n</a:t>
            </a:r>
            <a:r>
              <a:rPr spc="-25" dirty="0"/>
              <a:t>ce</a:t>
            </a:r>
            <a:r>
              <a:rPr spc="30" dirty="0"/>
              <a:t> </a:t>
            </a:r>
            <a:r>
              <a:rPr spc="-15" dirty="0"/>
              <a:t>(</a:t>
            </a:r>
            <a:r>
              <a:rPr spc="-35" dirty="0"/>
              <a:t>Con</a:t>
            </a:r>
            <a:r>
              <a:rPr spc="-15" dirty="0"/>
              <a:t>ti</a:t>
            </a:r>
            <a:r>
              <a:rPr spc="-30" dirty="0"/>
              <a:t>nu</a:t>
            </a:r>
            <a:r>
              <a:rPr spc="-25" dirty="0"/>
              <a:t>ed)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87274" y="3048000"/>
            <a:ext cx="10928603" cy="2092881"/>
          </a:xfrm>
        </p:spPr>
        <p:txBody>
          <a:bodyPr/>
          <a:lstStyle/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Rollin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5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wi</a:t>
            </a:r>
            <a:r>
              <a:rPr lang="en-US" sz="2400" b="0" i="0" kern="1200" dirty="0">
                <a:solidFill>
                  <a:prstClr val="black"/>
                </a:solidFill>
              </a:rPr>
              <a:t>th 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e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i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an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ce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Not taking it personally</a:t>
            </a:r>
          </a:p>
          <a:p>
            <a:pPr marL="978534" lvl="1" indent="-508634" algn="l" rtl="0"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</a:pPr>
            <a:r>
              <a:rPr lang="en-US" sz="2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that  people will not do anything they don’t want to do, it is their decision</a:t>
            </a:r>
            <a:endParaRPr lang="en-US" sz="2400" dirty="0"/>
          </a:p>
        </p:txBody>
      </p:sp>
      <p:sp>
        <p:nvSpPr>
          <p:cNvPr id="9" name="object 9" descr="cartoon with caption, &quot; I'd do anything to lose 10 lbs, except eat healthy and work out.&quot;"/>
          <p:cNvSpPr/>
          <p:nvPr/>
        </p:nvSpPr>
        <p:spPr>
          <a:xfrm>
            <a:off x="5675579" y="4964374"/>
            <a:ext cx="6095994" cy="4276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00967" y="385572"/>
            <a:ext cx="8061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48311" y="995172"/>
            <a:ext cx="8061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63319" y="601980"/>
            <a:ext cx="10652760" cy="1226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spc="-35" dirty="0"/>
              <a:t>Mo</a:t>
            </a:r>
            <a:r>
              <a:rPr spc="-20" dirty="0"/>
              <a:t>tiv</a:t>
            </a:r>
            <a:r>
              <a:rPr spc="-30" dirty="0"/>
              <a:t>a</a:t>
            </a:r>
            <a:r>
              <a:rPr spc="-15" dirty="0"/>
              <a:t>ti</a:t>
            </a:r>
            <a:r>
              <a:rPr spc="-30" dirty="0"/>
              <a:t>ona</a:t>
            </a:r>
            <a:r>
              <a:rPr spc="-15" dirty="0"/>
              <a:t>l</a:t>
            </a:r>
            <a:r>
              <a:rPr spc="40" dirty="0"/>
              <a:t> </a:t>
            </a:r>
            <a:r>
              <a:rPr spc="-15" dirty="0"/>
              <a:t>I</a:t>
            </a:r>
            <a:r>
              <a:rPr spc="-30" dirty="0"/>
              <a:t>n</a:t>
            </a:r>
            <a:r>
              <a:rPr spc="-15" dirty="0"/>
              <a:t>t</a:t>
            </a:r>
            <a:r>
              <a:rPr spc="-30" dirty="0"/>
              <a:t>e</a:t>
            </a:r>
            <a:r>
              <a:rPr spc="-20" dirty="0"/>
              <a:t>rvi</a:t>
            </a:r>
            <a:r>
              <a:rPr spc="-30" dirty="0"/>
              <a:t>e</a:t>
            </a:r>
            <a:r>
              <a:rPr spc="-25" dirty="0"/>
              <a:t>wi</a:t>
            </a:r>
            <a:r>
              <a:rPr spc="-30" dirty="0"/>
              <a:t>ng:</a:t>
            </a:r>
            <a:r>
              <a:rPr spc="-25" dirty="0"/>
              <a:t> Therm</a:t>
            </a:r>
            <a:r>
              <a:rPr spc="-30" dirty="0"/>
              <a:t>o</a:t>
            </a:r>
            <a:r>
              <a:rPr spc="-20" dirty="0"/>
              <a:t>stat</a:t>
            </a:r>
            <a:r>
              <a:rPr spc="35" dirty="0"/>
              <a:t> </a:t>
            </a:r>
            <a:r>
              <a:rPr spc="-25" dirty="0"/>
              <a:t>v</a:t>
            </a:r>
            <a:r>
              <a:rPr spc="-30" dirty="0"/>
              <a:t>e</a:t>
            </a:r>
            <a:r>
              <a:rPr spc="-20" dirty="0"/>
              <a:t>rs</a:t>
            </a:r>
            <a:r>
              <a:rPr spc="-30" dirty="0"/>
              <a:t>u</a:t>
            </a:r>
            <a:r>
              <a:rPr spc="-25" dirty="0"/>
              <a:t>s</a:t>
            </a:r>
            <a:r>
              <a:rPr spc="25" dirty="0"/>
              <a:t> </a:t>
            </a:r>
            <a:r>
              <a:rPr spc="-30" dirty="0"/>
              <a:t>Th</a:t>
            </a:r>
            <a:r>
              <a:rPr spc="-25" dirty="0"/>
              <a:t>erm</a:t>
            </a:r>
            <a:r>
              <a:rPr spc="-30" dirty="0"/>
              <a:t>o</a:t>
            </a:r>
            <a:r>
              <a:rPr spc="-40" dirty="0"/>
              <a:t>m</a:t>
            </a:r>
            <a:r>
              <a:rPr spc="-30" dirty="0"/>
              <a:t>e</a:t>
            </a:r>
            <a:r>
              <a:rPr spc="-15" dirty="0"/>
              <a:t>t</a:t>
            </a:r>
            <a:r>
              <a:rPr spc="-25" dirty="0"/>
              <a:t>er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"/>
          </p:nvPr>
        </p:nvSpPr>
        <p:spPr>
          <a:xfrm>
            <a:off x="900176" y="3124200"/>
            <a:ext cx="10928603" cy="4252959"/>
          </a:xfrm>
        </p:spPr>
        <p:txBody>
          <a:bodyPr/>
          <a:lstStyle/>
          <a:p>
            <a:pPr marL="12065" marR="6350" lvl="0" indent="635" algn="ctr" defTabSz="914400" rtl="0" eaLnBrk="1" fontAlgn="auto" latinLnBrk="0" hangingPunct="1">
              <a:lnSpc>
                <a:spcPct val="117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935" algn="l"/>
              </a:tabLst>
              <a:defRPr/>
            </a:pPr>
            <a:r>
              <a:rPr lang="en-US" sz="4800" i="0" kern="1200" dirty="0">
                <a:solidFill>
                  <a:prstClr val="black"/>
                </a:solidFill>
              </a:rPr>
              <a:t>A	</a:t>
            </a:r>
            <a:r>
              <a:rPr lang="en-US" sz="4800" i="0" u="sng" kern="1200" spc="-5" dirty="0">
                <a:solidFill>
                  <a:prstClr val="black"/>
                </a:solidFill>
              </a:rPr>
              <a:t>the</a:t>
            </a:r>
            <a:r>
              <a:rPr lang="en-US" sz="4800" i="0" u="sng" kern="1200" dirty="0">
                <a:solidFill>
                  <a:prstClr val="black"/>
                </a:solidFill>
              </a:rPr>
              <a:t>rm</a:t>
            </a:r>
            <a:r>
              <a:rPr lang="en-US" sz="4800" i="0" u="sng" kern="1200" spc="-5" dirty="0">
                <a:solidFill>
                  <a:prstClr val="black"/>
                </a:solidFill>
              </a:rPr>
              <a:t>os</a:t>
            </a:r>
            <a:r>
              <a:rPr lang="en-US" sz="4800" i="0" u="sng" kern="1200" dirty="0">
                <a:solidFill>
                  <a:prstClr val="black"/>
                </a:solidFill>
              </a:rPr>
              <a:t>t</a:t>
            </a:r>
            <a:r>
              <a:rPr lang="en-US" sz="4800" i="0" u="sng" kern="1200" spc="-5" dirty="0">
                <a:solidFill>
                  <a:prstClr val="black"/>
                </a:solidFill>
              </a:rPr>
              <a:t>a</a:t>
            </a:r>
            <a:r>
              <a:rPr lang="en-US" sz="4800" i="0" u="sng" kern="1200" dirty="0">
                <a:solidFill>
                  <a:prstClr val="black"/>
                </a:solidFill>
              </a:rPr>
              <a:t>t</a:t>
            </a:r>
            <a:r>
              <a:rPr lang="en-US" sz="4800" i="0" kern="1200" spc="40" dirty="0">
                <a:solidFill>
                  <a:prstClr val="black"/>
                </a:solidFill>
              </a:rPr>
              <a:t> </a:t>
            </a:r>
            <a:r>
              <a:rPr lang="en-US" sz="4800" i="0" kern="1200" spc="-5" dirty="0">
                <a:solidFill>
                  <a:prstClr val="black"/>
                </a:solidFill>
              </a:rPr>
              <a:t>dete</a:t>
            </a:r>
            <a:r>
              <a:rPr lang="en-US" sz="4800" i="0" kern="1200" dirty="0">
                <a:solidFill>
                  <a:prstClr val="black"/>
                </a:solidFill>
              </a:rPr>
              <a:t>rmi</a:t>
            </a:r>
            <a:r>
              <a:rPr lang="en-US" sz="4800" i="0" kern="1200" spc="-5" dirty="0">
                <a:solidFill>
                  <a:prstClr val="black"/>
                </a:solidFill>
              </a:rPr>
              <a:t>nes th</a:t>
            </a:r>
            <a:r>
              <a:rPr lang="en-US" sz="4800" i="0" kern="1200" dirty="0">
                <a:solidFill>
                  <a:prstClr val="black"/>
                </a:solidFill>
              </a:rPr>
              <a:t>e</a:t>
            </a:r>
            <a:r>
              <a:rPr lang="en-US" sz="4800" i="0" kern="1200" spc="10" dirty="0">
                <a:solidFill>
                  <a:prstClr val="black"/>
                </a:solidFill>
              </a:rPr>
              <a:t> </a:t>
            </a:r>
            <a:r>
              <a:rPr lang="en-US" sz="4800" i="0" kern="1200" spc="-5" dirty="0">
                <a:solidFill>
                  <a:prstClr val="black"/>
                </a:solidFill>
              </a:rPr>
              <a:t>te</a:t>
            </a:r>
            <a:r>
              <a:rPr lang="en-US" sz="4800" i="0" kern="1200" dirty="0">
                <a:solidFill>
                  <a:prstClr val="black"/>
                </a:solidFill>
              </a:rPr>
              <a:t>m</a:t>
            </a:r>
            <a:r>
              <a:rPr lang="en-US" sz="4800" i="0" kern="1200" spc="-5" dirty="0">
                <a:solidFill>
                  <a:prstClr val="black"/>
                </a:solidFill>
              </a:rPr>
              <a:t>pe</a:t>
            </a:r>
            <a:r>
              <a:rPr lang="en-US" sz="4800" i="0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-5" dirty="0">
                <a:solidFill>
                  <a:prstClr val="black"/>
                </a:solidFill>
              </a:rPr>
              <a:t>atu</a:t>
            </a:r>
            <a:r>
              <a:rPr lang="en-US" sz="4800" i="0" kern="1200" dirty="0">
                <a:solidFill>
                  <a:prstClr val="black"/>
                </a:solidFill>
              </a:rPr>
              <a:t>re</a:t>
            </a:r>
            <a:r>
              <a:rPr lang="en-US" sz="4800" i="0" kern="1200" spc="50" dirty="0">
                <a:solidFill>
                  <a:prstClr val="black"/>
                </a:solidFill>
              </a:rPr>
              <a:t> </a:t>
            </a:r>
            <a:r>
              <a:rPr lang="en-US" sz="4800" i="0" kern="1200" spc="-5" dirty="0">
                <a:solidFill>
                  <a:prstClr val="black"/>
                </a:solidFill>
              </a:rPr>
              <a:t>o</a:t>
            </a:r>
            <a:r>
              <a:rPr lang="en-US" sz="4800" i="0" kern="1200" dirty="0">
                <a:solidFill>
                  <a:prstClr val="black"/>
                </a:solidFill>
              </a:rPr>
              <a:t>f a r</a:t>
            </a:r>
            <a:r>
              <a:rPr lang="en-US" sz="4800" i="0" kern="1200" spc="-5" dirty="0">
                <a:solidFill>
                  <a:prstClr val="black"/>
                </a:solidFill>
              </a:rPr>
              <a:t>oo</a:t>
            </a:r>
            <a:r>
              <a:rPr lang="en-US" sz="4800" i="0" kern="1200" dirty="0">
                <a:solidFill>
                  <a:prstClr val="black"/>
                </a:solidFill>
              </a:rPr>
              <a:t>m.</a:t>
            </a:r>
            <a:endParaRPr lang="en-US" sz="4800" b="0" i="0" kern="1200" dirty="0">
              <a:solidFill>
                <a:prstClr val="black"/>
              </a:solidFill>
            </a:endParaRPr>
          </a:p>
          <a:p>
            <a:pPr lvl="0" algn="l" rtl="0">
              <a:lnSpc>
                <a:spcPts val="6700"/>
              </a:lnSpc>
              <a:spcBef>
                <a:spcPts val="67"/>
              </a:spcBef>
            </a:pPr>
            <a:endParaRPr lang="en-US" sz="6700" b="0" i="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53365" marR="247650" lvl="0" indent="0" algn="ctr" defTabSz="914400" rtl="0" eaLnBrk="1" fontAlgn="auto" latinLnBrk="0" hangingPunct="1">
              <a:lnSpc>
                <a:spcPct val="117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2965" algn="l"/>
              </a:tabLst>
              <a:defRPr/>
            </a:pPr>
            <a:r>
              <a:rPr lang="en-US" sz="4800" i="0" kern="1200" dirty="0">
                <a:solidFill>
                  <a:prstClr val="black"/>
                </a:solidFill>
              </a:rPr>
              <a:t>A	</a:t>
            </a:r>
            <a:r>
              <a:rPr lang="en-US" sz="4800" i="0" u="sng" kern="1200" spc="-5" dirty="0">
                <a:solidFill>
                  <a:prstClr val="black"/>
                </a:solidFill>
              </a:rPr>
              <a:t>the</a:t>
            </a:r>
            <a:r>
              <a:rPr lang="en-US" sz="4800" i="0" u="sng" kern="1200" dirty="0">
                <a:solidFill>
                  <a:prstClr val="black"/>
                </a:solidFill>
              </a:rPr>
              <a:t>rm</a:t>
            </a:r>
            <a:r>
              <a:rPr lang="en-US" sz="4800" i="0" u="sng" kern="1200" spc="-5" dirty="0">
                <a:solidFill>
                  <a:prstClr val="black"/>
                </a:solidFill>
              </a:rPr>
              <a:t>o</a:t>
            </a:r>
            <a:r>
              <a:rPr lang="en-US" sz="4800" i="0" u="sng" kern="1200" dirty="0">
                <a:solidFill>
                  <a:prstClr val="black"/>
                </a:solidFill>
              </a:rPr>
              <a:t>m</a:t>
            </a:r>
            <a:r>
              <a:rPr lang="en-US" sz="4800" i="0" u="sng" kern="1200" spc="-5" dirty="0">
                <a:solidFill>
                  <a:prstClr val="black"/>
                </a:solidFill>
              </a:rPr>
              <a:t>ete</a:t>
            </a:r>
            <a:r>
              <a:rPr lang="en-US" sz="4800" i="0" u="sng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25" dirty="0">
                <a:solidFill>
                  <a:prstClr val="black"/>
                </a:solidFill>
              </a:rPr>
              <a:t> </a:t>
            </a:r>
            <a:r>
              <a:rPr lang="en-US" sz="4800" i="0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-5" dirty="0">
                <a:solidFill>
                  <a:prstClr val="black"/>
                </a:solidFill>
              </a:rPr>
              <a:t>esponds t</a:t>
            </a:r>
            <a:r>
              <a:rPr lang="en-US" sz="4800" i="0" kern="1200" dirty="0">
                <a:solidFill>
                  <a:prstClr val="black"/>
                </a:solidFill>
              </a:rPr>
              <a:t>o</a:t>
            </a:r>
            <a:r>
              <a:rPr lang="en-US" sz="4800" i="0" kern="1200" spc="10" dirty="0">
                <a:solidFill>
                  <a:prstClr val="black"/>
                </a:solidFill>
              </a:rPr>
              <a:t> </a:t>
            </a:r>
            <a:r>
              <a:rPr lang="en-US" sz="4800" i="0" kern="1200" spc="-5" dirty="0">
                <a:solidFill>
                  <a:prstClr val="black"/>
                </a:solidFill>
              </a:rPr>
              <a:t>th</a:t>
            </a:r>
            <a:r>
              <a:rPr lang="en-US" sz="4800" i="0" kern="1200" dirty="0">
                <a:solidFill>
                  <a:prstClr val="black"/>
                </a:solidFill>
              </a:rPr>
              <a:t>e</a:t>
            </a:r>
            <a:r>
              <a:rPr lang="en-US" sz="4800" i="0" kern="1200" spc="10" dirty="0">
                <a:solidFill>
                  <a:prstClr val="black"/>
                </a:solidFill>
              </a:rPr>
              <a:t> </a:t>
            </a:r>
            <a:r>
              <a:rPr lang="en-US" sz="4800" i="0" kern="1200" spc="-5" dirty="0">
                <a:solidFill>
                  <a:prstClr val="black"/>
                </a:solidFill>
              </a:rPr>
              <a:t>te</a:t>
            </a:r>
            <a:r>
              <a:rPr lang="en-US" sz="4800" i="0" kern="1200" dirty="0">
                <a:solidFill>
                  <a:prstClr val="black"/>
                </a:solidFill>
              </a:rPr>
              <a:t>m</a:t>
            </a:r>
            <a:r>
              <a:rPr lang="en-US" sz="4800" i="0" kern="1200" spc="-5" dirty="0">
                <a:solidFill>
                  <a:prstClr val="black"/>
                </a:solidFill>
              </a:rPr>
              <a:t>pe</a:t>
            </a:r>
            <a:r>
              <a:rPr lang="en-US" sz="4800" i="0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-5" dirty="0">
                <a:solidFill>
                  <a:prstClr val="black"/>
                </a:solidFill>
              </a:rPr>
              <a:t>atu</a:t>
            </a:r>
            <a:r>
              <a:rPr lang="en-US" sz="4800" i="0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-5" dirty="0">
                <a:solidFill>
                  <a:prstClr val="black"/>
                </a:solidFill>
              </a:rPr>
              <a:t>e</a:t>
            </a:r>
            <a:r>
              <a:rPr lang="en-US" sz="4800" i="0" kern="1200" spc="-5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872212" y="385572"/>
            <a:ext cx="8061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43967" y="995172"/>
            <a:ext cx="8061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 descr="thermostat"/>
          <p:cNvSpPr/>
          <p:nvPr/>
        </p:nvSpPr>
        <p:spPr>
          <a:xfrm>
            <a:off x="8490839" y="5704763"/>
            <a:ext cx="3276577" cy="3203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39150" y="5653087"/>
            <a:ext cx="3365500" cy="3292475"/>
          </a:xfrm>
          <a:custGeom>
            <a:avLst/>
            <a:gdLst/>
            <a:ahLst/>
            <a:cxnLst/>
            <a:rect l="l" t="t" r="r" b="b"/>
            <a:pathLst>
              <a:path w="3365500" h="3292475">
                <a:moveTo>
                  <a:pt x="0" y="0"/>
                </a:moveTo>
                <a:lnTo>
                  <a:pt x="3365500" y="0"/>
                </a:lnTo>
                <a:lnTo>
                  <a:pt x="3365500" y="3292475"/>
                </a:lnTo>
                <a:lnTo>
                  <a:pt x="0" y="3292475"/>
                </a:lnTo>
                <a:lnTo>
                  <a:pt x="0" y="0"/>
                </a:lnTo>
                <a:close/>
              </a:path>
            </a:pathLst>
          </a:custGeom>
          <a:ln w="88900">
            <a:solidFill>
              <a:srgbClr val="4B4B4B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96339" y="529471"/>
            <a:ext cx="10652760" cy="1231106"/>
          </a:xfrm>
        </p:spPr>
        <p:txBody>
          <a:bodyPr/>
          <a:lstStyle/>
          <a:p>
            <a:pPr marR="635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882005" algn="l"/>
              </a:tabLst>
              <a:defRPr/>
            </a:pPr>
            <a:r>
              <a:rPr lang="en-US" kern="1200" spc="-35" dirty="0">
                <a:solidFill>
                  <a:prstClr val="black"/>
                </a:solidFill>
                <a:ea typeface="+mn-ea"/>
              </a:rPr>
              <a:t>How</a:t>
            </a:r>
            <a:r>
              <a:rPr lang="en-US" kern="1200" spc="1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d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o</a:t>
            </a:r>
            <a:r>
              <a:rPr lang="en-US" kern="1200" spc="-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we</a:t>
            </a:r>
            <a:r>
              <a:rPr lang="en-US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fe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l</a:t>
            </a:r>
            <a:r>
              <a:rPr lang="en-US" kern="1200" spc="1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5" dirty="0">
                <a:solidFill>
                  <a:prstClr val="black"/>
                </a:solidFill>
                <a:ea typeface="+mn-ea"/>
              </a:rPr>
              <a:t>w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h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en</a:t>
            </a:r>
            <a:r>
              <a:rPr lang="en-US" kern="1200" spc="1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h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tem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pe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rat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u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re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o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f</a:t>
            </a:r>
            <a:r>
              <a:rPr lang="en-US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h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kern="1200" spc="1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r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oo</a:t>
            </a:r>
            <a:r>
              <a:rPr lang="en-US" kern="1200" spc="-40" dirty="0">
                <a:solidFill>
                  <a:prstClr val="black"/>
                </a:solidFill>
                <a:ea typeface="+mn-ea"/>
              </a:rPr>
              <a:t>m</a:t>
            </a:r>
            <a:r>
              <a:rPr lang="en-US" kern="1200" spc="1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ch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ng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es</a:t>
            </a:r>
            <a:r>
              <a:rPr lang="en-US" kern="1200" spc="-25" dirty="0" smtClean="0">
                <a:solidFill>
                  <a:prstClr val="black"/>
                </a:solidFill>
                <a:ea typeface="+mn-ea"/>
              </a:rPr>
              <a:t>? </a:t>
            </a:r>
            <a:r>
              <a:rPr lang="en-US" kern="1200" spc="-15" dirty="0" smtClean="0">
                <a:solidFill>
                  <a:prstClr val="black"/>
                </a:solidFill>
                <a:ea typeface="+mn-ea"/>
              </a:rPr>
              <a:t>(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kern="1200" spc="1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ou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r</a:t>
            </a:r>
            <a:r>
              <a:rPr lang="en-US" kern="1200" spc="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0" dirty="0">
                <a:solidFill>
                  <a:prstClr val="black"/>
                </a:solidFill>
                <a:ea typeface="+mn-ea"/>
              </a:rPr>
              <a:t>be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st</a:t>
            </a:r>
            <a:r>
              <a:rPr lang="en-US" kern="1200" spc="-20" dirty="0" smtClean="0">
                <a:solidFill>
                  <a:prstClr val="black"/>
                </a:solidFill>
                <a:ea typeface="+mn-ea"/>
              </a:rPr>
              <a:t>)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64213" y="3621646"/>
            <a:ext cx="10928603" cy="2400657"/>
          </a:xfrm>
        </p:spPr>
        <p:txBody>
          <a:bodyPr/>
          <a:lstStyle/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Challeng</a:t>
            </a:r>
            <a:r>
              <a:rPr lang="en-US" sz="2400" b="0" i="0" kern="1200" spc="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5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-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se my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sk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ill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Competent – skilled to meet the challenge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Resourceful – can access tools in my tools box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Like a thermostat</a:t>
            </a:r>
            <a:endParaRPr lang="en-US" sz="2400" b="0" i="0" kern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0514072" y="995172"/>
            <a:ext cx="8061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63497" y="533400"/>
            <a:ext cx="10652760" cy="1226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9330" marR="6350" indent="-977265">
              <a:lnSpc>
                <a:spcPct val="100000"/>
              </a:lnSpc>
              <a:tabLst>
                <a:tab pos="5053330" algn="l"/>
              </a:tabLst>
            </a:pPr>
            <a:r>
              <a:rPr spc="-35" dirty="0"/>
              <a:t>How</a:t>
            </a:r>
            <a:r>
              <a:rPr spc="10" dirty="0"/>
              <a:t> </a:t>
            </a:r>
            <a:r>
              <a:rPr spc="-30" dirty="0"/>
              <a:t>d</a:t>
            </a:r>
            <a:r>
              <a:rPr spc="-25" dirty="0"/>
              <a:t>o</a:t>
            </a:r>
            <a:r>
              <a:rPr spc="-5" dirty="0"/>
              <a:t> </a:t>
            </a:r>
            <a:r>
              <a:rPr spc="-30" dirty="0"/>
              <a:t>we</a:t>
            </a:r>
            <a:r>
              <a:rPr dirty="0"/>
              <a:t> </a:t>
            </a:r>
            <a:r>
              <a:rPr spc="-20" dirty="0"/>
              <a:t>fe</a:t>
            </a:r>
            <a:r>
              <a:rPr spc="-30" dirty="0"/>
              <a:t>e</a:t>
            </a:r>
            <a:r>
              <a:rPr spc="-15" dirty="0"/>
              <a:t>l</a:t>
            </a:r>
            <a:r>
              <a:rPr spc="15" dirty="0"/>
              <a:t> </a:t>
            </a:r>
            <a:r>
              <a:rPr spc="-35" dirty="0"/>
              <a:t>w</a:t>
            </a:r>
            <a:r>
              <a:rPr spc="-30" dirty="0"/>
              <a:t>h</a:t>
            </a:r>
            <a:r>
              <a:rPr spc="-25" dirty="0"/>
              <a:t>en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spc="-25" dirty="0"/>
              <a:t>e</a:t>
            </a:r>
            <a:r>
              <a:rPr dirty="0"/>
              <a:t> </a:t>
            </a:r>
            <a:r>
              <a:rPr spc="-25" dirty="0"/>
              <a:t>tem</a:t>
            </a:r>
            <a:r>
              <a:rPr spc="-30" dirty="0"/>
              <a:t>pe</a:t>
            </a:r>
            <a:r>
              <a:rPr spc="-20" dirty="0"/>
              <a:t>rat</a:t>
            </a:r>
            <a:r>
              <a:rPr spc="-30" dirty="0"/>
              <a:t>u</a:t>
            </a:r>
            <a:r>
              <a:rPr spc="-20" dirty="0"/>
              <a:t>re</a:t>
            </a:r>
            <a:r>
              <a:rPr spc="50" dirty="0"/>
              <a:t> </a:t>
            </a:r>
            <a:r>
              <a:rPr spc="-30" dirty="0"/>
              <a:t>o</a:t>
            </a:r>
            <a:r>
              <a:rPr spc="-15" dirty="0"/>
              <a:t>f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he</a:t>
            </a:r>
            <a:r>
              <a:rPr spc="-20" dirty="0"/>
              <a:t> r</a:t>
            </a:r>
            <a:r>
              <a:rPr spc="-30" dirty="0"/>
              <a:t>oo</a:t>
            </a:r>
            <a:r>
              <a:rPr spc="-40" dirty="0"/>
              <a:t>m</a:t>
            </a:r>
            <a:r>
              <a:rPr spc="10" dirty="0"/>
              <a:t> </a:t>
            </a:r>
            <a:r>
              <a:rPr spc="-25" dirty="0"/>
              <a:t>c</a:t>
            </a:r>
            <a:r>
              <a:rPr spc="-30" dirty="0"/>
              <a:t>h</a:t>
            </a:r>
            <a:r>
              <a:rPr spc="-25" dirty="0"/>
              <a:t>a</a:t>
            </a:r>
            <a:r>
              <a:rPr spc="-30" dirty="0"/>
              <a:t>nge</a:t>
            </a:r>
            <a:r>
              <a:rPr spc="-25" dirty="0"/>
              <a:t>s</a:t>
            </a:r>
            <a:r>
              <a:rPr spc="-25" dirty="0" smtClean="0"/>
              <a:t>?</a:t>
            </a:r>
            <a:r>
              <a:rPr lang="en-US" dirty="0"/>
              <a:t> </a:t>
            </a:r>
            <a:r>
              <a:rPr spc="-20" dirty="0" smtClean="0"/>
              <a:t>(</a:t>
            </a:r>
            <a:r>
              <a:rPr spc="-20" dirty="0"/>
              <a:t>at</a:t>
            </a:r>
            <a:r>
              <a:rPr spc="10" dirty="0"/>
              <a:t> </a:t>
            </a:r>
            <a:r>
              <a:rPr spc="-30" dirty="0"/>
              <a:t>ou</a:t>
            </a:r>
            <a:r>
              <a:rPr spc="-20" dirty="0"/>
              <a:t>r</a:t>
            </a:r>
            <a:r>
              <a:rPr spc="5" dirty="0"/>
              <a:t> </a:t>
            </a:r>
            <a:r>
              <a:rPr spc="-30" dirty="0"/>
              <a:t>no</a:t>
            </a:r>
            <a:r>
              <a:rPr spc="-15" dirty="0"/>
              <a:t>t</a:t>
            </a:r>
            <a:r>
              <a:rPr dirty="0"/>
              <a:t> </a:t>
            </a:r>
            <a:r>
              <a:rPr spc="-25" dirty="0"/>
              <a:t>so</a:t>
            </a:r>
            <a:r>
              <a:rPr spc="10" dirty="0"/>
              <a:t> </a:t>
            </a:r>
            <a:r>
              <a:rPr spc="-30" dirty="0"/>
              <a:t>be</a:t>
            </a:r>
            <a:r>
              <a:rPr spc="-20" dirty="0"/>
              <a:t>st)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038097" y="3188017"/>
            <a:ext cx="10928603" cy="3754874"/>
          </a:xfrm>
        </p:spPr>
        <p:txBody>
          <a:bodyPr/>
          <a:lstStyle/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Challeng</a:t>
            </a:r>
            <a:r>
              <a:rPr lang="en-US" sz="2400" b="0" i="0" kern="1200" spc="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5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-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Q</a:t>
            </a:r>
            <a:r>
              <a:rPr lang="en-US" sz="2400" b="0" i="0" kern="1200" spc="-5" dirty="0">
                <a:solidFill>
                  <a:prstClr val="black"/>
                </a:solidFill>
              </a:rPr>
              <a:t>ue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my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sk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ill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Angry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Frustrated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Insecure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Try to have all the answers – argue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Like a thermometer</a:t>
            </a:r>
            <a:endParaRPr lang="en-US" sz="2400" b="0" i="0" kern="1200" dirty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48650" y="2876550"/>
            <a:ext cx="3809999" cy="567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 descr="thermometer"/>
          <p:cNvSpPr/>
          <p:nvPr/>
        </p:nvSpPr>
        <p:spPr>
          <a:xfrm>
            <a:off x="8197850" y="2825762"/>
            <a:ext cx="3911599" cy="57784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75588" y="690372"/>
            <a:ext cx="10479023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90144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411480">
              <a:lnSpc>
                <a:spcPct val="100000"/>
              </a:lnSpc>
            </a:pPr>
            <a:r>
              <a:rPr spc="-40" dirty="0"/>
              <a:t>Wh</a:t>
            </a:r>
            <a:r>
              <a:rPr spc="-25" dirty="0"/>
              <a:t>y</a:t>
            </a:r>
            <a:r>
              <a:rPr spc="10" dirty="0"/>
              <a:t> </a:t>
            </a:r>
            <a:r>
              <a:rPr spc="-30" dirty="0"/>
              <a:t>d</a:t>
            </a:r>
            <a:r>
              <a:rPr spc="-25" dirty="0"/>
              <a:t>o</a:t>
            </a:r>
            <a:r>
              <a:rPr spc="-5" dirty="0"/>
              <a:t> </a:t>
            </a:r>
            <a:r>
              <a:rPr spc="-30" dirty="0"/>
              <a:t>we</a:t>
            </a:r>
            <a:r>
              <a:rPr dirty="0"/>
              <a:t> </a:t>
            </a:r>
            <a:r>
              <a:rPr spc="-20" dirty="0"/>
              <a:t>r</a:t>
            </a:r>
            <a:r>
              <a:rPr spc="-30" dirty="0"/>
              <a:t>e</a:t>
            </a:r>
            <a:r>
              <a:rPr spc="-25" dirty="0"/>
              <a:t>s</a:t>
            </a:r>
            <a:r>
              <a:rPr spc="-30" dirty="0"/>
              <a:t>pon</a:t>
            </a:r>
            <a:r>
              <a:rPr spc="-25" dirty="0"/>
              <a:t>d</a:t>
            </a:r>
            <a:r>
              <a:rPr spc="20" dirty="0"/>
              <a:t> </a:t>
            </a:r>
            <a:r>
              <a:rPr spc="-20" dirty="0"/>
              <a:t>in</a:t>
            </a:r>
            <a:r>
              <a:rPr spc="-15" dirty="0"/>
              <a:t> </a:t>
            </a:r>
            <a:r>
              <a:rPr spc="-30" dirty="0"/>
              <a:t>ou</a:t>
            </a:r>
            <a:r>
              <a:rPr spc="-20" dirty="0"/>
              <a:t>r</a:t>
            </a:r>
            <a:r>
              <a:rPr spc="5" dirty="0"/>
              <a:t> </a:t>
            </a:r>
            <a:r>
              <a:rPr spc="-20" dirty="0"/>
              <a:t>“</a:t>
            </a:r>
            <a:r>
              <a:rPr spc="-35" dirty="0"/>
              <a:t>No</a:t>
            </a:r>
            <a:r>
              <a:rPr spc="-15" dirty="0"/>
              <a:t>t</a:t>
            </a:r>
            <a:r>
              <a:rPr spc="10" dirty="0"/>
              <a:t> </a:t>
            </a:r>
            <a:r>
              <a:rPr spc="-25" dirty="0"/>
              <a:t>so</a:t>
            </a:r>
            <a:r>
              <a:rPr spc="-5" dirty="0"/>
              <a:t> </a:t>
            </a:r>
            <a:r>
              <a:rPr spc="-35" dirty="0"/>
              <a:t>B</a:t>
            </a:r>
            <a:r>
              <a:rPr spc="-25" dirty="0"/>
              <a:t>e</a:t>
            </a:r>
            <a:r>
              <a:rPr spc="-30" dirty="0"/>
              <a:t>s</a:t>
            </a:r>
            <a:r>
              <a:rPr spc="-20" dirty="0"/>
              <a:t>t”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58691" y="3334702"/>
            <a:ext cx="10928603" cy="4062651"/>
          </a:xfrm>
        </p:spPr>
        <p:txBody>
          <a:bodyPr/>
          <a:lstStyle/>
          <a:p>
            <a:pPr marL="4191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419734" algn="l"/>
              </a:tabLst>
              <a:defRPr/>
            </a:pPr>
            <a:r>
              <a:rPr lang="en-US" sz="2400" b="0" i="0" kern="1200" dirty="0">
                <a:solidFill>
                  <a:prstClr val="black"/>
                </a:solidFill>
              </a:rPr>
              <a:t>“I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k</a:t>
            </a:r>
            <a:r>
              <a:rPr lang="en-US" sz="2400" b="0" i="0" kern="1200" spc="-5" dirty="0">
                <a:solidFill>
                  <a:prstClr val="black"/>
                </a:solidFill>
              </a:rPr>
              <a:t>no</a:t>
            </a:r>
            <a:r>
              <a:rPr lang="en-US" sz="2400" b="0" i="0" kern="1200" dirty="0">
                <a:solidFill>
                  <a:prstClr val="black"/>
                </a:solidFill>
              </a:rPr>
              <a:t>w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wha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’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be</a:t>
            </a:r>
            <a:r>
              <a:rPr lang="en-US" sz="2400" b="0" i="0" kern="1200" dirty="0">
                <a:solidFill>
                  <a:prstClr val="black"/>
                </a:solidFill>
              </a:rPr>
              <a:t>st,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J</a:t>
            </a:r>
            <a:r>
              <a:rPr lang="en-US" sz="2400" b="0" i="0" kern="1200" spc="-5" dirty="0">
                <a:solidFill>
                  <a:prstClr val="black"/>
                </a:solidFill>
              </a:rPr>
              <a:t>US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L</a:t>
            </a:r>
            <a:r>
              <a:rPr lang="en-US" sz="2400" b="0" i="0" kern="1200" dirty="0">
                <a:solidFill>
                  <a:prstClr val="black"/>
                </a:solidFill>
              </a:rPr>
              <a:t>I</a:t>
            </a:r>
            <a:r>
              <a:rPr lang="en-US" sz="2400" b="0" i="0" kern="1200" spc="-5" dirty="0">
                <a:solidFill>
                  <a:prstClr val="black"/>
                </a:solidFill>
              </a:rPr>
              <a:t>STE</a:t>
            </a:r>
            <a:r>
              <a:rPr lang="en-US" sz="2400" b="0" i="0" kern="1200" dirty="0">
                <a:solidFill>
                  <a:prstClr val="black"/>
                </a:solidFill>
              </a:rPr>
              <a:t>N </a:t>
            </a:r>
            <a:r>
              <a:rPr lang="en-US" sz="2400" b="0" i="0" kern="1200" spc="-5" dirty="0">
                <a:solidFill>
                  <a:prstClr val="black"/>
                </a:solidFill>
              </a:rPr>
              <a:t>T</a:t>
            </a:r>
            <a:r>
              <a:rPr lang="en-US" sz="2400" b="0" i="0" kern="1200" dirty="0">
                <a:solidFill>
                  <a:prstClr val="black"/>
                </a:solidFill>
              </a:rPr>
              <a:t>O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!</a:t>
            </a:r>
          </a:p>
          <a:p>
            <a:pPr marL="4191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419734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I don’t have the skills to move  you forward, so I will match aggression with aggression</a:t>
            </a:r>
          </a:p>
          <a:p>
            <a:pPr marL="4191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419734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I have some unhealthy defaults</a:t>
            </a:r>
          </a:p>
          <a:p>
            <a:pPr marL="4191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419734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You are touching on my insecurities</a:t>
            </a:r>
          </a:p>
          <a:p>
            <a:pPr marL="4191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419734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What are you bringing to the moment?</a:t>
            </a:r>
            <a:endParaRPr lang="en-US" sz="3000" b="0" i="0" kern="1200" dirty="0"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24700" y="5346191"/>
            <a:ext cx="5550407" cy="3788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 descr="finger pointing"/>
          <p:cNvSpPr/>
          <p:nvPr/>
        </p:nvSpPr>
        <p:spPr>
          <a:xfrm>
            <a:off x="7273976" y="5495976"/>
            <a:ext cx="5267286" cy="3505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92200" y="3604736"/>
            <a:ext cx="11054080" cy="738664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ea typeface="+mn-ea"/>
              </a:rPr>
              <a:t>R</a:t>
            </a:r>
            <a:r>
              <a:rPr lang="en-US" sz="4800" kern="1200" spc="-5" dirty="0">
                <a:solidFill>
                  <a:prstClr val="black"/>
                </a:solidFill>
                <a:ea typeface="+mn-ea"/>
              </a:rPr>
              <a:t>ethink</a:t>
            </a:r>
            <a:r>
              <a:rPr lang="en-US" sz="4800" kern="1200" dirty="0">
                <a:solidFill>
                  <a:prstClr val="black"/>
                </a:solidFill>
                <a:ea typeface="+mn-ea"/>
              </a:rPr>
              <a:t>ing</a:t>
            </a:r>
            <a:r>
              <a:rPr lang="en-US" sz="4800" kern="1200" spc="5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4800" kern="1200" dirty="0">
                <a:solidFill>
                  <a:prstClr val="black"/>
                </a:solidFill>
                <a:ea typeface="+mn-ea"/>
              </a:rPr>
              <a:t>“R</a:t>
            </a:r>
            <a:r>
              <a:rPr lang="en-US" sz="4800" kern="1200" spc="-5" dirty="0">
                <a:solidFill>
                  <a:prstClr val="black"/>
                </a:solidFill>
                <a:ea typeface="+mn-ea"/>
              </a:rPr>
              <a:t>esista</a:t>
            </a:r>
            <a:r>
              <a:rPr lang="en-US" sz="4800" kern="1200" dirty="0">
                <a:solidFill>
                  <a:prstClr val="black"/>
                </a:solidFill>
                <a:ea typeface="+mn-ea"/>
              </a:rPr>
              <a:t>n</a:t>
            </a:r>
            <a:r>
              <a:rPr lang="en-US" sz="4800" kern="1200" spc="5" dirty="0">
                <a:solidFill>
                  <a:prstClr val="black"/>
                </a:solidFill>
                <a:ea typeface="+mn-ea"/>
              </a:rPr>
              <a:t>c</a:t>
            </a:r>
            <a:r>
              <a:rPr lang="en-US" sz="4800" kern="1200" spc="-5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4800" kern="1200" spc="-5" dirty="0" smtClean="0">
                <a:solidFill>
                  <a:prstClr val="black"/>
                </a:solidFill>
                <a:ea typeface="+mn-ea"/>
              </a:rPr>
              <a:t>”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53767" y="690372"/>
            <a:ext cx="6080759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0059" y="690372"/>
            <a:ext cx="833627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39227" y="690372"/>
            <a:ext cx="3538727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3486" y="690372"/>
            <a:ext cx="806195" cy="1121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089660">
              <a:lnSpc>
                <a:spcPct val="100000"/>
              </a:lnSpc>
            </a:pPr>
            <a:r>
              <a:rPr spc="-35" dirty="0"/>
              <a:t>R</a:t>
            </a:r>
            <a:r>
              <a:rPr spc="-20" dirty="0"/>
              <a:t>esista</a:t>
            </a:r>
            <a:r>
              <a:rPr spc="-30" dirty="0"/>
              <a:t>n</a:t>
            </a:r>
            <a:r>
              <a:rPr spc="-25" dirty="0"/>
              <a:t>ce</a:t>
            </a:r>
            <a:r>
              <a:rPr spc="30" dirty="0"/>
              <a:t> </a:t>
            </a:r>
            <a:r>
              <a:rPr spc="-30" dirty="0"/>
              <a:t>o</a:t>
            </a:r>
            <a:r>
              <a:rPr spc="-20" dirty="0"/>
              <a:t>r</a:t>
            </a:r>
            <a:r>
              <a:rPr spc="5" dirty="0"/>
              <a:t> </a:t>
            </a:r>
            <a:r>
              <a:rPr spc="-35" dirty="0"/>
              <a:t>Coun</a:t>
            </a:r>
            <a:r>
              <a:rPr spc="-20" dirty="0"/>
              <a:t>te</a:t>
            </a:r>
            <a:r>
              <a:rPr spc="-25" dirty="0"/>
              <a:t>r-m</a:t>
            </a:r>
            <a:r>
              <a:rPr spc="-30" dirty="0"/>
              <a:t>o</a:t>
            </a:r>
            <a:r>
              <a:rPr spc="-15" dirty="0"/>
              <a:t>ti</a:t>
            </a:r>
            <a:r>
              <a:rPr spc="-30" dirty="0"/>
              <a:t>v</a:t>
            </a:r>
            <a:r>
              <a:rPr spc="-20" dirty="0"/>
              <a:t>ati</a:t>
            </a:r>
            <a:r>
              <a:rPr spc="-30" dirty="0"/>
              <a:t>on?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947610" y="2838192"/>
            <a:ext cx="10928603" cy="1733808"/>
          </a:xfrm>
        </p:spPr>
        <p:txBody>
          <a:bodyPr/>
          <a:lstStyle/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Unde</a:t>
            </a:r>
            <a:r>
              <a:rPr lang="en-US" sz="2400" b="0" i="0" kern="1200" dirty="0">
                <a:solidFill>
                  <a:prstClr val="black"/>
                </a:solidFill>
              </a:rPr>
              <a:t>rst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andin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3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lien</a:t>
            </a:r>
            <a:r>
              <a:rPr lang="en-US" sz="2400" b="0" i="0" kern="1200" dirty="0">
                <a:solidFill>
                  <a:prstClr val="black"/>
                </a:solidFill>
              </a:rPr>
              <a:t>t/</a:t>
            </a:r>
            <a:r>
              <a:rPr lang="en-US" sz="2400" b="0" i="0" kern="1200" spc="-5" dirty="0">
                <a:solidFill>
                  <a:prstClr val="black"/>
                </a:solidFill>
              </a:rPr>
              <a:t>pa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2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pu</a:t>
            </a:r>
            <a:r>
              <a:rPr lang="en-US" sz="2400" b="0" i="0" kern="1200" dirty="0">
                <a:solidFill>
                  <a:prstClr val="black"/>
                </a:solidFill>
              </a:rPr>
              <a:t>tt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g 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g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n a </a:t>
            </a:r>
            <a:r>
              <a:rPr lang="en-US" sz="2400" b="0" i="0" kern="1200" spc="-5" dirty="0">
                <a:solidFill>
                  <a:prstClr val="black"/>
                </a:solidFill>
              </a:rPr>
              <a:t>di</a:t>
            </a:r>
            <a:r>
              <a:rPr lang="en-US" sz="2400" b="0" i="0" kern="1200" dirty="0">
                <a:solidFill>
                  <a:prstClr val="black"/>
                </a:solidFill>
              </a:rPr>
              <a:t>ff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di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ct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ion.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d f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</a:t>
            </a:r>
            <a:r>
              <a:rPr lang="en-US" sz="2400" b="0" i="0" kern="1200" dirty="0">
                <a:solidFill>
                  <a:prstClr val="black"/>
                </a:solidFill>
              </a:rPr>
              <a:t>n c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hange.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Re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ce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</a:t>
            </a:r>
            <a:r>
              <a:rPr lang="en-US" sz="2400" b="0" i="0" kern="1200" dirty="0">
                <a:solidFill>
                  <a:prstClr val="black"/>
                </a:solidFill>
              </a:rPr>
              <a:t>e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on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ty</a:t>
            </a:r>
            <a:r>
              <a:rPr lang="en-US" sz="2400" b="0" i="0" kern="1200" spc="-5" dirty="0">
                <a:solidFill>
                  <a:prstClr val="black"/>
                </a:solidFill>
              </a:rPr>
              <a:t>p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oun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r-m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9" name="object 9"/>
          <p:cNvSpPr/>
          <p:nvPr/>
        </p:nvSpPr>
        <p:spPr>
          <a:xfrm>
            <a:off x="3680459" y="5170944"/>
            <a:ext cx="5411722" cy="36880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 descr="one-on-one session with a client"/>
          <p:cNvSpPr/>
          <p:nvPr/>
        </p:nvSpPr>
        <p:spPr>
          <a:xfrm>
            <a:off x="3844769" y="5281472"/>
            <a:ext cx="5152990" cy="3428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7300" y="5233987"/>
            <a:ext cx="5229225" cy="3505200"/>
          </a:xfrm>
          <a:custGeom>
            <a:avLst/>
            <a:gdLst/>
            <a:ahLst/>
            <a:cxnLst/>
            <a:rect l="l" t="t" r="r" b="b"/>
            <a:pathLst>
              <a:path w="5229225" h="3505200">
                <a:moveTo>
                  <a:pt x="0" y="0"/>
                </a:moveTo>
                <a:lnTo>
                  <a:pt x="5229225" y="0"/>
                </a:lnTo>
                <a:lnTo>
                  <a:pt x="5229225" y="3505200"/>
                </a:lnTo>
                <a:lnTo>
                  <a:pt x="0" y="350520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53767" y="477012"/>
            <a:ext cx="6080759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0059" y="477012"/>
            <a:ext cx="833627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39227" y="477012"/>
            <a:ext cx="3538727" cy="1121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3486" y="477012"/>
            <a:ext cx="806195" cy="1121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86755" y="1133868"/>
            <a:ext cx="2447543" cy="789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64907" y="1133868"/>
            <a:ext cx="568447" cy="789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35" dirty="0"/>
              <a:t>R</a:t>
            </a:r>
            <a:r>
              <a:rPr spc="-20" dirty="0"/>
              <a:t>esista</a:t>
            </a:r>
            <a:r>
              <a:rPr spc="-30" dirty="0"/>
              <a:t>n</a:t>
            </a:r>
            <a:r>
              <a:rPr spc="-25" dirty="0"/>
              <a:t>ce</a:t>
            </a:r>
            <a:r>
              <a:rPr spc="30" dirty="0"/>
              <a:t> </a:t>
            </a:r>
            <a:r>
              <a:rPr spc="-30" dirty="0"/>
              <a:t>o</a:t>
            </a:r>
            <a:r>
              <a:rPr spc="-20" dirty="0"/>
              <a:t>r</a:t>
            </a:r>
            <a:r>
              <a:rPr spc="5" dirty="0"/>
              <a:t> </a:t>
            </a:r>
            <a:r>
              <a:rPr spc="-35" dirty="0"/>
              <a:t>Coun</a:t>
            </a:r>
            <a:r>
              <a:rPr spc="-20" dirty="0"/>
              <a:t>te</a:t>
            </a:r>
            <a:r>
              <a:rPr spc="-25" dirty="0"/>
              <a:t>r-m</a:t>
            </a:r>
            <a:r>
              <a:rPr spc="-30" dirty="0"/>
              <a:t>o</a:t>
            </a:r>
            <a:r>
              <a:rPr spc="-15" dirty="0"/>
              <a:t>ti</a:t>
            </a:r>
            <a:r>
              <a:rPr spc="-30" dirty="0"/>
              <a:t>v</a:t>
            </a:r>
            <a:r>
              <a:rPr spc="-20" dirty="0"/>
              <a:t>ati</a:t>
            </a:r>
            <a:r>
              <a:rPr spc="-30" dirty="0"/>
              <a:t>on?</a:t>
            </a: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2800" b="0" spc="-30" dirty="0">
                <a:latin typeface="Arial"/>
                <a:cs typeface="Arial"/>
              </a:rPr>
              <a:t>C</a:t>
            </a:r>
            <a:r>
              <a:rPr sz="2800" b="0" spc="-15" dirty="0">
                <a:latin typeface="Arial"/>
                <a:cs typeface="Arial"/>
              </a:rPr>
              <a:t>on</a:t>
            </a:r>
            <a:r>
              <a:rPr sz="2800" b="0" spc="-10" dirty="0">
                <a:latin typeface="Arial"/>
                <a:cs typeface="Arial"/>
              </a:rPr>
              <a:t>ti</a:t>
            </a:r>
            <a:r>
              <a:rPr sz="2800" b="0" spc="-15" dirty="0">
                <a:latin typeface="Arial"/>
                <a:cs typeface="Arial"/>
              </a:rPr>
              <a:t>nued…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758691" y="2673052"/>
            <a:ext cx="7275835" cy="4585871"/>
          </a:xfrm>
        </p:spPr>
        <p:txBody>
          <a:bodyPr/>
          <a:lstStyle/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The</a:t>
            </a:r>
            <a:r>
              <a:rPr lang="en-US" sz="2400" b="0" i="0" kern="1200" dirty="0">
                <a:solidFill>
                  <a:prstClr val="black"/>
                </a:solidFill>
              </a:rPr>
              <a:t>re m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ea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on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a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pe</a:t>
            </a:r>
            <a:r>
              <a:rPr lang="en-US" sz="2400" b="0" i="0" kern="1200" dirty="0">
                <a:solidFill>
                  <a:prstClr val="black"/>
                </a:solidFill>
              </a:rPr>
              <a:t>rs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n c</a:t>
            </a:r>
            <a:r>
              <a:rPr lang="en-US" sz="2400" b="0" i="0" kern="1200" spc="-5" dirty="0">
                <a:solidFill>
                  <a:prstClr val="black"/>
                </a:solidFill>
              </a:rPr>
              <a:t>on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inues beha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</a:t>
            </a:r>
            <a:r>
              <a:rPr lang="en-US" sz="2400" b="0" i="0" kern="1200" dirty="0">
                <a:solidFill>
                  <a:prstClr val="black"/>
                </a:solidFill>
              </a:rPr>
              <a:t>r-</a:t>
            </a:r>
            <a:r>
              <a:rPr lang="en-US" sz="2400" b="0" i="0" kern="1200" spc="3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.</a:t>
            </a:r>
            <a:r>
              <a:rPr lang="en-US" sz="2400" b="0" i="0" kern="1200" spc="-5" dirty="0">
                <a:solidFill>
                  <a:prstClr val="black"/>
                </a:solidFill>
              </a:rPr>
              <a:t>g</a:t>
            </a:r>
            <a:r>
              <a:rPr lang="en-US" sz="2400" b="0" i="0" kern="1200" dirty="0">
                <a:solidFill>
                  <a:prstClr val="black"/>
                </a:solidFill>
              </a:rPr>
              <a:t>.,</a:t>
            </a:r>
            <a:r>
              <a:rPr lang="en-US" sz="2400" b="0" i="0" kern="1200" spc="-3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eelin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inadequa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,</a:t>
            </a:r>
            <a:r>
              <a:rPr lang="en-US" sz="2400" b="0" i="0" kern="1200" spc="3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lo</a:t>
            </a:r>
            <a:r>
              <a:rPr lang="en-US" sz="2400" b="0" i="0" kern="1200" dirty="0">
                <a:solidFill>
                  <a:prstClr val="black"/>
                </a:solidFill>
              </a:rPr>
              <a:t>w</a:t>
            </a:r>
            <a:r>
              <a:rPr lang="en-US" sz="2400" b="0" i="0" kern="1200" spc="2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ff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cy,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inhe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2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alu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n c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rr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beha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</a:t>
            </a:r>
            <a:r>
              <a:rPr lang="en-US" sz="2400" b="0" i="0" kern="1200" dirty="0">
                <a:solidFill>
                  <a:prstClr val="black"/>
                </a:solidFill>
              </a:rPr>
              <a:t>r.</a:t>
            </a:r>
          </a:p>
          <a:p>
            <a:pPr marL="393700" marR="56515" lvl="0" indent="-3810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Po</a:t>
            </a:r>
            <a:r>
              <a:rPr lang="en-US" sz="2400" b="0" i="0" kern="1200" dirty="0">
                <a:solidFill>
                  <a:prstClr val="black"/>
                </a:solidFill>
              </a:rPr>
              <a:t>ss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ibl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ien</a:t>
            </a:r>
            <a:r>
              <a:rPr lang="en-US" sz="2400" b="0" i="0" kern="1200" dirty="0">
                <a:solidFill>
                  <a:prstClr val="black"/>
                </a:solidFill>
              </a:rPr>
              <a:t>t/c</a:t>
            </a:r>
            <a:r>
              <a:rPr lang="en-US" sz="2400" b="0" i="0" kern="1200" spc="-5" dirty="0">
                <a:solidFill>
                  <a:prstClr val="black"/>
                </a:solidFill>
              </a:rPr>
              <a:t>lien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3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n’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hallenged hi</a:t>
            </a:r>
            <a:r>
              <a:rPr lang="en-US" sz="2400" b="0" i="0" kern="1200" dirty="0">
                <a:solidFill>
                  <a:prstClr val="black"/>
                </a:solidFill>
              </a:rPr>
              <a:t>m/</a:t>
            </a:r>
            <a:r>
              <a:rPr lang="en-US" sz="2400" b="0" i="0" kern="1200" spc="-5" dirty="0">
                <a:solidFill>
                  <a:prstClr val="black"/>
                </a:solidFill>
              </a:rPr>
              <a:t>he</a:t>
            </a:r>
            <a:r>
              <a:rPr lang="en-US" sz="2400" b="0" i="0" kern="1200" dirty="0">
                <a:solidFill>
                  <a:prstClr val="black"/>
                </a:solidFill>
              </a:rPr>
              <a:t>rs</a:t>
            </a:r>
            <a:r>
              <a:rPr lang="en-US" sz="2400" b="0" i="0" kern="1200" spc="-5" dirty="0">
                <a:solidFill>
                  <a:prstClr val="black"/>
                </a:solidFill>
              </a:rPr>
              <a:t>el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a 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igni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3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goa</a:t>
            </a:r>
            <a:r>
              <a:rPr lang="en-US" sz="2400" b="0" i="0" kern="1200" dirty="0">
                <a:solidFill>
                  <a:prstClr val="black"/>
                </a:solidFill>
              </a:rPr>
              <a:t>l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iou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l</a:t>
            </a:r>
            <a:r>
              <a:rPr lang="en-US" sz="2400" b="0" i="0" kern="1200" dirty="0">
                <a:solidFill>
                  <a:prstClr val="black"/>
                </a:solidFill>
              </a:rPr>
              <a:t>y. </a:t>
            </a:r>
            <a:r>
              <a:rPr lang="en-US" sz="2400" b="0" i="0" kern="1200" spc="-5" dirty="0">
                <a:solidFill>
                  <a:prstClr val="black"/>
                </a:solidFill>
              </a:rPr>
              <a:t>The</a:t>
            </a:r>
            <a:r>
              <a:rPr lang="en-US" sz="2400" b="0" i="0" kern="1200" dirty="0">
                <a:solidFill>
                  <a:prstClr val="black"/>
                </a:solidFill>
              </a:rPr>
              <a:t>re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a r</a:t>
            </a:r>
            <a:r>
              <a:rPr lang="en-US" sz="2400" b="0" i="0" kern="1200" spc="-5" dirty="0">
                <a:solidFill>
                  <a:prstClr val="black"/>
                </a:solidFill>
              </a:rPr>
              <a:t>oad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ap.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393700" marR="122555" lvl="0" indent="-3810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Th</a:t>
            </a:r>
            <a:r>
              <a:rPr lang="en-US" sz="2400" b="0" i="0" kern="1200" dirty="0">
                <a:solidFill>
                  <a:prstClr val="black"/>
                </a:solidFill>
              </a:rPr>
              <a:t>e 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rm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“r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t”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hang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ou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ind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 s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re 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ei</a:t>
            </a:r>
            <a:r>
              <a:rPr lang="en-US" sz="2400" b="0" i="0" kern="1200" dirty="0">
                <a:solidFill>
                  <a:prstClr val="black"/>
                </a:solidFill>
              </a:rPr>
              <a:t>sty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11" name="object 11"/>
          <p:cNvSpPr/>
          <p:nvPr/>
        </p:nvSpPr>
        <p:spPr>
          <a:xfrm>
            <a:off x="8732518" y="2563366"/>
            <a:ext cx="3649979" cy="2436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42337" y="2673052"/>
            <a:ext cx="3440352" cy="22271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32519" y="5001780"/>
            <a:ext cx="3639311" cy="24947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39428" y="5108752"/>
            <a:ext cx="3428924" cy="22843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76955" y="640080"/>
            <a:ext cx="7120127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32615" y="640080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2213610">
              <a:lnSpc>
                <a:spcPct val="100000"/>
              </a:lnSpc>
            </a:pPr>
            <a:r>
              <a:rPr spc="-35" dirty="0"/>
              <a:t>Ch</a:t>
            </a:r>
            <a:r>
              <a:rPr spc="-25" dirty="0"/>
              <a:t>a</a:t>
            </a:r>
            <a:r>
              <a:rPr spc="-30" dirty="0"/>
              <a:t>ng</a:t>
            </a:r>
            <a:r>
              <a:rPr spc="-15" dirty="0"/>
              <a:t>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spc="-25" dirty="0"/>
              <a:t>e</a:t>
            </a:r>
            <a:r>
              <a:rPr spc="10" dirty="0"/>
              <a:t> </a:t>
            </a:r>
            <a:r>
              <a:rPr spc="-30" dirty="0"/>
              <a:t>Te</a:t>
            </a:r>
            <a:r>
              <a:rPr spc="-40" dirty="0"/>
              <a:t>m</a:t>
            </a:r>
            <a:r>
              <a:rPr spc="-30" dirty="0"/>
              <a:t>p</a:t>
            </a:r>
            <a:r>
              <a:rPr spc="-20" dirty="0"/>
              <a:t>erat</a:t>
            </a:r>
            <a:r>
              <a:rPr spc="-30" dirty="0"/>
              <a:t>u</a:t>
            </a:r>
            <a:r>
              <a:rPr spc="-20" dirty="0"/>
              <a:t>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58800" y="3276600"/>
            <a:ext cx="10928603" cy="3693319"/>
          </a:xfrm>
        </p:spPr>
        <p:txBody>
          <a:bodyPr/>
          <a:lstStyle/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>
                <a:solidFill>
                  <a:prstClr val="black"/>
                </a:solidFill>
              </a:rPr>
              <a:t>W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rk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n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ou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sk</a:t>
            </a:r>
            <a:r>
              <a:rPr lang="en-US" sz="2400" b="0" i="0" kern="1200" spc="-5" dirty="0">
                <a:solidFill>
                  <a:prstClr val="black"/>
                </a:solidFill>
              </a:rPr>
              <a:t>ill</a:t>
            </a:r>
            <a:r>
              <a:rPr lang="en-US" sz="2400" b="0" i="0" kern="1200" dirty="0">
                <a:solidFill>
                  <a:prstClr val="black"/>
                </a:solidFill>
              </a:rPr>
              <a:t>s-</a:t>
            </a:r>
            <a:r>
              <a:rPr lang="en-US" sz="2400" b="0" i="0" kern="1200" spc="-5" dirty="0">
                <a:solidFill>
                  <a:prstClr val="black"/>
                </a:solidFill>
              </a:rPr>
              <a:t>ope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3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p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ou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oo</a:t>
            </a:r>
            <a:r>
              <a:rPr lang="en-US" sz="2400" b="0" i="0" kern="1200" dirty="0">
                <a:solidFill>
                  <a:prstClr val="black"/>
                </a:solidFill>
              </a:rPr>
              <a:t>l 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box</a:t>
            </a:r>
            <a:endParaRPr lang="en-US" sz="2400" b="0" i="0" kern="1200" dirty="0" smtClean="0">
              <a:solidFill>
                <a:prstClr val="black"/>
              </a:solidFill>
            </a:endParaRP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Have a skilled conversation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Roll with resistance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Don’t take it personally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It is a cue to change strategies</a:t>
            </a:r>
            <a:endParaRPr lang="en-US" sz="3000" b="0" i="0" kern="1200" dirty="0" smtClean="0">
              <a:solidFill>
                <a:prstClr val="black"/>
              </a:solidFill>
            </a:endParaRPr>
          </a:p>
        </p:txBody>
      </p:sp>
      <p:sp>
        <p:nvSpPr>
          <p:cNvPr id="11" name="object 11" descr="picture of a toolbox with caption, &quot;What's in your toolbox?&quot;"/>
          <p:cNvSpPr/>
          <p:nvPr/>
        </p:nvSpPr>
        <p:spPr>
          <a:xfrm>
            <a:off x="7566659" y="4570475"/>
            <a:ext cx="4562855" cy="3511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6300" y="690372"/>
            <a:ext cx="11277587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89432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5" dirty="0"/>
              <a:t>R</a:t>
            </a:r>
            <a:r>
              <a:rPr spc="-20" dirty="0"/>
              <a:t>el</a:t>
            </a:r>
            <a:r>
              <a:rPr spc="-30" dirty="0"/>
              <a:t>a</a:t>
            </a:r>
            <a:r>
              <a:rPr spc="-15" dirty="0"/>
              <a:t>t</a:t>
            </a:r>
            <a:r>
              <a:rPr spc="-30" dirty="0"/>
              <a:t>e</a:t>
            </a:r>
            <a:r>
              <a:rPr spc="-25" dirty="0"/>
              <a:t>d</a:t>
            </a:r>
            <a:r>
              <a:rPr spc="20" dirty="0"/>
              <a:t> </a:t>
            </a:r>
            <a:r>
              <a:rPr spc="-35" dirty="0"/>
              <a:t>Mo</a:t>
            </a:r>
            <a:r>
              <a:rPr spc="-20" dirty="0"/>
              <a:t>tivati</a:t>
            </a:r>
            <a:r>
              <a:rPr spc="-30" dirty="0"/>
              <a:t>on</a:t>
            </a:r>
            <a:r>
              <a:rPr spc="-20" dirty="0"/>
              <a:t>al</a:t>
            </a:r>
            <a:r>
              <a:rPr spc="30" dirty="0"/>
              <a:t> </a:t>
            </a:r>
            <a:r>
              <a:rPr spc="-15" dirty="0"/>
              <a:t>I</a:t>
            </a:r>
            <a:r>
              <a:rPr spc="-30" dirty="0"/>
              <a:t>n</a:t>
            </a:r>
            <a:r>
              <a:rPr spc="-20" dirty="0"/>
              <a:t>ter</a:t>
            </a:r>
            <a:r>
              <a:rPr spc="-30" dirty="0"/>
              <a:t>v</a:t>
            </a:r>
            <a:r>
              <a:rPr spc="-20" dirty="0"/>
              <a:t>iewi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20" dirty="0"/>
              <a:t> </a:t>
            </a:r>
            <a:r>
              <a:rPr spc="-20" dirty="0"/>
              <a:t>Pri</a:t>
            </a:r>
            <a:r>
              <a:rPr spc="-30" dirty="0"/>
              <a:t>n</a:t>
            </a:r>
            <a:r>
              <a:rPr spc="-20" dirty="0"/>
              <a:t>ci</a:t>
            </a:r>
            <a:r>
              <a:rPr spc="-30" dirty="0"/>
              <a:t>p</a:t>
            </a:r>
            <a:r>
              <a:rPr spc="-20" dirty="0"/>
              <a:t>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050791" y="3124200"/>
            <a:ext cx="10928603" cy="1200329"/>
          </a:xfrm>
        </p:spPr>
        <p:txBody>
          <a:bodyPr/>
          <a:lstStyle/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oidin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3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a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guing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 smtClean="0">
                <a:solidFill>
                  <a:prstClr val="black"/>
                </a:solidFill>
              </a:rPr>
              <a:t>Rolling with resistance</a:t>
            </a:r>
            <a:endParaRPr lang="en-US" sz="3000" b="0" i="0" kern="1200" dirty="0"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4276" y="5321808"/>
            <a:ext cx="3258299" cy="3572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sign - Keep Calm and Carry On"/>
          <p:cNvSpPr/>
          <p:nvPr/>
        </p:nvSpPr>
        <p:spPr>
          <a:xfrm>
            <a:off x="794521" y="5433199"/>
            <a:ext cx="3047977" cy="33607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28076" y="5347715"/>
            <a:ext cx="4158983" cy="3352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 descr="sign one arrow to help, another to support advice, and a third one to guidance assistance"/>
          <p:cNvSpPr/>
          <p:nvPr/>
        </p:nvSpPr>
        <p:spPr>
          <a:xfrm>
            <a:off x="8342747" y="5463025"/>
            <a:ext cx="3949671" cy="3141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55008" y="5312676"/>
            <a:ext cx="3582911" cy="35966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 descr="Two women having a discussion"/>
          <p:cNvSpPr/>
          <p:nvPr/>
        </p:nvSpPr>
        <p:spPr>
          <a:xfrm>
            <a:off x="4376292" y="5433567"/>
            <a:ext cx="3352790" cy="33670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64037" y="5421312"/>
            <a:ext cx="3362325" cy="3376929"/>
          </a:xfrm>
          <a:custGeom>
            <a:avLst/>
            <a:gdLst/>
            <a:ahLst/>
            <a:cxnLst/>
            <a:rect l="l" t="t" r="r" b="b"/>
            <a:pathLst>
              <a:path w="3362325" h="3376929">
                <a:moveTo>
                  <a:pt x="0" y="0"/>
                </a:moveTo>
                <a:lnTo>
                  <a:pt x="3362325" y="0"/>
                </a:lnTo>
                <a:lnTo>
                  <a:pt x="3362325" y="3376612"/>
                </a:lnTo>
                <a:lnTo>
                  <a:pt x="0" y="337661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73201" y="3886200"/>
            <a:ext cx="10058400" cy="2400657"/>
          </a:xfrm>
        </p:spPr>
        <p:txBody>
          <a:bodyPr/>
          <a:lstStyle/>
          <a:p>
            <a:pPr marL="12700" marR="635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st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320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u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ra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eve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expe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ct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p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ar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320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f 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y 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h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g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-2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ela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hip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.</a:t>
            </a:r>
            <a:r>
              <a:rPr lang="en-US" sz="3200" kern="1200" spc="2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H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w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we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 r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p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t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he r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st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c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-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pl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y</a:t>
            </a:r>
            <a:r>
              <a:rPr lang="en-US" sz="320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s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g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nifi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3200" kern="1200" spc="-2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 t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he 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u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tco</a:t>
            </a:r>
            <a:r>
              <a:rPr lang="en-US" sz="3200" kern="1200" spc="-20" dirty="0">
                <a:solidFill>
                  <a:prstClr val="black"/>
                </a:solidFill>
                <a:latin typeface="Constantia"/>
                <a:cs typeface="Constantia"/>
              </a:rPr>
              <a:t>m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3200" kern="1200" spc="-2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f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u</a:t>
            </a:r>
            <a:r>
              <a:rPr lang="en-US" sz="3200" kern="120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p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ar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ip</a:t>
            </a:r>
            <a:r>
              <a:rPr lang="en-US" sz="320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3200" kern="1200" spc="-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3200" kern="1200" spc="5" dirty="0">
                <a:solidFill>
                  <a:prstClr val="black"/>
                </a:solidFill>
                <a:latin typeface="Constantia"/>
                <a:cs typeface="Constantia"/>
              </a:rPr>
              <a:t>ts.</a:t>
            </a:r>
            <a:endParaRPr lang="en-US" sz="3200" b="0" i="0" kern="1200" dirty="0">
              <a:solidFill>
                <a:prstClr val="black"/>
              </a:solidFill>
              <a:latin typeface="Constantia"/>
              <a:cs typeface="Constantia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436362" y="690372"/>
            <a:ext cx="41589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1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3572510">
              <a:lnSpc>
                <a:spcPct val="100000"/>
              </a:lnSpc>
            </a:pPr>
            <a:r>
              <a:rPr spc="-35" dirty="0"/>
              <a:t>A</a:t>
            </a:r>
            <a:r>
              <a:rPr spc="-25" dirty="0"/>
              <a:t>v</a:t>
            </a:r>
            <a:r>
              <a:rPr spc="-30" dirty="0"/>
              <a:t>o</a:t>
            </a:r>
            <a:r>
              <a:rPr spc="-20" dirty="0"/>
              <a:t>id</a:t>
            </a:r>
            <a:r>
              <a:rPr spc="10" dirty="0"/>
              <a:t> </a:t>
            </a:r>
            <a:r>
              <a:rPr spc="-35" dirty="0"/>
              <a:t>A</a:t>
            </a:r>
            <a:r>
              <a:rPr spc="-20" dirty="0"/>
              <a:t>r</a:t>
            </a:r>
            <a:r>
              <a:rPr spc="-30" dirty="0"/>
              <a:t>gu</a:t>
            </a:r>
            <a:r>
              <a:rPr spc="-15" dirty="0"/>
              <a:t>i</a:t>
            </a:r>
            <a:r>
              <a:rPr spc="-30" dirty="0"/>
              <a:t>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76019" y="3276600"/>
            <a:ext cx="10928603" cy="2701509"/>
          </a:xfrm>
        </p:spPr>
        <p:txBody>
          <a:bodyPr/>
          <a:lstStyle/>
          <a:p>
            <a:pPr marL="12065" marR="635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32230" algn="l"/>
                <a:tab pos="1618615" algn="l"/>
              </a:tabLst>
              <a:defRPr/>
            </a:pPr>
            <a:r>
              <a:rPr lang="en-US" sz="2400" kern="1200" spc="-5" dirty="0">
                <a:solidFill>
                  <a:prstClr val="black"/>
                </a:solidFill>
              </a:rPr>
              <a:t>So</a:t>
            </a:r>
            <a:r>
              <a:rPr lang="en-US" sz="2400" kern="1200" dirty="0">
                <a:solidFill>
                  <a:prstClr val="black"/>
                </a:solidFill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</a:rPr>
              <a:t>e</a:t>
            </a:r>
            <a:r>
              <a:rPr lang="en-US" sz="2400" kern="1200" dirty="0">
                <a:solidFill>
                  <a:prstClr val="black"/>
                </a:solidFill>
              </a:rPr>
              <a:t>tim</a:t>
            </a:r>
            <a:r>
              <a:rPr lang="en-US" sz="2400" kern="1200" spc="-5" dirty="0">
                <a:solidFill>
                  <a:prstClr val="black"/>
                </a:solidFill>
              </a:rPr>
              <a:t>e</a:t>
            </a:r>
            <a:r>
              <a:rPr lang="en-US" sz="2400" kern="1200" dirty="0">
                <a:solidFill>
                  <a:prstClr val="black"/>
                </a:solidFill>
              </a:rPr>
              <a:t>s 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na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u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a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endenc</a:t>
            </a:r>
            <a:r>
              <a:rPr lang="en-US" sz="2400" kern="1200" dirty="0">
                <a:solidFill>
                  <a:prstClr val="black"/>
                </a:solidFill>
              </a:rPr>
              <a:t>y is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to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pus</a:t>
            </a:r>
            <a:r>
              <a:rPr lang="en-US" sz="2400" kern="1200" dirty="0">
                <a:solidFill>
                  <a:prstClr val="black"/>
                </a:solidFill>
              </a:rPr>
              <a:t>h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bac</a:t>
            </a:r>
            <a:r>
              <a:rPr lang="en-US" sz="2400" kern="1200" dirty="0">
                <a:solidFill>
                  <a:prstClr val="black"/>
                </a:solidFill>
              </a:rPr>
              <a:t>k</a:t>
            </a:r>
            <a:r>
              <a:rPr lang="en-US" sz="2400" kern="1200" spc="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a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gu</a:t>
            </a:r>
            <a:r>
              <a:rPr lang="en-US" sz="2400" kern="1200" dirty="0">
                <a:solidFill>
                  <a:prstClr val="black"/>
                </a:solidFill>
              </a:rPr>
              <a:t>e f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s</a:t>
            </a:r>
            <a:r>
              <a:rPr lang="en-US" sz="2400" kern="1200" dirty="0">
                <a:solidFill>
                  <a:prstClr val="black"/>
                </a:solidFill>
              </a:rPr>
              <a:t>i</a:t>
            </a:r>
            <a:r>
              <a:rPr lang="en-US" sz="2400" kern="1200" spc="-5" dirty="0">
                <a:solidFill>
                  <a:prstClr val="black"/>
                </a:solidFill>
              </a:rPr>
              <a:t>d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of change</a:t>
            </a:r>
            <a:r>
              <a:rPr lang="en-US" sz="2400" kern="1200" dirty="0">
                <a:solidFill>
                  <a:prstClr val="black"/>
                </a:solidFill>
              </a:rPr>
              <a:t>.	</a:t>
            </a:r>
            <a:r>
              <a:rPr lang="en-US" sz="2400" kern="1200" spc="-5" dirty="0">
                <a:solidFill>
                  <a:prstClr val="black"/>
                </a:solidFill>
              </a:rPr>
              <a:t>Un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rt</a:t>
            </a:r>
            <a:r>
              <a:rPr lang="en-US" sz="2400" kern="1200" spc="-5" dirty="0">
                <a:solidFill>
                  <a:prstClr val="black"/>
                </a:solidFill>
              </a:rPr>
              <a:t>una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e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y</a:t>
            </a:r>
            <a:r>
              <a:rPr lang="en-US" sz="2400" kern="1200" dirty="0">
                <a:solidFill>
                  <a:prstClr val="black"/>
                </a:solidFill>
              </a:rPr>
              <a:t>,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ac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ua</a:t>
            </a:r>
            <a:r>
              <a:rPr lang="en-US" sz="2400" kern="1200" dirty="0">
                <a:solidFill>
                  <a:prstClr val="black"/>
                </a:solidFill>
              </a:rPr>
              <a:t>lly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</a:rPr>
              <a:t>ake</a:t>
            </a:r>
            <a:r>
              <a:rPr lang="en-US" sz="2400" kern="1200" dirty="0">
                <a:solidFill>
                  <a:prstClr val="black"/>
                </a:solidFill>
              </a:rPr>
              <a:t>s</a:t>
            </a:r>
            <a:r>
              <a:rPr lang="en-US" sz="2400" kern="1200" spc="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pa</a:t>
            </a:r>
            <a:r>
              <a:rPr lang="en-US" sz="2400" kern="1200" dirty="0">
                <a:solidFill>
                  <a:prstClr val="black"/>
                </a:solidFill>
              </a:rPr>
              <a:t>ti</a:t>
            </a:r>
            <a:r>
              <a:rPr lang="en-US" sz="2400" kern="1200" spc="-5" dirty="0">
                <a:solidFill>
                  <a:prstClr val="black"/>
                </a:solidFill>
              </a:rPr>
              <a:t>en</a:t>
            </a:r>
            <a:r>
              <a:rPr lang="en-US" sz="2400" kern="1200" dirty="0">
                <a:solidFill>
                  <a:prstClr val="black"/>
                </a:solidFill>
              </a:rPr>
              <a:t>t/</a:t>
            </a:r>
            <a:r>
              <a:rPr lang="en-US" sz="2400" kern="1200" spc="-5" dirty="0">
                <a:solidFill>
                  <a:prstClr val="black"/>
                </a:solidFill>
              </a:rPr>
              <a:t>c</a:t>
            </a:r>
            <a:r>
              <a:rPr lang="en-US" sz="2400" kern="1200" dirty="0">
                <a:solidFill>
                  <a:prstClr val="black"/>
                </a:solidFill>
              </a:rPr>
              <a:t>li</a:t>
            </a:r>
            <a:r>
              <a:rPr lang="en-US" sz="2400" kern="1200" spc="-5" dirty="0">
                <a:solidFill>
                  <a:prstClr val="black"/>
                </a:solidFill>
              </a:rPr>
              <a:t>en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3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de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5" dirty="0">
                <a:solidFill>
                  <a:prstClr val="black"/>
                </a:solidFill>
              </a:rPr>
              <a:t>en</a:t>
            </a:r>
            <a:r>
              <a:rPr lang="en-US" sz="2400" kern="1200" dirty="0">
                <a:solidFill>
                  <a:prstClr val="black"/>
                </a:solidFill>
              </a:rPr>
              <a:t>d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not chang</a:t>
            </a:r>
            <a:r>
              <a:rPr lang="en-US" sz="2400" kern="1200" dirty="0">
                <a:solidFill>
                  <a:prstClr val="black"/>
                </a:solidFill>
              </a:rPr>
              <a:t>i</a:t>
            </a:r>
            <a:r>
              <a:rPr lang="en-US" sz="2400" kern="1200" spc="-5" dirty="0">
                <a:solidFill>
                  <a:prstClr val="black"/>
                </a:solidFill>
              </a:rPr>
              <a:t>ng</a:t>
            </a:r>
            <a:r>
              <a:rPr lang="en-US" sz="2400" kern="1200" dirty="0">
                <a:solidFill>
                  <a:prstClr val="black"/>
                </a:solidFill>
              </a:rPr>
              <a:t>.	We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w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ld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b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speak</a:t>
            </a:r>
            <a:r>
              <a:rPr lang="en-US" sz="2400" kern="1200" dirty="0">
                <a:solidFill>
                  <a:prstClr val="black"/>
                </a:solidFill>
              </a:rPr>
              <a:t>i</a:t>
            </a:r>
            <a:r>
              <a:rPr lang="en-US" sz="2400" kern="1200" spc="-5" dirty="0">
                <a:solidFill>
                  <a:prstClr val="black"/>
                </a:solidFill>
              </a:rPr>
              <a:t>n</a:t>
            </a:r>
            <a:r>
              <a:rPr lang="en-US" sz="2400" kern="1200" dirty="0">
                <a:solidFill>
                  <a:prstClr val="black"/>
                </a:solidFill>
              </a:rPr>
              <a:t>g 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anguag</a:t>
            </a:r>
            <a:r>
              <a:rPr lang="en-US" sz="2400" kern="1200" dirty="0">
                <a:solidFill>
                  <a:prstClr val="black"/>
                </a:solidFill>
              </a:rPr>
              <a:t>e 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ac</a:t>
            </a:r>
            <a:r>
              <a:rPr lang="en-US" sz="2400" kern="1200" dirty="0">
                <a:solidFill>
                  <a:prstClr val="black"/>
                </a:solidFill>
              </a:rPr>
              <a:t>ti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n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s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ag</a:t>
            </a:r>
            <a:r>
              <a:rPr lang="en-US" sz="2400" kern="1200" dirty="0">
                <a:solidFill>
                  <a:prstClr val="black"/>
                </a:solidFill>
              </a:rPr>
              <a:t>e </a:t>
            </a:r>
            <a:r>
              <a:rPr lang="en-US" sz="2400" kern="1200" spc="-5" dirty="0">
                <a:solidFill>
                  <a:prstClr val="black"/>
                </a:solidFill>
              </a:rPr>
              <a:t>of change</a:t>
            </a:r>
            <a:r>
              <a:rPr lang="en-US" sz="2400" kern="1200" dirty="0">
                <a:solidFill>
                  <a:prstClr val="black"/>
                </a:solidFill>
              </a:rPr>
              <a:t>,</a:t>
            </a:r>
            <a:r>
              <a:rPr lang="en-US" sz="2400" kern="1200" spc="-5" dirty="0">
                <a:solidFill>
                  <a:prstClr val="black"/>
                </a:solidFill>
              </a:rPr>
              <a:t> an</a:t>
            </a:r>
            <a:r>
              <a:rPr lang="en-US" sz="2400" kern="1200" dirty="0">
                <a:solidFill>
                  <a:prstClr val="black"/>
                </a:solidFill>
              </a:rPr>
              <a:t>d t</a:t>
            </a:r>
            <a:r>
              <a:rPr lang="en-US" sz="2400" kern="1200" spc="-5" dirty="0">
                <a:solidFill>
                  <a:prstClr val="black"/>
                </a:solidFill>
              </a:rPr>
              <a:t>he</a:t>
            </a:r>
            <a:r>
              <a:rPr lang="en-US" sz="2400" kern="1200" dirty="0">
                <a:solidFill>
                  <a:prstClr val="black"/>
                </a:solidFill>
              </a:rPr>
              <a:t>y </a:t>
            </a:r>
            <a:r>
              <a:rPr lang="en-US" sz="2400" kern="1200" spc="-5" dirty="0">
                <a:solidFill>
                  <a:prstClr val="black"/>
                </a:solidFill>
              </a:rPr>
              <a:t>a</a:t>
            </a:r>
            <a:r>
              <a:rPr lang="en-US" sz="2400" kern="1200" dirty="0">
                <a:solidFill>
                  <a:prstClr val="black"/>
                </a:solidFill>
              </a:rPr>
              <a:t>re </a:t>
            </a:r>
            <a:r>
              <a:rPr lang="en-US" sz="2400" kern="1200" spc="-5" dirty="0">
                <a:solidFill>
                  <a:prstClr val="black"/>
                </a:solidFill>
              </a:rPr>
              <a:t>speak</a:t>
            </a:r>
            <a:r>
              <a:rPr lang="en-US" sz="2400" kern="1200" dirty="0">
                <a:solidFill>
                  <a:prstClr val="black"/>
                </a:solidFill>
              </a:rPr>
              <a:t>i</a:t>
            </a:r>
            <a:r>
              <a:rPr lang="en-US" sz="2400" kern="1200" spc="-5" dirty="0">
                <a:solidFill>
                  <a:prstClr val="black"/>
                </a:solidFill>
              </a:rPr>
              <a:t>n</a:t>
            </a:r>
            <a:r>
              <a:rPr lang="en-US" sz="2400" kern="1200" dirty="0">
                <a:solidFill>
                  <a:prstClr val="black"/>
                </a:solidFill>
              </a:rPr>
              <a:t>g 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anguag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5" dirty="0">
                <a:solidFill>
                  <a:prstClr val="black"/>
                </a:solidFill>
              </a:rPr>
              <a:t> p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e</a:t>
            </a:r>
            <a:r>
              <a:rPr lang="en-US" sz="2400" kern="1200" dirty="0">
                <a:solidFill>
                  <a:prstClr val="black"/>
                </a:solidFill>
              </a:rPr>
              <a:t>-</a:t>
            </a:r>
            <a:r>
              <a:rPr lang="en-US" sz="2400" kern="1200" spc="-5" dirty="0">
                <a:solidFill>
                  <a:prstClr val="black"/>
                </a:solidFill>
              </a:rPr>
              <a:t>con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e</a:t>
            </a:r>
            <a:r>
              <a:rPr lang="en-US" sz="2400" kern="1200" dirty="0">
                <a:solidFill>
                  <a:prstClr val="black"/>
                </a:solidFill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</a:rPr>
              <a:t>p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a</a:t>
            </a:r>
            <a:r>
              <a:rPr lang="en-US" sz="2400" kern="1200" dirty="0">
                <a:solidFill>
                  <a:prstClr val="black"/>
                </a:solidFill>
              </a:rPr>
              <a:t>ti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n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or con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e</a:t>
            </a:r>
            <a:r>
              <a:rPr lang="en-US" sz="2400" kern="1200" dirty="0">
                <a:solidFill>
                  <a:prstClr val="black"/>
                </a:solidFill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</a:rPr>
              <a:t>p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a</a:t>
            </a:r>
            <a:r>
              <a:rPr lang="en-US" sz="2400" kern="1200" dirty="0">
                <a:solidFill>
                  <a:prstClr val="black"/>
                </a:solidFill>
              </a:rPr>
              <a:t>ti</a:t>
            </a:r>
            <a:r>
              <a:rPr lang="en-US" sz="2400" kern="1200" spc="-5" dirty="0">
                <a:solidFill>
                  <a:prstClr val="black"/>
                </a:solidFill>
              </a:rPr>
              <a:t>on</a:t>
            </a:r>
            <a:r>
              <a:rPr lang="en-US" sz="2400" kern="1200" dirty="0">
                <a:solidFill>
                  <a:prstClr val="black"/>
                </a:solidFill>
              </a:rPr>
              <a:t>.</a:t>
            </a:r>
            <a:r>
              <a:rPr lang="en-US" sz="2400" kern="1200" spc="-3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B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ea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a m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</a:rPr>
              <a:t>en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an</a:t>
            </a:r>
            <a:r>
              <a:rPr lang="en-US" sz="2400" kern="1200" dirty="0">
                <a:solidFill>
                  <a:prstClr val="black"/>
                </a:solidFill>
              </a:rPr>
              <a:t>d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ope</a:t>
            </a:r>
            <a:r>
              <a:rPr lang="en-US" sz="2400" kern="1200" dirty="0">
                <a:solidFill>
                  <a:prstClr val="black"/>
                </a:solidFill>
              </a:rPr>
              <a:t>n </a:t>
            </a:r>
            <a:r>
              <a:rPr lang="en-US" sz="2400" kern="1200" spc="-5" dirty="0">
                <a:solidFill>
                  <a:prstClr val="black"/>
                </a:solidFill>
              </a:rPr>
              <a:t>you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oo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box</a:t>
            </a:r>
            <a:r>
              <a:rPr lang="en-US" sz="2400" kern="1200" spc="-5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15511" y="690372"/>
            <a:ext cx="5599163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50220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2851785">
              <a:lnSpc>
                <a:spcPct val="100000"/>
              </a:lnSpc>
            </a:pPr>
            <a:r>
              <a:rPr spc="-35" dirty="0"/>
              <a:t>Ro</a:t>
            </a:r>
            <a:r>
              <a:rPr spc="-15" dirty="0"/>
              <a:t>ll</a:t>
            </a:r>
            <a:r>
              <a:rPr spc="5" dirty="0"/>
              <a:t> </a:t>
            </a:r>
            <a:r>
              <a:rPr spc="-20" dirty="0"/>
              <a:t>with</a:t>
            </a:r>
            <a:r>
              <a:rPr spc="-5" dirty="0"/>
              <a:t> </a:t>
            </a:r>
            <a:r>
              <a:rPr spc="-35" dirty="0"/>
              <a:t>R</a:t>
            </a:r>
            <a:r>
              <a:rPr spc="-20" dirty="0"/>
              <a:t>esi</a:t>
            </a:r>
            <a:r>
              <a:rPr spc="-30" dirty="0"/>
              <a:t>s</a:t>
            </a:r>
            <a:r>
              <a:rPr spc="-20" dirty="0"/>
              <a:t>ta</a:t>
            </a:r>
            <a:r>
              <a:rPr spc="-30" dirty="0"/>
              <a:t>n</a:t>
            </a:r>
            <a:r>
              <a:rPr spc="-25" dirty="0"/>
              <a:t>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38098" y="2895600"/>
            <a:ext cx="10928603" cy="1593513"/>
          </a:xfrm>
        </p:spPr>
        <p:txBody>
          <a:bodyPr/>
          <a:lstStyle/>
          <a:p>
            <a:pPr marL="12065" marR="6350" lvl="0" indent="-63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97554" algn="l"/>
                <a:tab pos="8377555" algn="l"/>
              </a:tabLst>
              <a:defRPr/>
            </a:pPr>
            <a:r>
              <a:rPr lang="en-US" sz="2400" i="0" kern="1200" spc="-5" dirty="0">
                <a:solidFill>
                  <a:prstClr val="black"/>
                </a:solidFill>
              </a:rPr>
              <a:t>Res</a:t>
            </a:r>
            <a:r>
              <a:rPr lang="en-US" sz="2400" i="0" kern="1200" dirty="0">
                <a:solidFill>
                  <a:prstClr val="black"/>
                </a:solidFill>
              </a:rPr>
              <a:t>i</a:t>
            </a:r>
            <a:r>
              <a:rPr lang="en-US" sz="2400" i="0" kern="1200" spc="-5" dirty="0">
                <a:solidFill>
                  <a:prstClr val="black"/>
                </a:solidFill>
              </a:rPr>
              <a:t>s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anc</a:t>
            </a:r>
            <a:r>
              <a:rPr lang="en-US" sz="2400" i="0" kern="1200" dirty="0">
                <a:solidFill>
                  <a:prstClr val="black"/>
                </a:solidFill>
              </a:rPr>
              <a:t>e</a:t>
            </a:r>
            <a:r>
              <a:rPr lang="en-US" sz="2400" i="0" kern="1200" spc="2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is</a:t>
            </a:r>
            <a:r>
              <a:rPr lang="en-US" sz="2400" i="0" kern="1200" spc="-25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ene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g</a:t>
            </a:r>
            <a:r>
              <a:rPr lang="en-US" sz="2400" i="0" kern="1200" spc="-30" dirty="0">
                <a:solidFill>
                  <a:prstClr val="black"/>
                </a:solidFill>
              </a:rPr>
              <a:t>y</a:t>
            </a:r>
            <a:r>
              <a:rPr lang="en-US" sz="2400" i="0" kern="1200" dirty="0">
                <a:solidFill>
                  <a:prstClr val="black"/>
                </a:solidFill>
              </a:rPr>
              <a:t>.	It</a:t>
            </a:r>
            <a:r>
              <a:rPr lang="en-US" sz="2400" i="0" kern="1200" spc="-1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equ</a:t>
            </a:r>
            <a:r>
              <a:rPr lang="en-US" sz="2400" i="0" kern="1200" dirty="0">
                <a:solidFill>
                  <a:prstClr val="black"/>
                </a:solidFill>
              </a:rPr>
              <a:t>ir</a:t>
            </a:r>
            <a:r>
              <a:rPr lang="en-US" sz="2400" i="0" kern="1200" spc="-5" dirty="0">
                <a:solidFill>
                  <a:prstClr val="black"/>
                </a:solidFill>
              </a:rPr>
              <a:t>e</a:t>
            </a:r>
            <a:r>
              <a:rPr lang="en-US" sz="2400" i="0" kern="1200" dirty="0">
                <a:solidFill>
                  <a:prstClr val="black"/>
                </a:solidFill>
              </a:rPr>
              <a:t>s </a:t>
            </a:r>
            <a:r>
              <a:rPr lang="en-US" sz="2400" i="0" kern="1200" spc="-5" dirty="0">
                <a:solidFill>
                  <a:prstClr val="black"/>
                </a:solidFill>
              </a:rPr>
              <a:t>ene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g</a:t>
            </a:r>
            <a:r>
              <a:rPr lang="en-US" sz="2400" i="0" kern="1200" dirty="0">
                <a:solidFill>
                  <a:prstClr val="black"/>
                </a:solidFill>
              </a:rPr>
              <a:t>y</a:t>
            </a:r>
            <a:r>
              <a:rPr lang="en-US" sz="2400" i="0" kern="1200" spc="10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to</a:t>
            </a:r>
            <a:r>
              <a:rPr lang="en-US" sz="2400" i="0" kern="1200" spc="-25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b</a:t>
            </a:r>
            <a:r>
              <a:rPr lang="en-US" sz="2400" i="0" kern="1200" dirty="0">
                <a:solidFill>
                  <a:prstClr val="black"/>
                </a:solidFill>
              </a:rPr>
              <a:t>e r</a:t>
            </a:r>
            <a:r>
              <a:rPr lang="en-US" sz="2400" i="0" kern="1200" spc="-5" dirty="0">
                <a:solidFill>
                  <a:prstClr val="black"/>
                </a:solidFill>
              </a:rPr>
              <a:t>es</a:t>
            </a:r>
            <a:r>
              <a:rPr lang="en-US" sz="2400" i="0" kern="1200" dirty="0">
                <a:solidFill>
                  <a:prstClr val="black"/>
                </a:solidFill>
              </a:rPr>
              <a:t>i</a:t>
            </a:r>
            <a:r>
              <a:rPr lang="en-US" sz="2400" i="0" kern="1200" spc="-5" dirty="0">
                <a:solidFill>
                  <a:prstClr val="black"/>
                </a:solidFill>
              </a:rPr>
              <a:t>s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an</a:t>
            </a:r>
            <a:r>
              <a:rPr lang="en-US" sz="2400" i="0" kern="1200" dirty="0">
                <a:solidFill>
                  <a:prstClr val="black"/>
                </a:solidFill>
              </a:rPr>
              <a:t>t,</a:t>
            </a:r>
            <a:r>
              <a:rPr lang="en-US" sz="2400" i="0" kern="1200" spc="-5" dirty="0">
                <a:solidFill>
                  <a:prstClr val="black"/>
                </a:solidFill>
              </a:rPr>
              <a:t> bu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1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a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he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han </a:t>
            </a:r>
            <a:r>
              <a:rPr lang="en-US" sz="2400" i="0" kern="1200" dirty="0">
                <a:solidFill>
                  <a:prstClr val="black"/>
                </a:solidFill>
              </a:rPr>
              <a:t>m</a:t>
            </a:r>
            <a:r>
              <a:rPr lang="en-US" sz="2400" i="0" kern="1200" spc="-5" dirty="0">
                <a:solidFill>
                  <a:prstClr val="black"/>
                </a:solidFill>
              </a:rPr>
              <a:t>ee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es</a:t>
            </a:r>
            <a:r>
              <a:rPr lang="en-US" sz="2400" i="0" kern="1200" dirty="0">
                <a:solidFill>
                  <a:prstClr val="black"/>
                </a:solidFill>
              </a:rPr>
              <a:t>i</a:t>
            </a:r>
            <a:r>
              <a:rPr lang="en-US" sz="2400" i="0" kern="1200" spc="-5" dirty="0">
                <a:solidFill>
                  <a:prstClr val="black"/>
                </a:solidFill>
              </a:rPr>
              <a:t>s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anc</a:t>
            </a:r>
            <a:r>
              <a:rPr lang="en-US" sz="2400" i="0" kern="1200" dirty="0">
                <a:solidFill>
                  <a:prstClr val="black"/>
                </a:solidFill>
              </a:rPr>
              <a:t>e</a:t>
            </a:r>
            <a:r>
              <a:rPr lang="en-US" sz="2400" i="0" kern="1200" spc="10" dirty="0">
                <a:solidFill>
                  <a:prstClr val="black"/>
                </a:solidFill>
              </a:rPr>
              <a:t> </a:t>
            </a:r>
            <a:r>
              <a:rPr lang="en-US" sz="2400" i="0" kern="1200" spc="25" dirty="0">
                <a:solidFill>
                  <a:prstClr val="black"/>
                </a:solidFill>
              </a:rPr>
              <a:t>w</a:t>
            </a:r>
            <a:r>
              <a:rPr lang="en-US" sz="2400" i="0" kern="1200" spc="-10" dirty="0">
                <a:solidFill>
                  <a:prstClr val="black"/>
                </a:solidFill>
              </a:rPr>
              <a:t>i</a:t>
            </a:r>
            <a:r>
              <a:rPr lang="en-US" sz="2400" i="0" kern="1200" dirty="0">
                <a:solidFill>
                  <a:prstClr val="black"/>
                </a:solidFill>
              </a:rPr>
              <a:t>th</a:t>
            </a:r>
            <a:r>
              <a:rPr lang="en-US" sz="2400" i="0" kern="1200" spc="-50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es</a:t>
            </a:r>
            <a:r>
              <a:rPr lang="en-US" sz="2400" i="0" kern="1200" dirty="0">
                <a:solidFill>
                  <a:prstClr val="black"/>
                </a:solidFill>
              </a:rPr>
              <a:t>i</a:t>
            </a:r>
            <a:r>
              <a:rPr lang="en-US" sz="2400" i="0" kern="1200" spc="-5" dirty="0">
                <a:solidFill>
                  <a:prstClr val="black"/>
                </a:solidFill>
              </a:rPr>
              <a:t>s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ance</a:t>
            </a:r>
            <a:r>
              <a:rPr lang="en-US" sz="2400" i="0" kern="1200" dirty="0">
                <a:solidFill>
                  <a:prstClr val="black"/>
                </a:solidFill>
              </a:rPr>
              <a:t>.</a:t>
            </a:r>
            <a:r>
              <a:rPr lang="en-US" sz="2400" i="0" kern="1200" spc="5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Don</a:t>
            </a:r>
            <a:r>
              <a:rPr lang="en-US" sz="2400" i="0" kern="1200" dirty="0">
                <a:solidFill>
                  <a:prstClr val="black"/>
                </a:solidFill>
              </a:rPr>
              <a:t>’t</a:t>
            </a:r>
            <a:r>
              <a:rPr lang="en-US" sz="2400" i="0" kern="1200" spc="-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ak</a:t>
            </a:r>
            <a:r>
              <a:rPr lang="en-US" sz="2400" i="0" kern="1200" dirty="0">
                <a:solidFill>
                  <a:prstClr val="black"/>
                </a:solidFill>
              </a:rPr>
              <a:t>e it</a:t>
            </a:r>
            <a:r>
              <a:rPr lang="en-US" sz="2400" i="0" kern="1200" spc="-15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pe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sona</a:t>
            </a:r>
            <a:r>
              <a:rPr lang="en-US" sz="2400" i="0" kern="1200" dirty="0">
                <a:solidFill>
                  <a:prstClr val="black"/>
                </a:solidFill>
              </a:rPr>
              <a:t>ll</a:t>
            </a:r>
            <a:r>
              <a:rPr lang="en-US" sz="2400" i="0" kern="1200" spc="-30" dirty="0">
                <a:solidFill>
                  <a:prstClr val="black"/>
                </a:solidFill>
              </a:rPr>
              <a:t>y</a:t>
            </a:r>
            <a:r>
              <a:rPr lang="en-US" sz="2400" i="0" kern="1200" dirty="0">
                <a:solidFill>
                  <a:prstClr val="black"/>
                </a:solidFill>
              </a:rPr>
              <a:t>.	If</a:t>
            </a:r>
            <a:r>
              <a:rPr lang="en-US" sz="2400" i="0" kern="1200" spc="-1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he</a:t>
            </a:r>
            <a:r>
              <a:rPr lang="en-US" sz="2400" i="0" kern="1200" dirty="0">
                <a:solidFill>
                  <a:prstClr val="black"/>
                </a:solidFill>
              </a:rPr>
              <a:t>re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is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no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 at 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</a:t>
            </a:r>
            <a:r>
              <a:rPr lang="en-US" sz="2400" i="0" kern="1200" dirty="0">
                <a:solidFill>
                  <a:prstClr val="black"/>
                </a:solidFill>
              </a:rPr>
              <a:t>e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o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he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 en</a:t>
            </a:r>
            <a:r>
              <a:rPr lang="en-US" sz="2400" i="0" kern="1200" dirty="0">
                <a:solidFill>
                  <a:prstClr val="black"/>
                </a:solidFill>
              </a:rPr>
              <a:t>d </a:t>
            </a:r>
            <a:r>
              <a:rPr lang="en-US" sz="2400" i="0" kern="1200" spc="-5" dirty="0">
                <a:solidFill>
                  <a:prstClr val="black"/>
                </a:solidFill>
              </a:rPr>
              <a:t>o</a:t>
            </a:r>
            <a:r>
              <a:rPr lang="en-US" sz="2400" i="0" kern="1200" dirty="0">
                <a:solidFill>
                  <a:prstClr val="black"/>
                </a:solidFill>
              </a:rPr>
              <a:t>f</a:t>
            </a:r>
            <a:r>
              <a:rPr lang="en-US" sz="2400" i="0" kern="1200" spc="-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</a:t>
            </a:r>
            <a:r>
              <a:rPr lang="en-US" sz="2400" i="0" kern="1200" dirty="0">
                <a:solidFill>
                  <a:prstClr val="black"/>
                </a:solidFill>
              </a:rPr>
              <a:t>e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a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gu</a:t>
            </a:r>
            <a:r>
              <a:rPr lang="en-US" sz="2400" i="0" kern="1200" dirty="0">
                <a:solidFill>
                  <a:prstClr val="black"/>
                </a:solidFill>
              </a:rPr>
              <a:t>m</a:t>
            </a:r>
            <a:r>
              <a:rPr lang="en-US" sz="2400" i="0" kern="1200" spc="-5" dirty="0">
                <a:solidFill>
                  <a:prstClr val="black"/>
                </a:solidFill>
              </a:rPr>
              <a:t>en</a:t>
            </a:r>
            <a:r>
              <a:rPr lang="en-US" sz="2400" i="0" kern="1200" dirty="0">
                <a:solidFill>
                  <a:prstClr val="black"/>
                </a:solidFill>
              </a:rPr>
              <a:t>t,</a:t>
            </a:r>
            <a:r>
              <a:rPr lang="en-US" sz="2400" i="0" kern="1200" spc="-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5" dirty="0">
                <a:solidFill>
                  <a:prstClr val="black"/>
                </a:solidFill>
              </a:rPr>
              <a:t>he</a:t>
            </a:r>
            <a:r>
              <a:rPr lang="en-US" sz="2400" i="0" kern="1200" dirty="0">
                <a:solidFill>
                  <a:prstClr val="black"/>
                </a:solidFill>
              </a:rPr>
              <a:t>re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can</a:t>
            </a:r>
            <a:r>
              <a:rPr lang="en-US" sz="2400" i="0" kern="1200" dirty="0">
                <a:solidFill>
                  <a:prstClr val="black"/>
                </a:solidFill>
              </a:rPr>
              <a:t>’t</a:t>
            </a:r>
            <a:r>
              <a:rPr lang="en-US" sz="2400" i="0" kern="1200" spc="-5" dirty="0">
                <a:solidFill>
                  <a:prstClr val="black"/>
                </a:solidFill>
              </a:rPr>
              <a:t> b</a:t>
            </a:r>
            <a:r>
              <a:rPr lang="en-US" sz="2400" i="0" kern="1200" dirty="0">
                <a:solidFill>
                  <a:prstClr val="black"/>
                </a:solidFill>
              </a:rPr>
              <a:t>e a </a:t>
            </a:r>
            <a:r>
              <a:rPr lang="en-US" sz="2400" i="0" kern="1200" spc="-5" dirty="0">
                <a:solidFill>
                  <a:prstClr val="black"/>
                </a:solidFill>
              </a:rPr>
              <a:t>bac</a:t>
            </a:r>
            <a:r>
              <a:rPr lang="en-US" sz="2400" i="0" kern="1200" dirty="0">
                <a:solidFill>
                  <a:prstClr val="black"/>
                </a:solidFill>
              </a:rPr>
              <a:t>k </a:t>
            </a:r>
            <a:r>
              <a:rPr lang="en-US" sz="2400" i="0" kern="1200" spc="-5" dirty="0">
                <a:solidFill>
                  <a:prstClr val="black"/>
                </a:solidFill>
              </a:rPr>
              <a:t>an</a:t>
            </a:r>
            <a:r>
              <a:rPr lang="en-US" sz="2400" i="0" kern="1200" dirty="0">
                <a:solidFill>
                  <a:prstClr val="black"/>
                </a:solidFill>
              </a:rPr>
              <a:t>d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f</a:t>
            </a:r>
            <a:r>
              <a:rPr lang="en-US" sz="2400" i="0" kern="1200" spc="-5" dirty="0">
                <a:solidFill>
                  <a:prstClr val="black"/>
                </a:solidFill>
              </a:rPr>
              <a:t>o</a:t>
            </a:r>
            <a:r>
              <a:rPr lang="en-US" sz="2400" i="0" kern="1200" dirty="0">
                <a:solidFill>
                  <a:prstClr val="black"/>
                </a:solidFill>
              </a:rPr>
              <a:t>rt</a:t>
            </a:r>
            <a:r>
              <a:rPr lang="en-US" sz="2400" i="0" kern="1200" spc="-5" dirty="0">
                <a:solidFill>
                  <a:prstClr val="black"/>
                </a:solidFill>
              </a:rPr>
              <a:t>h</a:t>
            </a:r>
            <a:r>
              <a:rPr lang="en-US" sz="2400" i="0" kern="1200" spc="-5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7" name="object 7"/>
          <p:cNvSpPr/>
          <p:nvPr/>
        </p:nvSpPr>
        <p:spPr>
          <a:xfrm>
            <a:off x="4022191" y="5304904"/>
            <a:ext cx="4959342" cy="3289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 descr="tug-of-war picture - one person pulling on a rope and another person pulling on the same rope in the opposite direction"/>
          <p:cNvSpPr/>
          <p:nvPr/>
        </p:nvSpPr>
        <p:spPr>
          <a:xfrm>
            <a:off x="3816350" y="5149850"/>
            <a:ext cx="5372099" cy="3848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03703" y="690372"/>
            <a:ext cx="8622791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62027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339850">
              <a:lnSpc>
                <a:spcPct val="100000"/>
              </a:lnSpc>
            </a:pPr>
            <a:r>
              <a:rPr spc="-45" dirty="0"/>
              <a:t>W</a:t>
            </a:r>
            <a:r>
              <a:rPr spc="-20" dirty="0"/>
              <a:t>ith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spc="-25" dirty="0"/>
              <a:t>e</a:t>
            </a:r>
            <a:r>
              <a:rPr dirty="0"/>
              <a:t> </a:t>
            </a:r>
            <a:r>
              <a:rPr spc="-40" dirty="0"/>
              <a:t>M</a:t>
            </a:r>
            <a:r>
              <a:rPr spc="-30" dirty="0"/>
              <a:t>OST</a:t>
            </a:r>
            <a:r>
              <a:rPr spc="20" dirty="0"/>
              <a:t> </a:t>
            </a:r>
            <a:r>
              <a:rPr spc="-20" dirty="0"/>
              <a:t>r</a:t>
            </a:r>
            <a:r>
              <a:rPr spc="-30" dirty="0"/>
              <a:t>e</a:t>
            </a:r>
            <a:r>
              <a:rPr spc="-20" dirty="0"/>
              <a:t>sista</a:t>
            </a:r>
            <a:r>
              <a:rPr spc="-30" dirty="0"/>
              <a:t>n</a:t>
            </a:r>
            <a:r>
              <a:rPr spc="-15" dirty="0"/>
              <a:t>t</a:t>
            </a:r>
            <a:r>
              <a:rPr spc="25" dirty="0"/>
              <a:t> </a:t>
            </a:r>
            <a:r>
              <a:rPr spc="-30" dirty="0"/>
              <a:t>p</a:t>
            </a:r>
            <a:r>
              <a:rPr spc="-20" dirty="0"/>
              <a:t>atie</a:t>
            </a:r>
            <a:r>
              <a:rPr spc="-30" dirty="0"/>
              <a:t>n</a:t>
            </a:r>
            <a:r>
              <a:rPr spc="-20" dirty="0"/>
              <a:t>ts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1038097" y="2969257"/>
            <a:ext cx="10928603" cy="5355312"/>
          </a:xfrm>
        </p:spPr>
        <p:txBody>
          <a:bodyPr/>
          <a:lstStyle/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ain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ai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</a:t>
            </a:r>
            <a:r>
              <a:rPr lang="en-US" sz="2400" b="0" i="0" kern="1200" dirty="0">
                <a:solidFill>
                  <a:prstClr val="black"/>
                </a:solidFill>
              </a:rPr>
              <a:t>e s</a:t>
            </a:r>
            <a:r>
              <a:rPr lang="en-US" sz="2400" b="0" i="0" kern="1200" spc="-5" dirty="0">
                <a:solidFill>
                  <a:prstClr val="black"/>
                </a:solidFill>
              </a:rPr>
              <a:t>pi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iona</a:t>
            </a:r>
            <a:r>
              <a:rPr lang="en-US" sz="2400" b="0" i="0" kern="1200" dirty="0">
                <a:solidFill>
                  <a:prstClr val="black"/>
                </a:solidFill>
              </a:rPr>
              <a:t>l</a:t>
            </a:r>
            <a:r>
              <a:rPr lang="en-US" sz="2400" b="0" i="0" kern="1200" spc="2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rv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iewin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3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ela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ion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hi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p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Early and frequent empathy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Roll with it – stick to the topic at hand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EXPLORE the resistance (“tell me more about that…”, Rulers)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Develop discrepancy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Emphasize personal choice – unexpected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Avoid the traps</a:t>
            </a:r>
            <a:endParaRPr lang="en-US" sz="2400" b="0" i="0" kern="1200" dirty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92795" y="9134856"/>
            <a:ext cx="4152898" cy="61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05750" y="6400801"/>
            <a:ext cx="4123054" cy="2743200"/>
          </a:xfrm>
          <a:custGeom>
            <a:avLst/>
            <a:gdLst/>
            <a:ahLst/>
            <a:cxnLst/>
            <a:rect l="l" t="t" r="r" b="b"/>
            <a:pathLst>
              <a:path w="4123054" h="2743200">
                <a:moveTo>
                  <a:pt x="3886987" y="0"/>
                </a:moveTo>
                <a:lnTo>
                  <a:pt x="235750" y="0"/>
                </a:lnTo>
                <a:lnTo>
                  <a:pt x="216415" y="781"/>
                </a:lnTo>
                <a:lnTo>
                  <a:pt x="161235" y="12018"/>
                </a:lnTo>
                <a:lnTo>
                  <a:pt x="111567" y="35320"/>
                </a:lnTo>
                <a:lnTo>
                  <a:pt x="69049" y="69049"/>
                </a:lnTo>
                <a:lnTo>
                  <a:pt x="35320" y="111567"/>
                </a:lnTo>
                <a:lnTo>
                  <a:pt x="12018" y="161235"/>
                </a:lnTo>
                <a:lnTo>
                  <a:pt x="781" y="216415"/>
                </a:lnTo>
                <a:lnTo>
                  <a:pt x="0" y="235750"/>
                </a:lnTo>
                <a:lnTo>
                  <a:pt x="0" y="2507449"/>
                </a:lnTo>
                <a:lnTo>
                  <a:pt x="3085" y="2545689"/>
                </a:lnTo>
                <a:lnTo>
                  <a:pt x="18526" y="2599214"/>
                </a:lnTo>
                <a:lnTo>
                  <a:pt x="45486" y="2646680"/>
                </a:lnTo>
                <a:lnTo>
                  <a:pt x="82326" y="2686450"/>
                </a:lnTo>
                <a:lnTo>
                  <a:pt x="127409" y="2716885"/>
                </a:lnTo>
                <a:lnTo>
                  <a:pt x="179096" y="2736348"/>
                </a:lnTo>
                <a:lnTo>
                  <a:pt x="235750" y="2743200"/>
                </a:lnTo>
                <a:lnTo>
                  <a:pt x="3886987" y="2743200"/>
                </a:lnTo>
                <a:lnTo>
                  <a:pt x="3925227" y="2740114"/>
                </a:lnTo>
                <a:lnTo>
                  <a:pt x="3978751" y="2724673"/>
                </a:lnTo>
                <a:lnTo>
                  <a:pt x="4026218" y="2697713"/>
                </a:lnTo>
                <a:lnTo>
                  <a:pt x="4065987" y="2660873"/>
                </a:lnTo>
                <a:lnTo>
                  <a:pt x="4096423" y="2615790"/>
                </a:lnTo>
                <a:lnTo>
                  <a:pt x="4115885" y="2564103"/>
                </a:lnTo>
                <a:lnTo>
                  <a:pt x="4122737" y="2507449"/>
                </a:lnTo>
                <a:lnTo>
                  <a:pt x="4122737" y="235750"/>
                </a:lnTo>
                <a:lnTo>
                  <a:pt x="4119651" y="197510"/>
                </a:lnTo>
                <a:lnTo>
                  <a:pt x="4104210" y="143985"/>
                </a:lnTo>
                <a:lnTo>
                  <a:pt x="4077251" y="96519"/>
                </a:lnTo>
                <a:lnTo>
                  <a:pt x="4040410" y="56749"/>
                </a:lnTo>
                <a:lnTo>
                  <a:pt x="3995327" y="26314"/>
                </a:lnTo>
                <a:lnTo>
                  <a:pt x="3943640" y="6851"/>
                </a:lnTo>
                <a:lnTo>
                  <a:pt x="3886987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 descr="venus flytrap"/>
          <p:cNvSpPr/>
          <p:nvPr/>
        </p:nvSpPr>
        <p:spPr>
          <a:xfrm>
            <a:off x="7905750" y="6400801"/>
            <a:ext cx="4122737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265675" y="690372"/>
            <a:ext cx="4498847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00055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3401695">
              <a:lnSpc>
                <a:spcPct val="100000"/>
              </a:lnSpc>
            </a:pPr>
            <a:r>
              <a:rPr spc="-35" dirty="0"/>
              <a:t>A</a:t>
            </a:r>
            <a:r>
              <a:rPr spc="-25" dirty="0"/>
              <a:t>v</a:t>
            </a:r>
            <a:r>
              <a:rPr spc="-30" dirty="0"/>
              <a:t>o</a:t>
            </a:r>
            <a:r>
              <a:rPr spc="-20" dirty="0"/>
              <a:t>id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</a:t>
            </a:r>
            <a:r>
              <a:rPr spc="-25" dirty="0"/>
              <a:t>e</a:t>
            </a:r>
            <a:r>
              <a:rPr dirty="0"/>
              <a:t> </a:t>
            </a:r>
            <a:r>
              <a:rPr spc="-30" dirty="0"/>
              <a:t>T</a:t>
            </a:r>
            <a:r>
              <a:rPr spc="-20" dirty="0"/>
              <a:t>ra</a:t>
            </a:r>
            <a:r>
              <a:rPr spc="-30" dirty="0"/>
              <a:t>ps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038098" y="2971800"/>
            <a:ext cx="10928603" cy="1046440"/>
          </a:xfrm>
        </p:spPr>
        <p:txBody>
          <a:bodyPr/>
          <a:lstStyle/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spc="-15" dirty="0">
                <a:solidFill>
                  <a:prstClr val="black"/>
                </a:solidFill>
              </a:rPr>
              <a:t>x</a:t>
            </a:r>
            <a:r>
              <a:rPr lang="en-US" sz="2400" b="0" i="0" kern="1200" spc="-5" dirty="0">
                <a:solidFill>
                  <a:prstClr val="black"/>
                </a:solidFill>
              </a:rPr>
              <a:t>pe</a:t>
            </a:r>
            <a:r>
              <a:rPr lang="en-US" sz="2400" b="0" i="0" kern="1200" dirty="0">
                <a:solidFill>
                  <a:prstClr val="black"/>
                </a:solidFill>
              </a:rPr>
              <a:t>rt-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T</a:t>
            </a:r>
            <a:r>
              <a:rPr lang="en-US" sz="2400" b="0" i="0" kern="1200" dirty="0">
                <a:solidFill>
                  <a:prstClr val="black"/>
                </a:solidFill>
              </a:rPr>
              <a:t>ry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g 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</a:t>
            </a:r>
            <a:r>
              <a:rPr lang="en-US" sz="2400" b="0" i="0" kern="1200" dirty="0">
                <a:solidFill>
                  <a:prstClr val="black"/>
                </a:solidFill>
              </a:rPr>
              <a:t>ve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al</a:t>
            </a:r>
            <a:r>
              <a:rPr lang="en-US" sz="2400" b="0" i="0" kern="1200" dirty="0">
                <a:solidFill>
                  <a:prstClr val="black"/>
                </a:solidFill>
              </a:rPr>
              <a:t>l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</a:t>
            </a:r>
            <a:r>
              <a:rPr lang="en-US" sz="2400" b="0" i="0" kern="1200" dirty="0">
                <a:solidFill>
                  <a:prstClr val="black"/>
                </a:solidFill>
              </a:rPr>
              <a:t>e 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an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we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rs</a:t>
            </a: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Labeling – You’re the one with diabetes!</a:t>
            </a:r>
            <a:endParaRPr lang="en-US" dirty="0"/>
          </a:p>
        </p:txBody>
      </p:sp>
      <p:sp>
        <p:nvSpPr>
          <p:cNvPr id="8" name="object 8"/>
          <p:cNvSpPr/>
          <p:nvPr/>
        </p:nvSpPr>
        <p:spPr>
          <a:xfrm>
            <a:off x="4212252" y="4945684"/>
            <a:ext cx="4584694" cy="3214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a man and a boy setting physical traps"/>
          <p:cNvSpPr/>
          <p:nvPr/>
        </p:nvSpPr>
        <p:spPr>
          <a:xfrm>
            <a:off x="3930650" y="4664075"/>
            <a:ext cx="5143499" cy="3784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77111" y="690372"/>
            <a:ext cx="10477497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90144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413384">
              <a:lnSpc>
                <a:spcPct val="100000"/>
              </a:lnSpc>
            </a:pPr>
            <a:r>
              <a:rPr spc="-30" dirty="0"/>
              <a:t>Two</a:t>
            </a:r>
            <a:r>
              <a:rPr spc="-5" dirty="0"/>
              <a:t> </a:t>
            </a:r>
            <a:r>
              <a:rPr spc="-35" dirty="0"/>
              <a:t>Wa</a:t>
            </a:r>
            <a:r>
              <a:rPr spc="-25" dirty="0"/>
              <a:t>ys</a:t>
            </a:r>
            <a:r>
              <a:rPr spc="20" dirty="0"/>
              <a:t> </a:t>
            </a:r>
            <a:r>
              <a:rPr spc="-15" dirty="0"/>
              <a:t>f</a:t>
            </a:r>
            <a:r>
              <a:rPr spc="-30" dirty="0"/>
              <a:t>o</a:t>
            </a:r>
            <a:r>
              <a:rPr spc="-20" dirty="0"/>
              <a:t>r</a:t>
            </a:r>
            <a:r>
              <a:rPr spc="5" dirty="0"/>
              <a:t> </a:t>
            </a:r>
            <a:r>
              <a:rPr spc="-35" dirty="0"/>
              <a:t>R</a:t>
            </a:r>
            <a:r>
              <a:rPr spc="-25" dirty="0"/>
              <a:t>e</a:t>
            </a:r>
            <a:r>
              <a:rPr spc="-30" dirty="0"/>
              <a:t>spond</a:t>
            </a:r>
            <a:r>
              <a:rPr spc="-15" dirty="0"/>
              <a:t>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20" dirty="0"/>
              <a:t> </a:t>
            </a:r>
            <a:r>
              <a:rPr spc="-20" dirty="0"/>
              <a:t>to</a:t>
            </a:r>
            <a:r>
              <a:rPr spc="-5" dirty="0"/>
              <a:t> </a:t>
            </a:r>
            <a:r>
              <a:rPr spc="-35" dirty="0"/>
              <a:t>Re</a:t>
            </a:r>
            <a:r>
              <a:rPr spc="-20" dirty="0"/>
              <a:t>si</a:t>
            </a:r>
            <a:r>
              <a:rPr spc="-30" dirty="0"/>
              <a:t>s</a:t>
            </a:r>
            <a:r>
              <a:rPr spc="-15" dirty="0"/>
              <a:t>t</a:t>
            </a:r>
            <a:r>
              <a:rPr spc="-30" dirty="0"/>
              <a:t>an</a:t>
            </a:r>
            <a:r>
              <a:rPr spc="-25" dirty="0"/>
              <a:t>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38098" y="3124200"/>
            <a:ext cx="10928603" cy="969496"/>
          </a:xfrm>
        </p:spPr>
        <p:txBody>
          <a:bodyPr/>
          <a:lstStyle/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Re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le</a:t>
            </a:r>
            <a:r>
              <a:rPr lang="en-US" sz="2400" b="0" i="0" kern="1200" dirty="0">
                <a:solidFill>
                  <a:prstClr val="black"/>
                </a:solidFill>
              </a:rPr>
              <a:t>ct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ve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Re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pon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se</a:t>
            </a:r>
            <a:endParaRPr lang="en-US" sz="3000" b="0" i="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S</a:t>
            </a:r>
            <a:r>
              <a:rPr lang="en-US" sz="2400" b="0" i="0" kern="1200" dirty="0">
                <a:solidFill>
                  <a:prstClr val="black"/>
                </a:solidFill>
              </a:rPr>
              <a:t>tr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egi</a:t>
            </a:r>
            <a:r>
              <a:rPr lang="en-US" sz="2400" b="0" i="0" kern="1200" dirty="0">
                <a:solidFill>
                  <a:prstClr val="black"/>
                </a:solidFill>
              </a:rPr>
              <a:t>c 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Re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pon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se</a:t>
            </a:r>
            <a:endParaRPr lang="en-US" dirty="0"/>
          </a:p>
        </p:txBody>
      </p:sp>
      <p:sp>
        <p:nvSpPr>
          <p:cNvPr id="7" name="object 7" descr="two swans sitting beak to beak"/>
          <p:cNvSpPr/>
          <p:nvPr/>
        </p:nvSpPr>
        <p:spPr>
          <a:xfrm>
            <a:off x="7507223" y="2743200"/>
            <a:ext cx="4957571" cy="4120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 descr="fish jumping in another fish bowl"/>
          <p:cNvSpPr/>
          <p:nvPr/>
        </p:nvSpPr>
        <p:spPr>
          <a:xfrm>
            <a:off x="4747259" y="5428487"/>
            <a:ext cx="4015739" cy="4015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00271" y="690372"/>
            <a:ext cx="562965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65460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2836545">
              <a:lnSpc>
                <a:spcPct val="100000"/>
              </a:lnSpc>
            </a:pPr>
            <a:r>
              <a:rPr spc="-35" dirty="0"/>
              <a:t>R</a:t>
            </a:r>
            <a:r>
              <a:rPr spc="-20" dirty="0"/>
              <a:t>efle</a:t>
            </a:r>
            <a:r>
              <a:rPr spc="-30" dirty="0"/>
              <a:t>c</a:t>
            </a:r>
            <a:r>
              <a:rPr spc="-15" dirty="0"/>
              <a:t>ti</a:t>
            </a:r>
            <a:r>
              <a:rPr spc="-30" dirty="0"/>
              <a:t>v</a:t>
            </a:r>
            <a:r>
              <a:rPr spc="-25" dirty="0"/>
              <a:t>e</a:t>
            </a:r>
            <a:r>
              <a:rPr spc="35" dirty="0"/>
              <a:t> </a:t>
            </a:r>
            <a:r>
              <a:rPr spc="-35" dirty="0"/>
              <a:t>R</a:t>
            </a:r>
            <a:r>
              <a:rPr spc="-25" dirty="0"/>
              <a:t>es</a:t>
            </a:r>
            <a:r>
              <a:rPr spc="-30" dirty="0"/>
              <a:t>pon</a:t>
            </a:r>
            <a:r>
              <a:rPr spc="-25" dirty="0"/>
              <a:t>se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38098" y="2707719"/>
            <a:ext cx="10928603" cy="1593513"/>
          </a:xfrm>
        </p:spPr>
        <p:txBody>
          <a:bodyPr/>
          <a:lstStyle/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Si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pl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Re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le</a:t>
            </a:r>
            <a:r>
              <a:rPr lang="en-US" sz="2400" b="0" i="0" kern="1200" dirty="0">
                <a:solidFill>
                  <a:prstClr val="black"/>
                </a:solidFill>
              </a:rPr>
              <a:t>ct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-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ce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wi</a:t>
            </a:r>
            <a:r>
              <a:rPr lang="en-US" sz="2400" b="0" i="0" kern="1200" dirty="0">
                <a:solidFill>
                  <a:prstClr val="black"/>
                </a:solidFill>
              </a:rPr>
              <a:t>th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non</a:t>
            </a:r>
            <a:r>
              <a:rPr lang="en-US" sz="2400" b="0" i="0" kern="1200" dirty="0">
                <a:solidFill>
                  <a:prstClr val="black"/>
                </a:solidFill>
              </a:rPr>
              <a:t>-r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.</a:t>
            </a:r>
            <a:r>
              <a:rPr lang="en-US" sz="2400" b="0" i="0" kern="1200" spc="2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Re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le</a:t>
            </a:r>
            <a:r>
              <a:rPr lang="en-US" sz="2400" b="0" i="0" kern="1200" dirty="0">
                <a:solidFill>
                  <a:prstClr val="black"/>
                </a:solidFill>
              </a:rPr>
              <a:t>ct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ba</a:t>
            </a:r>
            <a:r>
              <a:rPr lang="en-US" sz="2400" b="0" i="0" kern="1200" dirty="0">
                <a:solidFill>
                  <a:prstClr val="black"/>
                </a:solidFill>
              </a:rPr>
              <a:t>ck 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eanin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a 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w </a:t>
            </a:r>
            <a:r>
              <a:rPr lang="en-US" sz="2400" b="0" i="0" kern="1200" spc="-5" dirty="0">
                <a:solidFill>
                  <a:prstClr val="black"/>
                </a:solidFill>
              </a:rPr>
              <a:t>wo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d</a:t>
            </a:r>
            <a:r>
              <a:rPr lang="en-US" sz="2400" b="0" i="0" kern="1200" dirty="0">
                <a:solidFill>
                  <a:prstClr val="black"/>
                </a:solidFill>
              </a:rPr>
              <a:t>s 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he</a:t>
            </a:r>
            <a:r>
              <a:rPr lang="en-US" sz="2400" b="0" i="0" kern="1200" dirty="0">
                <a:solidFill>
                  <a:prstClr val="black"/>
                </a:solidFill>
              </a:rPr>
              <a:t>y 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ba</a:t>
            </a:r>
            <a:r>
              <a:rPr lang="en-US" sz="2400" b="0" i="0" kern="1200" dirty="0">
                <a:solidFill>
                  <a:prstClr val="black"/>
                </a:solidFill>
              </a:rPr>
              <a:t>ck 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ien</a:t>
            </a:r>
            <a:r>
              <a:rPr lang="en-US" sz="2400" b="0" i="0" kern="1200" dirty="0">
                <a:solidFill>
                  <a:prstClr val="black"/>
                </a:solidFill>
              </a:rPr>
              <a:t>t/</a:t>
            </a:r>
            <a:r>
              <a:rPr lang="en-US" sz="2400" b="0" i="0" kern="1200" spc="-5" dirty="0">
                <a:solidFill>
                  <a:prstClr val="black"/>
                </a:solidFill>
              </a:rPr>
              <a:t>pa</a:t>
            </a:r>
            <a:r>
              <a:rPr lang="en-US" sz="2400" b="0" i="0" kern="1200" dirty="0">
                <a:solidFill>
                  <a:prstClr val="black"/>
                </a:solidFill>
              </a:rPr>
              <a:t>rt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ipan</a:t>
            </a:r>
            <a:r>
              <a:rPr lang="en-US" sz="2400" b="0" i="0" kern="1200" dirty="0">
                <a:solidFill>
                  <a:prstClr val="black"/>
                </a:solidFill>
              </a:rPr>
              <a:t>t/c</a:t>
            </a:r>
            <a:r>
              <a:rPr lang="en-US" sz="2400" b="0" i="0" kern="1200" spc="-5" dirty="0">
                <a:solidFill>
                  <a:prstClr val="black"/>
                </a:solidFill>
              </a:rPr>
              <a:t>lien</a:t>
            </a:r>
            <a:r>
              <a:rPr lang="en-US" sz="2400" b="0" i="0" kern="1200" dirty="0">
                <a:solidFill>
                  <a:prstClr val="black"/>
                </a:solidFill>
              </a:rPr>
              <a:t>t. </a:t>
            </a:r>
            <a:r>
              <a:rPr lang="en-US" sz="2400" b="0" i="0" kern="1200" spc="-5" dirty="0">
                <a:solidFill>
                  <a:prstClr val="black"/>
                </a:solidFill>
              </a:rPr>
              <a:t>Reall</a:t>
            </a:r>
            <a:r>
              <a:rPr lang="en-US" sz="2400" b="0" i="0" kern="1200" dirty="0">
                <a:solidFill>
                  <a:prstClr val="black"/>
                </a:solidFill>
              </a:rPr>
              <a:t>y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addin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p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</a:t>
            </a:r>
            <a:r>
              <a:rPr lang="en-US" sz="2400" b="0" i="0" kern="1200" dirty="0">
                <a:solidFill>
                  <a:prstClr val="black"/>
                </a:solidFill>
              </a:rPr>
              <a:t>.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Its</a:t>
            </a:r>
            <a:r>
              <a:rPr lang="en-US" sz="2400" b="0" i="0" kern="1200" spc="-2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ai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s a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t,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a </a:t>
            </a:r>
            <a:r>
              <a:rPr lang="en-US" sz="2400" b="0" i="0" kern="1200" spc="-5" dirty="0">
                <a:solidFill>
                  <a:prstClr val="black"/>
                </a:solidFill>
              </a:rPr>
              <a:t>que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7" name="object 7" descr="beautiful mountains with reflection on a lake"/>
          <p:cNvSpPr/>
          <p:nvPr/>
        </p:nvSpPr>
        <p:spPr>
          <a:xfrm>
            <a:off x="3154679" y="4552186"/>
            <a:ext cx="7155179" cy="4869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a man and a woman sitting at a table having a discussion"/>
          <p:cNvSpPr/>
          <p:nvPr/>
        </p:nvSpPr>
        <p:spPr>
          <a:xfrm>
            <a:off x="3302507" y="2101595"/>
            <a:ext cx="6653669" cy="4431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3400" y="6612890"/>
            <a:ext cx="7099300" cy="137160"/>
          </a:xfrm>
          <a:custGeom>
            <a:avLst/>
            <a:gdLst/>
            <a:ahLst/>
            <a:cxnLst/>
            <a:rect l="l" t="t" r="r" b="b"/>
            <a:pathLst>
              <a:path w="7099300" h="137159">
                <a:moveTo>
                  <a:pt x="0" y="137159"/>
                </a:moveTo>
                <a:lnTo>
                  <a:pt x="7099300" y="137159"/>
                </a:lnTo>
                <a:lnTo>
                  <a:pt x="70993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400" y="2010410"/>
            <a:ext cx="137160" cy="4602480"/>
          </a:xfrm>
          <a:custGeom>
            <a:avLst/>
            <a:gdLst/>
            <a:ahLst/>
            <a:cxnLst/>
            <a:rect l="l" t="t" r="r" b="b"/>
            <a:pathLst>
              <a:path w="137160" h="4602480">
                <a:moveTo>
                  <a:pt x="0" y="4602480"/>
                </a:moveTo>
                <a:lnTo>
                  <a:pt x="137160" y="4602480"/>
                </a:lnTo>
                <a:lnTo>
                  <a:pt x="137160" y="0"/>
                </a:lnTo>
                <a:lnTo>
                  <a:pt x="0" y="0"/>
                </a:lnTo>
                <a:lnTo>
                  <a:pt x="0" y="4602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3400" y="1873250"/>
            <a:ext cx="7099300" cy="137160"/>
          </a:xfrm>
          <a:custGeom>
            <a:avLst/>
            <a:gdLst/>
            <a:ahLst/>
            <a:cxnLst/>
            <a:rect l="l" t="t" r="r" b="b"/>
            <a:pathLst>
              <a:path w="7099300" h="137160">
                <a:moveTo>
                  <a:pt x="0" y="137159"/>
                </a:moveTo>
                <a:lnTo>
                  <a:pt x="7099300" y="137159"/>
                </a:lnTo>
                <a:lnTo>
                  <a:pt x="70993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35540" y="2010410"/>
            <a:ext cx="137160" cy="4602480"/>
          </a:xfrm>
          <a:custGeom>
            <a:avLst/>
            <a:gdLst/>
            <a:ahLst/>
            <a:cxnLst/>
            <a:rect l="l" t="t" r="r" b="b"/>
            <a:pathLst>
              <a:path w="137159" h="4602480">
                <a:moveTo>
                  <a:pt x="137159" y="0"/>
                </a:moveTo>
                <a:lnTo>
                  <a:pt x="0" y="0"/>
                </a:lnTo>
                <a:lnTo>
                  <a:pt x="0" y="4602480"/>
                </a:lnTo>
                <a:lnTo>
                  <a:pt x="137159" y="460248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6279" y="6544309"/>
            <a:ext cx="6733540" cy="0"/>
          </a:xfrm>
          <a:custGeom>
            <a:avLst/>
            <a:gdLst/>
            <a:ahLst/>
            <a:cxnLst/>
            <a:rect l="l" t="t" r="r" b="b"/>
            <a:pathLst>
              <a:path w="6733540">
                <a:moveTo>
                  <a:pt x="0" y="0"/>
                </a:moveTo>
                <a:lnTo>
                  <a:pt x="6733540" y="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9140" y="2101850"/>
            <a:ext cx="0" cy="4419600"/>
          </a:xfrm>
          <a:custGeom>
            <a:avLst/>
            <a:gdLst/>
            <a:ahLst/>
            <a:cxnLst/>
            <a:rect l="l" t="t" r="r" b="b"/>
            <a:pathLst>
              <a:path h="4419600">
                <a:moveTo>
                  <a:pt x="0" y="0"/>
                </a:moveTo>
                <a:lnTo>
                  <a:pt x="0" y="441960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6279" y="2078989"/>
            <a:ext cx="6733540" cy="0"/>
          </a:xfrm>
          <a:custGeom>
            <a:avLst/>
            <a:gdLst/>
            <a:ahLst/>
            <a:cxnLst/>
            <a:rect l="l" t="t" r="r" b="b"/>
            <a:pathLst>
              <a:path w="6733540">
                <a:moveTo>
                  <a:pt x="0" y="0"/>
                </a:moveTo>
                <a:lnTo>
                  <a:pt x="6733540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66959" y="2101850"/>
            <a:ext cx="0" cy="4419600"/>
          </a:xfrm>
          <a:custGeom>
            <a:avLst/>
            <a:gdLst/>
            <a:ahLst/>
            <a:cxnLst/>
            <a:rect l="l" t="t" r="r" b="b"/>
            <a:pathLst>
              <a:path h="4419600">
                <a:moveTo>
                  <a:pt x="0" y="0"/>
                </a:moveTo>
                <a:lnTo>
                  <a:pt x="0" y="441960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38098" y="7262336"/>
            <a:ext cx="10928603" cy="738664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0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-5" dirty="0">
                <a:solidFill>
                  <a:prstClr val="black"/>
                </a:solidFill>
              </a:rPr>
              <a:t>OL</a:t>
            </a:r>
            <a:r>
              <a:rPr lang="en-US" sz="4800" i="0" kern="1200" dirty="0">
                <a:solidFill>
                  <a:prstClr val="black"/>
                </a:solidFill>
              </a:rPr>
              <a:t>E</a:t>
            </a:r>
            <a:r>
              <a:rPr lang="en-US" sz="4800" i="0" kern="1200" spc="5" dirty="0">
                <a:solidFill>
                  <a:prstClr val="black"/>
                </a:solidFill>
              </a:rPr>
              <a:t> </a:t>
            </a:r>
            <a:r>
              <a:rPr lang="en-US" sz="4800" i="0" kern="1200" dirty="0" smtClean="0">
                <a:solidFill>
                  <a:prstClr val="black"/>
                </a:solidFill>
              </a:rPr>
              <a:t>P</a:t>
            </a:r>
            <a:r>
              <a:rPr lang="en-US" sz="4800" i="0" kern="1200" spc="-5" dirty="0" smtClean="0">
                <a:solidFill>
                  <a:prstClr val="black"/>
                </a:solidFill>
              </a:rPr>
              <a:t>L</a:t>
            </a:r>
            <a:r>
              <a:rPr lang="en-US" sz="4800" i="0" kern="1200" dirty="0" smtClean="0">
                <a:solidFill>
                  <a:prstClr val="black"/>
                </a:solidFill>
              </a:rPr>
              <a:t>AY</a:t>
            </a:r>
            <a:endParaRPr lang="en-US" sz="4800" b="0" i="0" kern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 descr="women having a discussion"/>
          <p:cNvSpPr/>
          <p:nvPr/>
        </p:nvSpPr>
        <p:spPr>
          <a:xfrm>
            <a:off x="8674607" y="3009900"/>
            <a:ext cx="3887723" cy="6394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6019" y="838200"/>
            <a:ext cx="10652760" cy="553998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611370" algn="l"/>
              </a:tabLst>
              <a:defRPr/>
            </a:pPr>
            <a:r>
              <a:rPr lang="en-US" sz="3600" kern="1200" dirty="0">
                <a:solidFill>
                  <a:prstClr val="black"/>
                </a:solidFill>
                <a:ea typeface="+mn-ea"/>
              </a:rPr>
              <a:t>Ref</a:t>
            </a:r>
            <a:r>
              <a:rPr lang="en-US" sz="3600" kern="1200" spc="-5" dirty="0">
                <a:solidFill>
                  <a:prstClr val="black"/>
                </a:solidFill>
                <a:ea typeface="+mn-ea"/>
              </a:rPr>
              <a:t>l</a:t>
            </a:r>
            <a:r>
              <a:rPr lang="en-US" sz="3600" kern="1200" dirty="0">
                <a:solidFill>
                  <a:prstClr val="black"/>
                </a:solidFill>
                <a:ea typeface="+mn-ea"/>
              </a:rPr>
              <a:t>ect</a:t>
            </a:r>
            <a:r>
              <a:rPr lang="en-US" sz="3600" kern="1200" spc="-5" dirty="0">
                <a:solidFill>
                  <a:prstClr val="black"/>
                </a:solidFill>
                <a:ea typeface="+mn-ea"/>
              </a:rPr>
              <a:t>i</a:t>
            </a:r>
            <a:r>
              <a:rPr lang="en-US" sz="3600" kern="1200" dirty="0">
                <a:solidFill>
                  <a:prstClr val="black"/>
                </a:solidFill>
                <a:ea typeface="+mn-ea"/>
              </a:rPr>
              <a:t>ve</a:t>
            </a:r>
            <a:r>
              <a:rPr lang="en-US" sz="3600" kern="1200" spc="-1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ea typeface="+mn-ea"/>
              </a:rPr>
              <a:t>Res</a:t>
            </a:r>
            <a:r>
              <a:rPr lang="en-US" sz="3600" kern="1200" spc="-5" dirty="0">
                <a:solidFill>
                  <a:prstClr val="black"/>
                </a:solidFill>
                <a:ea typeface="+mn-ea"/>
              </a:rPr>
              <a:t>pon</a:t>
            </a:r>
            <a:r>
              <a:rPr lang="en-US" sz="3600" kern="1200" dirty="0">
                <a:solidFill>
                  <a:prstClr val="black"/>
                </a:solidFill>
                <a:ea typeface="+mn-ea"/>
              </a:rPr>
              <a:t>se	(c</a:t>
            </a:r>
            <a:r>
              <a:rPr lang="en-US" sz="3600" kern="1200" spc="-5" dirty="0">
                <a:solidFill>
                  <a:prstClr val="black"/>
                </a:solidFill>
                <a:ea typeface="+mn-ea"/>
              </a:rPr>
              <a:t>on</a:t>
            </a:r>
            <a:r>
              <a:rPr lang="en-US" sz="3600" kern="1200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sz="3600" kern="1200" spc="-5" dirty="0">
                <a:solidFill>
                  <a:prstClr val="black"/>
                </a:solidFill>
                <a:ea typeface="+mn-ea"/>
              </a:rPr>
              <a:t>inu</a:t>
            </a:r>
            <a:r>
              <a:rPr lang="en-US" sz="3600" kern="1200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3600" kern="1200" spc="-5" dirty="0">
                <a:solidFill>
                  <a:prstClr val="black"/>
                </a:solidFill>
                <a:ea typeface="+mn-ea"/>
              </a:rPr>
              <a:t>d</a:t>
            </a:r>
            <a:r>
              <a:rPr lang="en-US" sz="3600" kern="1200" dirty="0" smtClean="0">
                <a:solidFill>
                  <a:prstClr val="black"/>
                </a:solidFill>
                <a:ea typeface="+mn-ea"/>
              </a:rPr>
              <a:t>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38098" y="2743200"/>
            <a:ext cx="7236713" cy="4601260"/>
          </a:xfrm>
        </p:spPr>
        <p:txBody>
          <a:bodyPr/>
          <a:lstStyle/>
          <a:p>
            <a:pPr marL="393700" marR="10922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i="0" kern="1200" spc="-30" dirty="0">
                <a:solidFill>
                  <a:prstClr val="black"/>
                </a:solidFill>
              </a:rPr>
              <a:t>Doub</a:t>
            </a:r>
            <a:r>
              <a:rPr lang="en-US" i="0" kern="1200" spc="-15" dirty="0">
                <a:solidFill>
                  <a:prstClr val="black"/>
                </a:solidFill>
              </a:rPr>
              <a:t>le</a:t>
            </a:r>
            <a:r>
              <a:rPr lang="en-US" i="0" kern="1200" spc="30" dirty="0">
                <a:solidFill>
                  <a:prstClr val="black"/>
                </a:solidFill>
              </a:rPr>
              <a:t> </a:t>
            </a:r>
            <a:r>
              <a:rPr lang="en-US" i="0" kern="1200" spc="-30" dirty="0">
                <a:solidFill>
                  <a:prstClr val="black"/>
                </a:solidFill>
              </a:rPr>
              <a:t>S</a:t>
            </a:r>
            <a:r>
              <a:rPr lang="en-US" i="0" kern="1200" spc="-10" dirty="0">
                <a:solidFill>
                  <a:prstClr val="black"/>
                </a:solidFill>
              </a:rPr>
              <a:t>i</a:t>
            </a:r>
            <a:r>
              <a:rPr lang="en-US" i="0" kern="1200" spc="-30" dirty="0">
                <a:solidFill>
                  <a:prstClr val="black"/>
                </a:solidFill>
              </a:rPr>
              <a:t>d</a:t>
            </a:r>
            <a:r>
              <a:rPr lang="en-US" i="0" kern="1200" spc="-15" dirty="0">
                <a:solidFill>
                  <a:prstClr val="black"/>
                </a:solidFill>
              </a:rPr>
              <a:t>e</a:t>
            </a:r>
            <a:r>
              <a:rPr lang="en-US" i="0" kern="1200" spc="-20" dirty="0">
                <a:solidFill>
                  <a:prstClr val="black"/>
                </a:solidFill>
              </a:rPr>
              <a:t>d</a:t>
            </a:r>
            <a:r>
              <a:rPr lang="en-US" i="0" kern="1200" spc="5" dirty="0">
                <a:solidFill>
                  <a:prstClr val="black"/>
                </a:solidFill>
              </a:rPr>
              <a:t> </a:t>
            </a:r>
            <a:r>
              <a:rPr lang="en-US" i="0" kern="1200" spc="-30" dirty="0">
                <a:solidFill>
                  <a:prstClr val="black"/>
                </a:solidFill>
              </a:rPr>
              <a:t>R</a:t>
            </a:r>
            <a:r>
              <a:rPr lang="en-US" i="0" kern="1200" spc="-15" dirty="0">
                <a:solidFill>
                  <a:prstClr val="black"/>
                </a:solidFill>
              </a:rPr>
              <a:t>e</a:t>
            </a:r>
            <a:r>
              <a:rPr lang="en-US" i="0" kern="1200" spc="-5" dirty="0">
                <a:solidFill>
                  <a:prstClr val="black"/>
                </a:solidFill>
              </a:rPr>
              <a:t>f</a:t>
            </a:r>
            <a:r>
              <a:rPr lang="en-US" i="0" kern="1200" spc="-10" dirty="0">
                <a:solidFill>
                  <a:prstClr val="black"/>
                </a:solidFill>
              </a:rPr>
              <a:t>l</a:t>
            </a:r>
            <a:r>
              <a:rPr lang="en-US" i="0" kern="1200" spc="-15" dirty="0">
                <a:solidFill>
                  <a:prstClr val="black"/>
                </a:solidFill>
              </a:rPr>
              <a:t>ec</a:t>
            </a:r>
            <a:r>
              <a:rPr lang="en-US" i="0" kern="1200" spc="-5" dirty="0">
                <a:solidFill>
                  <a:prstClr val="black"/>
                </a:solidFill>
              </a:rPr>
              <a:t>t</a:t>
            </a:r>
            <a:r>
              <a:rPr lang="en-US" i="0" kern="1200" spc="-10" dirty="0">
                <a:solidFill>
                  <a:prstClr val="black"/>
                </a:solidFill>
              </a:rPr>
              <a:t>i</a:t>
            </a:r>
            <a:r>
              <a:rPr lang="en-US" i="0" kern="1200" spc="-30" dirty="0">
                <a:solidFill>
                  <a:prstClr val="black"/>
                </a:solidFill>
              </a:rPr>
              <a:t>o</a:t>
            </a:r>
            <a:r>
              <a:rPr lang="en-US" i="0" kern="1200" spc="-20" dirty="0">
                <a:solidFill>
                  <a:prstClr val="black"/>
                </a:solidFill>
              </a:rPr>
              <a:t>n</a:t>
            </a:r>
            <a:r>
              <a:rPr lang="en-US" i="0" kern="1200" spc="25" dirty="0">
                <a:solidFill>
                  <a:prstClr val="black"/>
                </a:solidFill>
              </a:rPr>
              <a:t> </a:t>
            </a:r>
            <a:r>
              <a:rPr lang="en-US" i="0" kern="1200" spc="-10" dirty="0">
                <a:solidFill>
                  <a:prstClr val="black"/>
                </a:solidFill>
              </a:rPr>
              <a:t>-</a:t>
            </a:r>
            <a:r>
              <a:rPr lang="en-US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C</a:t>
            </a:r>
            <a:r>
              <a:rPr lang="en-US" b="0" i="0" kern="1200" spc="-15" dirty="0">
                <a:solidFill>
                  <a:prstClr val="black"/>
                </a:solidFill>
              </a:rPr>
              <a:t>ap</a:t>
            </a:r>
            <a:r>
              <a:rPr lang="en-US" b="0" i="0" kern="1200" spc="-10" dirty="0">
                <a:solidFill>
                  <a:prstClr val="black"/>
                </a:solidFill>
              </a:rPr>
              <a:t>tur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both</a:t>
            </a:r>
            <a:r>
              <a:rPr lang="en-US" b="0" i="0" kern="1200" spc="-10" dirty="0">
                <a:solidFill>
                  <a:prstClr val="black"/>
                </a:solidFill>
              </a:rPr>
              <a:t> si</a:t>
            </a:r>
            <a:r>
              <a:rPr lang="en-US" b="0" i="0" kern="1200" spc="-15" dirty="0">
                <a:solidFill>
                  <a:prstClr val="black"/>
                </a:solidFill>
              </a:rPr>
              <a:t>des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f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b</a:t>
            </a:r>
            <a:r>
              <a:rPr lang="en-US" b="0" i="0" kern="1200" spc="-10" dirty="0">
                <a:solidFill>
                  <a:prstClr val="black"/>
                </a:solidFill>
              </a:rPr>
              <a:t>ivalence.</a:t>
            </a:r>
            <a:endParaRPr lang="en-US" b="0" i="0" kern="1200" dirty="0">
              <a:solidFill>
                <a:prstClr val="black"/>
              </a:solidFill>
            </a:endParaRPr>
          </a:p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595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b="0" i="0" kern="1200" spc="-10" dirty="0">
                <a:solidFill>
                  <a:prstClr val="black"/>
                </a:solidFill>
              </a:rPr>
              <a:t>If t</a:t>
            </a:r>
            <a:r>
              <a:rPr lang="en-US" b="0" i="0" kern="1200" spc="-15" dirty="0">
                <a:solidFill>
                  <a:prstClr val="black"/>
                </a:solidFill>
              </a:rPr>
              <a:t>h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pa</a:t>
            </a:r>
            <a:r>
              <a:rPr lang="en-US" b="0" i="0" kern="1200" spc="-10" dirty="0">
                <a:solidFill>
                  <a:prstClr val="black"/>
                </a:solidFill>
              </a:rPr>
              <a:t>ti</a:t>
            </a:r>
            <a:r>
              <a:rPr lang="en-US" b="0" i="0" kern="1200" spc="-15" dirty="0">
                <a:solidFill>
                  <a:prstClr val="black"/>
                </a:solidFill>
              </a:rPr>
              <a:t>en</a:t>
            </a:r>
            <a:r>
              <a:rPr lang="en-US" b="0" i="0" kern="1200" spc="-10" dirty="0">
                <a:solidFill>
                  <a:prstClr val="black"/>
                </a:solidFill>
              </a:rPr>
              <a:t>t/cli</a:t>
            </a:r>
            <a:r>
              <a:rPr lang="en-US" b="0" i="0" kern="1200" spc="-15" dirty="0">
                <a:solidFill>
                  <a:prstClr val="black"/>
                </a:solidFill>
              </a:rPr>
              <a:t>en</a:t>
            </a:r>
            <a:r>
              <a:rPr lang="en-US" b="0" i="0" kern="1200" spc="-10" dirty="0">
                <a:solidFill>
                  <a:prstClr val="black"/>
                </a:solidFill>
              </a:rPr>
              <a:t>t </a:t>
            </a:r>
            <a:r>
              <a:rPr lang="en-US" b="0" i="0" kern="1200" spc="-15" dirty="0">
                <a:solidFill>
                  <a:prstClr val="black"/>
                </a:solidFill>
              </a:rPr>
              <a:t>is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d</a:t>
            </a:r>
            <a:r>
              <a:rPr lang="en-US" b="0" i="0" kern="1200" spc="-10" dirty="0">
                <a:solidFill>
                  <a:prstClr val="black"/>
                </a:solidFill>
              </a:rPr>
              <a:t>isplayi</a:t>
            </a:r>
            <a:r>
              <a:rPr lang="en-US" b="0" i="0" kern="1200" spc="-15" dirty="0">
                <a:solidFill>
                  <a:prstClr val="black"/>
                </a:solidFill>
              </a:rPr>
              <a:t>n</a:t>
            </a:r>
            <a:r>
              <a:rPr lang="en-US" b="0" i="0" kern="1200" spc="-20" dirty="0">
                <a:solidFill>
                  <a:prstClr val="black"/>
                </a:solidFill>
              </a:rPr>
              <a:t>g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only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he</a:t>
            </a:r>
            <a:r>
              <a:rPr lang="en-US" b="0" i="0" kern="1200" spc="-10" dirty="0">
                <a:solidFill>
                  <a:prstClr val="black"/>
                </a:solidFill>
              </a:rPr>
              <a:t> resistanc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si</a:t>
            </a:r>
            <a:r>
              <a:rPr lang="en-US" b="0" i="0" kern="1200" spc="-15" dirty="0">
                <a:solidFill>
                  <a:prstClr val="black"/>
                </a:solidFill>
              </a:rPr>
              <a:t>d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f 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b</a:t>
            </a:r>
            <a:r>
              <a:rPr lang="en-US" b="0" i="0" kern="1200" spc="-10" dirty="0">
                <a:solidFill>
                  <a:prstClr val="black"/>
                </a:solidFill>
              </a:rPr>
              <a:t>ival</a:t>
            </a:r>
            <a:r>
              <a:rPr lang="en-US" b="0" i="0" kern="1200" spc="-15" dirty="0">
                <a:solidFill>
                  <a:prstClr val="black"/>
                </a:solidFill>
              </a:rPr>
              <a:t>ence</a:t>
            </a:r>
            <a:r>
              <a:rPr lang="en-US" b="0" i="0" kern="1200" spc="-10" dirty="0">
                <a:solidFill>
                  <a:prstClr val="black"/>
                </a:solidFill>
              </a:rPr>
              <a:t>,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use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i</a:t>
            </a:r>
            <a:r>
              <a:rPr lang="en-US" b="0" i="0" kern="1200" spc="-15" dirty="0">
                <a:solidFill>
                  <a:prstClr val="black"/>
                </a:solidFill>
              </a:rPr>
              <a:t>n</a:t>
            </a:r>
            <a:r>
              <a:rPr lang="en-US" b="0" i="0" kern="1200" spc="-10" dirty="0">
                <a:solidFill>
                  <a:prstClr val="black"/>
                </a:solidFill>
              </a:rPr>
              <a:t>for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10" dirty="0">
                <a:solidFill>
                  <a:prstClr val="black"/>
                </a:solidFill>
              </a:rPr>
              <a:t>ti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20" dirty="0">
                <a:solidFill>
                  <a:prstClr val="black"/>
                </a:solidFill>
              </a:rPr>
              <a:t>n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hey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hav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ffere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fro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he</a:t>
            </a:r>
            <a:r>
              <a:rPr lang="en-US" b="0" i="0" kern="1200" spc="-10" dirty="0">
                <a:solidFill>
                  <a:prstClr val="black"/>
                </a:solidFill>
              </a:rPr>
              <a:t> ot</a:t>
            </a:r>
            <a:r>
              <a:rPr lang="en-US" b="0" i="0" kern="1200" spc="-15" dirty="0">
                <a:solidFill>
                  <a:prstClr val="black"/>
                </a:solidFill>
              </a:rPr>
              <a:t>he</a:t>
            </a:r>
            <a:r>
              <a:rPr lang="en-US" b="0" i="0" kern="1200" spc="-10" dirty="0">
                <a:solidFill>
                  <a:prstClr val="black"/>
                </a:solidFill>
              </a:rPr>
              <a:t>r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si</a:t>
            </a:r>
            <a:r>
              <a:rPr lang="en-US" b="0" i="0" kern="1200" spc="-15" dirty="0">
                <a:solidFill>
                  <a:prstClr val="black"/>
                </a:solidFill>
              </a:rPr>
              <a:t>d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f 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b</a:t>
            </a:r>
            <a:r>
              <a:rPr lang="en-US" b="0" i="0" kern="1200" spc="-10" dirty="0">
                <a:solidFill>
                  <a:prstClr val="black"/>
                </a:solidFill>
              </a:rPr>
              <a:t>ival</a:t>
            </a:r>
            <a:r>
              <a:rPr lang="en-US" b="0" i="0" kern="1200" spc="-15" dirty="0">
                <a:solidFill>
                  <a:prstClr val="black"/>
                </a:solidFill>
              </a:rPr>
              <a:t>ence</a:t>
            </a:r>
            <a:r>
              <a:rPr lang="en-US" b="0" i="0" kern="1200" spc="-10" dirty="0">
                <a:solidFill>
                  <a:prstClr val="black"/>
                </a:solidFill>
              </a:rPr>
              <a:t>,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usi</a:t>
            </a:r>
            <a:r>
              <a:rPr lang="en-US" b="0" i="0" kern="1200" spc="-15" dirty="0">
                <a:solidFill>
                  <a:prstClr val="black"/>
                </a:solidFill>
              </a:rPr>
              <a:t>n</a:t>
            </a:r>
            <a:r>
              <a:rPr lang="en-US" b="0" i="0" kern="1200" spc="-20" dirty="0">
                <a:solidFill>
                  <a:prstClr val="black"/>
                </a:solidFill>
              </a:rPr>
              <a:t>g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10" dirty="0">
                <a:solidFill>
                  <a:prstClr val="black"/>
                </a:solidFill>
              </a:rPr>
              <a:t>ord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AN</a:t>
            </a:r>
            <a:r>
              <a:rPr lang="en-US" b="0" i="0" kern="1200" spc="-25" dirty="0">
                <a:solidFill>
                  <a:prstClr val="black"/>
                </a:solidFill>
              </a:rPr>
              <a:t>D</a:t>
            </a:r>
            <a:r>
              <a:rPr lang="en-US" b="0" i="0" kern="1200" spc="10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to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10" dirty="0">
                <a:solidFill>
                  <a:prstClr val="black"/>
                </a:solidFill>
              </a:rPr>
              <a:t>i</a:t>
            </a:r>
            <a:r>
              <a:rPr lang="en-US" b="0" i="0" kern="1200" spc="-15" dirty="0">
                <a:solidFill>
                  <a:prstClr val="black"/>
                </a:solidFill>
              </a:rPr>
              <a:t>n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ain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ba</a:t>
            </a:r>
            <a:r>
              <a:rPr lang="en-US" b="0" i="0" kern="1200" spc="-10" dirty="0">
                <a:solidFill>
                  <a:prstClr val="black"/>
                </a:solidFill>
              </a:rPr>
              <a:t>lance</a:t>
            </a:r>
            <a:r>
              <a:rPr lang="en-US" b="0" i="0" kern="1200" spc="-10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two cartoons with empty bubbles for text"/>
          <p:cNvGrpSpPr/>
          <p:nvPr/>
        </p:nvGrpSpPr>
        <p:grpSpPr>
          <a:xfrm>
            <a:off x="2692400" y="2454910"/>
            <a:ext cx="7485380" cy="4038599"/>
            <a:chOff x="2692400" y="2454910"/>
            <a:chExt cx="7485380" cy="4038599"/>
          </a:xfrm>
        </p:grpSpPr>
        <p:sp>
          <p:nvSpPr>
            <p:cNvPr id="2" name="object 2"/>
            <p:cNvSpPr/>
            <p:nvPr/>
          </p:nvSpPr>
          <p:spPr>
            <a:xfrm>
              <a:off x="2921507" y="2682239"/>
              <a:ext cx="7038545" cy="3593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2692400" y="6355079"/>
              <a:ext cx="7485380" cy="138430"/>
            </a:xfrm>
            <a:custGeom>
              <a:avLst/>
              <a:gdLst/>
              <a:ahLst/>
              <a:cxnLst/>
              <a:rect l="l" t="t" r="r" b="b"/>
              <a:pathLst>
                <a:path w="7485380" h="138429">
                  <a:moveTo>
                    <a:pt x="0" y="138430"/>
                  </a:moveTo>
                  <a:lnTo>
                    <a:pt x="7485062" y="138430"/>
                  </a:lnTo>
                  <a:lnTo>
                    <a:pt x="7485062" y="0"/>
                  </a:lnTo>
                  <a:lnTo>
                    <a:pt x="0" y="0"/>
                  </a:lnTo>
                  <a:lnTo>
                    <a:pt x="0" y="138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92400" y="2592070"/>
              <a:ext cx="137160" cy="3763010"/>
            </a:xfrm>
            <a:custGeom>
              <a:avLst/>
              <a:gdLst/>
              <a:ahLst/>
              <a:cxnLst/>
              <a:rect l="l" t="t" r="r" b="b"/>
              <a:pathLst>
                <a:path w="137160" h="3763010">
                  <a:moveTo>
                    <a:pt x="0" y="3763009"/>
                  </a:moveTo>
                  <a:lnTo>
                    <a:pt x="137160" y="3763009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37630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92400" y="2454910"/>
              <a:ext cx="7485380" cy="137160"/>
            </a:xfrm>
            <a:custGeom>
              <a:avLst/>
              <a:gdLst/>
              <a:ahLst/>
              <a:cxnLst/>
              <a:rect l="l" t="t" r="r" b="b"/>
              <a:pathLst>
                <a:path w="7485380" h="137160">
                  <a:moveTo>
                    <a:pt x="0" y="137160"/>
                  </a:moveTo>
                  <a:lnTo>
                    <a:pt x="7485062" y="137160"/>
                  </a:lnTo>
                  <a:lnTo>
                    <a:pt x="7485062" y="0"/>
                  </a:lnTo>
                  <a:lnTo>
                    <a:pt x="0" y="0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40302" y="2591435"/>
              <a:ext cx="137160" cy="3764279"/>
            </a:xfrm>
            <a:custGeom>
              <a:avLst/>
              <a:gdLst/>
              <a:ahLst/>
              <a:cxnLst/>
              <a:rect l="l" t="t" r="r" b="b"/>
              <a:pathLst>
                <a:path w="137159" h="3764279">
                  <a:moveTo>
                    <a:pt x="137159" y="0"/>
                  </a:moveTo>
                  <a:lnTo>
                    <a:pt x="0" y="0"/>
                  </a:lnTo>
                  <a:lnTo>
                    <a:pt x="0" y="3764279"/>
                  </a:lnTo>
                  <a:lnTo>
                    <a:pt x="137159" y="3764279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75279" y="6287770"/>
              <a:ext cx="7119620" cy="0"/>
            </a:xfrm>
            <a:custGeom>
              <a:avLst/>
              <a:gdLst/>
              <a:ahLst/>
              <a:cxnLst/>
              <a:rect l="l" t="t" r="r" b="b"/>
              <a:pathLst>
                <a:path w="7119620">
                  <a:moveTo>
                    <a:pt x="0" y="0"/>
                  </a:moveTo>
                  <a:lnTo>
                    <a:pt x="7119302" y="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98139" y="2683510"/>
              <a:ext cx="0" cy="3581400"/>
            </a:xfrm>
            <a:custGeom>
              <a:avLst/>
              <a:gdLst/>
              <a:ahLst/>
              <a:cxnLst/>
              <a:rect l="l" t="t" r="r" b="b"/>
              <a:pathLst>
                <a:path h="3581400">
                  <a:moveTo>
                    <a:pt x="0" y="0"/>
                  </a:moveTo>
                  <a:lnTo>
                    <a:pt x="0" y="358140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75279" y="2660650"/>
              <a:ext cx="7119620" cy="0"/>
            </a:xfrm>
            <a:custGeom>
              <a:avLst/>
              <a:gdLst/>
              <a:ahLst/>
              <a:cxnLst/>
              <a:rect l="l" t="t" r="r" b="b"/>
              <a:pathLst>
                <a:path w="7119620">
                  <a:moveTo>
                    <a:pt x="0" y="0"/>
                  </a:moveTo>
                  <a:lnTo>
                    <a:pt x="7119302" y="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971722" y="2682875"/>
              <a:ext cx="0" cy="3581400"/>
            </a:xfrm>
            <a:custGeom>
              <a:avLst/>
              <a:gdLst/>
              <a:ahLst/>
              <a:cxnLst/>
              <a:rect l="l" t="t" r="r" b="b"/>
              <a:pathLst>
                <a:path h="3581400">
                  <a:moveTo>
                    <a:pt x="0" y="0"/>
                  </a:moveTo>
                  <a:lnTo>
                    <a:pt x="0" y="358140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38098" y="6755249"/>
            <a:ext cx="10928603" cy="738664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0" kern="1200" dirty="0">
                <a:solidFill>
                  <a:prstClr val="black"/>
                </a:solidFill>
              </a:rPr>
              <a:t>R</a:t>
            </a:r>
            <a:r>
              <a:rPr lang="en-US" sz="4800" i="0" kern="1200" spc="-5" dirty="0">
                <a:solidFill>
                  <a:prstClr val="black"/>
                </a:solidFill>
              </a:rPr>
              <a:t>OL</a:t>
            </a:r>
            <a:r>
              <a:rPr lang="en-US" sz="4800" i="0" kern="1200" dirty="0">
                <a:solidFill>
                  <a:prstClr val="black"/>
                </a:solidFill>
              </a:rPr>
              <a:t>E</a:t>
            </a:r>
            <a:r>
              <a:rPr lang="en-US" sz="4800" i="0" kern="1200" spc="5" dirty="0">
                <a:solidFill>
                  <a:prstClr val="black"/>
                </a:solidFill>
              </a:rPr>
              <a:t> </a:t>
            </a:r>
            <a:r>
              <a:rPr lang="en-US" sz="4800" i="0" kern="1200" dirty="0" smtClean="0">
                <a:solidFill>
                  <a:prstClr val="black"/>
                </a:solidFill>
              </a:rPr>
              <a:t>P</a:t>
            </a:r>
            <a:r>
              <a:rPr lang="en-US" sz="4800" i="0" kern="1200" spc="-5" dirty="0" smtClean="0">
                <a:solidFill>
                  <a:prstClr val="black"/>
                </a:solidFill>
              </a:rPr>
              <a:t>L</a:t>
            </a:r>
            <a:r>
              <a:rPr lang="en-US" sz="4800" i="0" kern="1200" dirty="0" smtClean="0">
                <a:solidFill>
                  <a:prstClr val="black"/>
                </a:solidFill>
              </a:rPr>
              <a:t>AY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830997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136265" algn="l"/>
              </a:tabLst>
              <a:defRPr/>
            </a:pPr>
            <a:r>
              <a:rPr lang="en-US" sz="5400" kern="1200" dirty="0" smtClean="0">
                <a:solidFill>
                  <a:prstClr val="black"/>
                </a:solidFill>
                <a:ea typeface="+mn-ea"/>
              </a:rPr>
              <a:t>Str</a:t>
            </a:r>
            <a:r>
              <a:rPr lang="en-US" sz="5400" kern="1200" spc="-10" dirty="0" smtClean="0">
                <a:solidFill>
                  <a:prstClr val="black"/>
                </a:solidFill>
                <a:ea typeface="+mn-ea"/>
              </a:rPr>
              <a:t>a</a:t>
            </a:r>
            <a:r>
              <a:rPr lang="en-US" sz="5400" kern="1200" dirty="0" smtClean="0">
                <a:solidFill>
                  <a:prstClr val="black"/>
                </a:solidFill>
                <a:ea typeface="+mn-ea"/>
              </a:rPr>
              <a:t>t</a:t>
            </a:r>
            <a:r>
              <a:rPr lang="en-US" sz="5400" kern="1200" spc="-10" dirty="0" smtClean="0">
                <a:solidFill>
                  <a:prstClr val="black"/>
                </a:solidFill>
                <a:ea typeface="+mn-ea"/>
              </a:rPr>
              <a:t>e</a:t>
            </a:r>
            <a:r>
              <a:rPr lang="en-US" sz="5400" kern="1200" dirty="0" smtClean="0">
                <a:solidFill>
                  <a:prstClr val="black"/>
                </a:solidFill>
                <a:ea typeface="+mn-ea"/>
              </a:rPr>
              <a:t>gic R</a:t>
            </a:r>
            <a:r>
              <a:rPr lang="en-US" sz="5400" kern="1200" spc="-10" dirty="0" smtClean="0">
                <a:solidFill>
                  <a:prstClr val="black"/>
                </a:solidFill>
                <a:ea typeface="+mn-ea"/>
              </a:rPr>
              <a:t>e</a:t>
            </a:r>
            <a:r>
              <a:rPr lang="en-US" sz="5400" kern="1200" dirty="0" smtClean="0">
                <a:solidFill>
                  <a:prstClr val="black"/>
                </a:solidFill>
                <a:ea typeface="+mn-ea"/>
              </a:rPr>
              <a:t>spon</a:t>
            </a:r>
            <a:r>
              <a:rPr lang="en-US" sz="5400" kern="1200" spc="-10" dirty="0" smtClean="0">
                <a:solidFill>
                  <a:prstClr val="black"/>
                </a:solidFill>
                <a:ea typeface="+mn-ea"/>
              </a:rPr>
              <a:t>s</a:t>
            </a:r>
            <a:r>
              <a:rPr lang="en-US" sz="5400" kern="1200" dirty="0" smtClean="0">
                <a:solidFill>
                  <a:prstClr val="black"/>
                </a:solidFill>
                <a:ea typeface="+mn-ea"/>
              </a:rPr>
              <a:t>es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50748" y="2965704"/>
            <a:ext cx="281927" cy="362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5703" y="3133343"/>
            <a:ext cx="568451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1115" y="4073651"/>
            <a:ext cx="281939" cy="362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81923" y="4241291"/>
            <a:ext cx="568451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115" y="5180075"/>
            <a:ext cx="281939" cy="362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42888" y="5774448"/>
            <a:ext cx="568447" cy="789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1115" y="6714743"/>
            <a:ext cx="281939" cy="362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43239" y="6882383"/>
            <a:ext cx="568451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80914" y="690372"/>
            <a:ext cx="2439923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86852" y="755904"/>
            <a:ext cx="733043" cy="10149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85915" y="690372"/>
            <a:ext cx="2412479" cy="1121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64423" y="755904"/>
            <a:ext cx="755903" cy="1014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16820" y="755904"/>
            <a:ext cx="729995" cy="1014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3416935">
              <a:lnSpc>
                <a:spcPct val="100000"/>
              </a:lnSpc>
            </a:pPr>
            <a:r>
              <a:rPr spc="-35" dirty="0"/>
              <a:t>G</a:t>
            </a:r>
            <a:r>
              <a:rPr spc="-30" dirty="0"/>
              <a:t>e</a:t>
            </a:r>
            <a:r>
              <a:rPr spc="-15" dirty="0"/>
              <a:t>tti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-95" dirty="0"/>
              <a:t> </a:t>
            </a:r>
            <a:r>
              <a:rPr spc="-20" dirty="0"/>
              <a:t>Start</a:t>
            </a:r>
            <a:r>
              <a:rPr spc="-30" dirty="0"/>
              <a:t>ed</a:t>
            </a:r>
            <a:r>
              <a:rPr sz="3600" dirty="0"/>
              <a:t>!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idx="1"/>
          </p:nvPr>
        </p:nvSpPr>
        <p:spPr>
          <a:xfrm>
            <a:off x="878586" y="3328415"/>
            <a:ext cx="10928603" cy="4647426"/>
          </a:xfrm>
        </p:spPr>
        <p:txBody>
          <a:bodyPr/>
          <a:lstStyle/>
          <a:p>
            <a:pPr marL="460375" marR="84455" lvl="0" indent="-4083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44642"/>
              <a:buFont typeface="Arial"/>
              <a:buChar char="•"/>
              <a:tabLst>
                <a:tab pos="461009" algn="l"/>
              </a:tabLst>
              <a:defRPr/>
            </a:pP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15" dirty="0">
                <a:solidFill>
                  <a:prstClr val="black"/>
                </a:solidFill>
              </a:rPr>
              <a:t>ha</a:t>
            </a:r>
            <a:r>
              <a:rPr lang="en-US" b="0" i="0" kern="1200" spc="-10" dirty="0">
                <a:solidFill>
                  <a:prstClr val="black"/>
                </a:solidFill>
              </a:rPr>
              <a:t>t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hav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learne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fro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st</a:t>
            </a:r>
            <a:r>
              <a:rPr lang="en-US" b="0" i="0" u="heavy" kern="1200" spc="-15" dirty="0">
                <a:solidFill>
                  <a:prstClr val="black"/>
                </a:solidFill>
              </a:rPr>
              <a:t>ages</a:t>
            </a:r>
            <a:r>
              <a:rPr lang="en-US" b="0" i="0" u="heavy" kern="1200" spc="-20" dirty="0">
                <a:solidFill>
                  <a:prstClr val="black"/>
                </a:solidFill>
              </a:rPr>
              <a:t>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of</a:t>
            </a:r>
            <a:r>
              <a:rPr lang="en-US" b="0" i="0" u="heavy" kern="1200" spc="-25" dirty="0">
                <a:solidFill>
                  <a:prstClr val="black"/>
                </a:solidFill>
              </a:rPr>
              <a:t> </a:t>
            </a:r>
            <a:r>
              <a:rPr lang="en-US" b="0" i="0" u="heavy" kern="1200" spc="-15" dirty="0">
                <a:solidFill>
                  <a:prstClr val="black"/>
                </a:solidFill>
              </a:rPr>
              <a:t>change</a:t>
            </a:r>
            <a:r>
              <a:rPr lang="en-US" b="0" i="0" u="heavy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is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ha</a:t>
            </a:r>
            <a:r>
              <a:rPr lang="en-US" b="0" i="0" kern="1200" spc="-10" dirty="0">
                <a:solidFill>
                  <a:prstClr val="black"/>
                </a:solidFill>
              </a:rPr>
              <a:t>t </a:t>
            </a:r>
            <a:r>
              <a:rPr lang="en-US" b="0" i="0" kern="1200" spc="-15" dirty="0">
                <a:solidFill>
                  <a:prstClr val="black"/>
                </a:solidFill>
              </a:rPr>
              <a:t>chang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is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20" dirty="0">
                <a:solidFill>
                  <a:prstClr val="black"/>
                </a:solidFill>
              </a:rPr>
              <a:t>a</a:t>
            </a:r>
            <a:r>
              <a:rPr lang="en-US" b="0" i="0" kern="1200" spc="-10" dirty="0">
                <a:solidFill>
                  <a:prstClr val="black"/>
                </a:solidFill>
              </a:rPr>
              <a:t> spirali</a:t>
            </a:r>
            <a:r>
              <a:rPr lang="en-US" b="0" i="0" kern="1200" spc="-15" dirty="0">
                <a:solidFill>
                  <a:prstClr val="black"/>
                </a:solidFill>
              </a:rPr>
              <a:t>n</a:t>
            </a:r>
            <a:r>
              <a:rPr lang="en-US" b="0" i="0" kern="1200" spc="-20" dirty="0">
                <a:solidFill>
                  <a:prstClr val="black"/>
                </a:solidFill>
              </a:rPr>
              <a:t>g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process, </a:t>
            </a:r>
            <a:r>
              <a:rPr lang="en-US" b="0" i="0" kern="1200" spc="-15" dirty="0">
                <a:solidFill>
                  <a:prstClr val="black"/>
                </a:solidFill>
              </a:rPr>
              <a:t>no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s</a:t>
            </a:r>
            <a:r>
              <a:rPr lang="en-US" b="0" i="0" kern="1200" spc="-20" dirty="0">
                <a:solidFill>
                  <a:prstClr val="black"/>
                </a:solidFill>
              </a:rPr>
              <a:t>o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linear.</a:t>
            </a:r>
            <a:endParaRPr lang="en-US" b="0" i="0" kern="1200" dirty="0">
              <a:solidFill>
                <a:prstClr val="black"/>
              </a:solidFill>
            </a:endParaRPr>
          </a:p>
          <a:p>
            <a:pPr marL="460375" marR="6350" lvl="0" indent="-44767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0000"/>
              </a:buClr>
              <a:buSzPct val="44642"/>
              <a:buFont typeface="Arial"/>
              <a:buChar char="•"/>
              <a:tabLst>
                <a:tab pos="461009" algn="l"/>
              </a:tabLst>
              <a:defRPr/>
            </a:pPr>
            <a:r>
              <a:rPr lang="en-US" b="0" i="0" kern="1200" spc="-30" dirty="0">
                <a:solidFill>
                  <a:prstClr val="black"/>
                </a:solidFill>
              </a:rPr>
              <a:t>P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10" dirty="0">
                <a:solidFill>
                  <a:prstClr val="black"/>
                </a:solidFill>
              </a:rPr>
              <a:t>ti</a:t>
            </a:r>
            <a:r>
              <a:rPr lang="en-US" b="0" i="0" kern="1200" spc="-15" dirty="0">
                <a:solidFill>
                  <a:prstClr val="black"/>
                </a:solidFill>
              </a:rPr>
              <a:t>en</a:t>
            </a:r>
            <a:r>
              <a:rPr lang="en-US" b="0" i="0" kern="1200" spc="-10" dirty="0">
                <a:solidFill>
                  <a:prstClr val="black"/>
                </a:solidFill>
              </a:rPr>
              <a:t>t/partici</a:t>
            </a:r>
            <a:r>
              <a:rPr lang="en-US" b="0" i="0" kern="1200" spc="-15" dirty="0">
                <a:solidFill>
                  <a:prstClr val="black"/>
                </a:solidFill>
              </a:rPr>
              <a:t>pan</a:t>
            </a:r>
            <a:r>
              <a:rPr lang="en-US" b="0" i="0" kern="1200" spc="-10" dirty="0">
                <a:solidFill>
                  <a:prstClr val="black"/>
                </a:solidFill>
              </a:rPr>
              <a:t>t’s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tivati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20" dirty="0">
                <a:solidFill>
                  <a:prstClr val="black"/>
                </a:solidFill>
              </a:rPr>
              <a:t>n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f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r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chang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is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e</a:t>
            </a:r>
            <a:r>
              <a:rPr lang="en-US" b="0" i="0" kern="1200" spc="-10" dirty="0">
                <a:solidFill>
                  <a:prstClr val="black"/>
                </a:solidFill>
              </a:rPr>
              <a:t>ffect</a:t>
            </a:r>
            <a:r>
              <a:rPr lang="en-US" b="0" i="0" kern="1200" spc="-15" dirty="0">
                <a:solidFill>
                  <a:prstClr val="black"/>
                </a:solidFill>
              </a:rPr>
              <a:t>e</a:t>
            </a:r>
            <a:r>
              <a:rPr lang="en-US" b="0" i="0" kern="1200" spc="-20" dirty="0">
                <a:solidFill>
                  <a:prstClr val="black"/>
                </a:solidFill>
              </a:rPr>
              <a:t>d </a:t>
            </a:r>
            <a:r>
              <a:rPr lang="en-US" b="0" i="0" kern="1200" spc="-15" dirty="0">
                <a:solidFill>
                  <a:prstClr val="black"/>
                </a:solidFill>
              </a:rPr>
              <a:t>by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lif</a:t>
            </a:r>
            <a:r>
              <a:rPr lang="en-US" b="0" i="0" kern="1200" spc="-15" dirty="0">
                <a:solidFill>
                  <a:prstClr val="black"/>
                </a:solidFill>
              </a:rPr>
              <a:t>e</a:t>
            </a:r>
            <a:r>
              <a:rPr lang="en-US" b="0" i="0" kern="1200" spc="-10" dirty="0">
                <a:solidFill>
                  <a:prstClr val="black"/>
                </a:solidFill>
              </a:rPr>
              <a:t>, love an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pursuit 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f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a</a:t>
            </a:r>
            <a:r>
              <a:rPr lang="en-US" b="0" i="0" kern="1200" spc="-10" dirty="0">
                <a:solidFill>
                  <a:prstClr val="black"/>
                </a:solidFill>
              </a:rPr>
              <a:t>ll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</a:t>
            </a:r>
            <a:r>
              <a:rPr lang="en-US" b="0" i="0" kern="1200" spc="-10" dirty="0">
                <a:solidFill>
                  <a:prstClr val="black"/>
                </a:solidFill>
              </a:rPr>
              <a:t>i</a:t>
            </a:r>
            <a:r>
              <a:rPr lang="en-US" b="0" i="0" kern="1200" spc="-15" dirty="0">
                <a:solidFill>
                  <a:prstClr val="black"/>
                </a:solidFill>
              </a:rPr>
              <a:t>ngs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f</a:t>
            </a:r>
            <a:r>
              <a:rPr lang="en-US" b="0" i="0" kern="1200" spc="-5" dirty="0">
                <a:solidFill>
                  <a:prstClr val="black"/>
                </a:solidFill>
              </a:rPr>
              <a:t>r</a:t>
            </a:r>
            <a:r>
              <a:rPr lang="en-US" b="0" i="0" kern="1200" spc="-10" dirty="0">
                <a:solidFill>
                  <a:prstClr val="black"/>
                </a:solidFill>
              </a:rPr>
              <a:t>ied.</a:t>
            </a:r>
            <a:endParaRPr lang="en-US" b="0" i="0" kern="1200" dirty="0">
              <a:solidFill>
                <a:prstClr val="black"/>
              </a:solidFill>
            </a:endParaRPr>
          </a:p>
          <a:p>
            <a:pPr marL="460375" marR="259079" lvl="0" indent="-447675" algn="just" defTabSz="914400" rtl="0" eaLnBrk="1" fontAlgn="auto" latinLnBrk="0" hangingPunct="1">
              <a:lnSpc>
                <a:spcPct val="100000"/>
              </a:lnSpc>
              <a:spcBef>
                <a:spcPts val="1989"/>
              </a:spcBef>
              <a:spcAft>
                <a:spcPts val="0"/>
              </a:spcAft>
              <a:buClr>
                <a:srgbClr val="800000"/>
              </a:buClr>
              <a:buSzPct val="44642"/>
              <a:buFont typeface="Arial"/>
              <a:buChar char="•"/>
              <a:tabLst>
                <a:tab pos="461009" algn="l"/>
              </a:tabLst>
              <a:defRPr/>
            </a:pPr>
            <a:r>
              <a:rPr lang="en-US" b="0" i="0" u="heavy" kern="1200" spc="-30" dirty="0">
                <a:solidFill>
                  <a:prstClr val="black"/>
                </a:solidFill>
              </a:rPr>
              <a:t>O</a:t>
            </a:r>
            <a:r>
              <a:rPr lang="en-US" b="0" i="0" u="heavy" kern="1200" spc="-10" dirty="0">
                <a:solidFill>
                  <a:prstClr val="black"/>
                </a:solidFill>
              </a:rPr>
              <a:t>ur rol</a:t>
            </a:r>
            <a:r>
              <a:rPr lang="en-US" b="0" i="0" u="heavy" kern="1200" spc="-20" dirty="0">
                <a:solidFill>
                  <a:prstClr val="black"/>
                </a:solidFill>
              </a:rPr>
              <a:t>e</a:t>
            </a:r>
            <a:r>
              <a:rPr lang="en-US" b="0" i="0" u="heavy" kern="1200" spc="-5" dirty="0">
                <a:solidFill>
                  <a:prstClr val="black"/>
                </a:solidFill>
              </a:rPr>
              <a:t>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i</a:t>
            </a:r>
            <a:r>
              <a:rPr lang="en-US" b="0" i="0" u="heavy" kern="1200" spc="-15" dirty="0">
                <a:solidFill>
                  <a:prstClr val="black"/>
                </a:solidFill>
              </a:rPr>
              <a:t>s</a:t>
            </a:r>
            <a:r>
              <a:rPr lang="en-US" b="0" i="0" u="heavy" kern="1200" spc="-5" dirty="0">
                <a:solidFill>
                  <a:prstClr val="black"/>
                </a:solidFill>
              </a:rPr>
              <a:t>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t</a:t>
            </a:r>
            <a:r>
              <a:rPr lang="en-US" b="0" i="0" u="heavy" kern="1200" spc="-20" dirty="0">
                <a:solidFill>
                  <a:prstClr val="black"/>
                </a:solidFill>
              </a:rPr>
              <a:t>o</a:t>
            </a:r>
            <a:r>
              <a:rPr lang="en-US" b="0" i="0" u="heavy" kern="1200" spc="-15" dirty="0">
                <a:solidFill>
                  <a:prstClr val="black"/>
                </a:solidFill>
              </a:rPr>
              <a:t> have</a:t>
            </a:r>
            <a:r>
              <a:rPr lang="en-US" b="0" i="0" u="heavy" kern="1200" spc="-10" dirty="0">
                <a:solidFill>
                  <a:prstClr val="black"/>
                </a:solidFill>
              </a:rPr>
              <a:t> skill</a:t>
            </a:r>
            <a:r>
              <a:rPr lang="en-US" b="0" i="0" u="heavy" kern="1200" spc="-15" dirty="0">
                <a:solidFill>
                  <a:prstClr val="black"/>
                </a:solidFill>
              </a:rPr>
              <a:t>s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i</a:t>
            </a:r>
            <a:r>
              <a:rPr lang="en-US" b="0" i="0" u="heavy" kern="1200" spc="-20" dirty="0">
                <a:solidFill>
                  <a:prstClr val="black"/>
                </a:solidFill>
              </a:rPr>
              <a:t>n</a:t>
            </a:r>
            <a:r>
              <a:rPr lang="en-US" b="0" i="0" u="heavy" kern="1200" spc="-5" dirty="0">
                <a:solidFill>
                  <a:prstClr val="black"/>
                </a:solidFill>
              </a:rPr>
              <a:t>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our tool</a:t>
            </a:r>
            <a:r>
              <a:rPr lang="en-US" b="0" i="0" u="heavy" kern="1200" spc="-25" dirty="0">
                <a:solidFill>
                  <a:prstClr val="black"/>
                </a:solidFill>
              </a:rPr>
              <a:t> </a:t>
            </a:r>
            <a:r>
              <a:rPr lang="en-US" b="0" i="0" u="heavy" kern="1200" spc="-10" dirty="0">
                <a:solidFill>
                  <a:prstClr val="black"/>
                </a:solidFill>
              </a:rPr>
              <a:t>box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ha</a:t>
            </a:r>
            <a:r>
              <a:rPr lang="en-US" b="0" i="0" kern="1200" spc="-10" dirty="0">
                <a:solidFill>
                  <a:prstClr val="black"/>
                </a:solidFill>
              </a:rPr>
              <a:t>t recogniz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15" dirty="0">
                <a:solidFill>
                  <a:prstClr val="black"/>
                </a:solidFill>
              </a:rPr>
              <a:t>he</a:t>
            </a:r>
            <a:r>
              <a:rPr lang="en-US" b="0" i="0" kern="1200" spc="-20" dirty="0">
                <a:solidFill>
                  <a:prstClr val="black"/>
                </a:solidFill>
              </a:rPr>
              <a:t>n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an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i</a:t>
            </a:r>
            <a:r>
              <a:rPr lang="en-US" b="0" i="0" kern="1200" spc="-15" dirty="0">
                <a:solidFill>
                  <a:prstClr val="black"/>
                </a:solidFill>
              </a:rPr>
              <a:t>nd</a:t>
            </a:r>
            <a:r>
              <a:rPr lang="en-US" b="0" i="0" kern="1200" spc="-10" dirty="0">
                <a:solidFill>
                  <a:prstClr val="black"/>
                </a:solidFill>
              </a:rPr>
              <a:t>ivi</a:t>
            </a:r>
            <a:r>
              <a:rPr lang="en-US" b="0" i="0" kern="1200" spc="-15" dirty="0">
                <a:solidFill>
                  <a:prstClr val="black"/>
                </a:solidFill>
              </a:rPr>
              <a:t>dua</a:t>
            </a:r>
            <a:r>
              <a:rPr lang="en-US" b="0" i="0" kern="1200" spc="-10" dirty="0">
                <a:solidFill>
                  <a:prstClr val="black"/>
                </a:solidFill>
              </a:rPr>
              <a:t>l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has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0" dirty="0">
                <a:solidFill>
                  <a:prstClr val="black"/>
                </a:solidFill>
              </a:rPr>
              <a:t>ove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to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20" dirty="0">
                <a:solidFill>
                  <a:prstClr val="black"/>
                </a:solidFill>
              </a:rPr>
              <a:t>a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d</a:t>
            </a:r>
            <a:r>
              <a:rPr lang="en-US" b="0" i="0" kern="1200" spc="-10" dirty="0">
                <a:solidFill>
                  <a:prstClr val="black"/>
                </a:solidFill>
              </a:rPr>
              <a:t>ifferent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st</a:t>
            </a:r>
            <a:r>
              <a:rPr lang="en-US" b="0" i="0" kern="1200" spc="-15" dirty="0">
                <a:solidFill>
                  <a:prstClr val="black"/>
                </a:solidFill>
              </a:rPr>
              <a:t>ag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an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us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thos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ools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to</a:t>
            </a:r>
            <a:r>
              <a:rPr lang="en-US" b="0" i="0" kern="1200" spc="-10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ad</a:t>
            </a:r>
            <a:r>
              <a:rPr lang="en-US" b="0" i="0" kern="1200" spc="-10" dirty="0">
                <a:solidFill>
                  <a:prstClr val="black"/>
                </a:solidFill>
              </a:rPr>
              <a:t>just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tivati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20" dirty="0">
                <a:solidFill>
                  <a:prstClr val="black"/>
                </a:solidFill>
              </a:rPr>
              <a:t>n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10" dirty="0">
                <a:solidFill>
                  <a:prstClr val="black"/>
                </a:solidFill>
              </a:rPr>
              <a:t>ar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change.</a:t>
            </a:r>
            <a:endParaRPr lang="en-US" b="0" i="0" kern="1200" dirty="0">
              <a:solidFill>
                <a:prstClr val="black"/>
              </a:solidFill>
            </a:endParaRPr>
          </a:p>
          <a:p>
            <a:pPr marL="460375" marR="425450" lvl="0" indent="-44767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0000"/>
              </a:buClr>
              <a:buSzPct val="44642"/>
              <a:buFont typeface="Arial"/>
              <a:buChar char="•"/>
              <a:tabLst>
                <a:tab pos="461009" algn="l"/>
              </a:tabLst>
              <a:defRPr/>
            </a:pPr>
            <a:r>
              <a:rPr lang="en-US" b="0" i="0" kern="1200" spc="-30" dirty="0">
                <a:solidFill>
                  <a:prstClr val="black"/>
                </a:solidFill>
              </a:rPr>
              <a:t>RE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30" dirty="0">
                <a:solidFill>
                  <a:prstClr val="black"/>
                </a:solidFill>
              </a:rPr>
              <a:t>E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30" dirty="0">
                <a:solidFill>
                  <a:prstClr val="black"/>
                </a:solidFill>
              </a:rPr>
              <a:t>BE</a:t>
            </a:r>
            <a:r>
              <a:rPr lang="en-US" b="0" i="0" kern="1200" spc="-25" dirty="0">
                <a:solidFill>
                  <a:prstClr val="black"/>
                </a:solidFill>
              </a:rPr>
              <a:t>R</a:t>
            </a:r>
            <a:r>
              <a:rPr lang="en-US" b="0" i="0" kern="1200" spc="4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ar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tivat</a:t>
            </a:r>
            <a:r>
              <a:rPr lang="en-US" b="0" i="0" kern="1200" spc="-15" dirty="0">
                <a:solidFill>
                  <a:prstClr val="black"/>
                </a:solidFill>
              </a:rPr>
              <a:t>e</a:t>
            </a:r>
            <a:r>
              <a:rPr lang="en-US" b="0" i="0" kern="1200" spc="-20" dirty="0">
                <a:solidFill>
                  <a:prstClr val="black"/>
                </a:solidFill>
              </a:rPr>
              <a:t>d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f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r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15" dirty="0">
                <a:solidFill>
                  <a:prstClr val="black"/>
                </a:solidFill>
              </a:rPr>
              <a:t>ha</a:t>
            </a:r>
            <a:r>
              <a:rPr lang="en-US" b="0" i="0" kern="1200" spc="-10" dirty="0">
                <a:solidFill>
                  <a:prstClr val="black"/>
                </a:solidFill>
              </a:rPr>
              <a:t>tever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1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ar</a:t>
            </a:r>
            <a:r>
              <a:rPr lang="en-US" b="0" i="0" kern="1200" spc="-20" dirty="0">
                <a:solidFill>
                  <a:prstClr val="black"/>
                </a:solidFill>
              </a:rPr>
              <a:t>e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do</a:t>
            </a:r>
            <a:r>
              <a:rPr lang="en-US" b="0" i="0" kern="1200" spc="-10" dirty="0">
                <a:solidFill>
                  <a:prstClr val="black"/>
                </a:solidFill>
              </a:rPr>
              <a:t>i</a:t>
            </a:r>
            <a:r>
              <a:rPr lang="en-US" b="0" i="0" kern="1200" spc="-15" dirty="0">
                <a:solidFill>
                  <a:prstClr val="black"/>
                </a:solidFill>
              </a:rPr>
              <a:t>ng</a:t>
            </a:r>
            <a:r>
              <a:rPr lang="en-US" b="0" i="0" kern="1200" spc="-10" dirty="0">
                <a:solidFill>
                  <a:prstClr val="black"/>
                </a:solidFill>
              </a:rPr>
              <a:t>...</a:t>
            </a:r>
            <a:r>
              <a:rPr lang="en-US" b="0" i="0" kern="1200" spc="-30" dirty="0">
                <a:solidFill>
                  <a:prstClr val="black"/>
                </a:solidFill>
              </a:rPr>
              <a:t>S</a:t>
            </a:r>
            <a:r>
              <a:rPr lang="en-US" b="0" i="0" kern="1200" spc="-20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 </a:t>
            </a:r>
            <a:r>
              <a:rPr lang="en-US" b="0" i="0" kern="1200" spc="-30" dirty="0">
                <a:solidFill>
                  <a:prstClr val="black"/>
                </a:solidFill>
              </a:rPr>
              <a:t>w</a:t>
            </a:r>
            <a:r>
              <a:rPr lang="en-US" b="0" i="0" kern="1200" spc="-15" dirty="0">
                <a:solidFill>
                  <a:prstClr val="black"/>
                </a:solidFill>
              </a:rPr>
              <a:t>ha</a:t>
            </a:r>
            <a:r>
              <a:rPr lang="en-US" b="0" i="0" kern="1200" spc="-10" dirty="0">
                <a:solidFill>
                  <a:prstClr val="black"/>
                </a:solidFill>
              </a:rPr>
              <a:t>t</a:t>
            </a:r>
            <a:r>
              <a:rPr lang="en-US" b="0" i="0" kern="1200" dirty="0">
                <a:solidFill>
                  <a:prstClr val="black"/>
                </a:solidFill>
              </a:rPr>
              <a:t> </a:t>
            </a:r>
            <a:r>
              <a:rPr lang="en-US" b="0" i="0" kern="1200" spc="-25" dirty="0">
                <a:solidFill>
                  <a:prstClr val="black"/>
                </a:solidFill>
              </a:rPr>
              <a:t>m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tivat</a:t>
            </a:r>
            <a:r>
              <a:rPr lang="en-US" b="0" i="0" kern="1200" spc="-15" dirty="0">
                <a:solidFill>
                  <a:prstClr val="black"/>
                </a:solidFill>
              </a:rPr>
              <a:t>es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us</a:t>
            </a:r>
            <a:r>
              <a:rPr lang="en-US" b="0" i="0" kern="1200" spc="-5" dirty="0">
                <a:solidFill>
                  <a:prstClr val="black"/>
                </a:solidFill>
              </a:rPr>
              <a:t> </a:t>
            </a:r>
            <a:r>
              <a:rPr lang="en-US" b="0" i="0" kern="1200" spc="-10" dirty="0">
                <a:solidFill>
                  <a:prstClr val="black"/>
                </a:solidFill>
              </a:rPr>
              <a:t>f</a:t>
            </a:r>
            <a:r>
              <a:rPr lang="en-US" b="0" i="0" kern="1200" spc="-15" dirty="0">
                <a:solidFill>
                  <a:prstClr val="black"/>
                </a:solidFill>
              </a:rPr>
              <a:t>o</a:t>
            </a:r>
            <a:r>
              <a:rPr lang="en-US" b="0" i="0" kern="1200" spc="-10" dirty="0">
                <a:solidFill>
                  <a:prstClr val="black"/>
                </a:solidFill>
              </a:rPr>
              <a:t>r</a:t>
            </a:r>
            <a:r>
              <a:rPr lang="en-US" b="0" i="0" kern="1200" spc="5" dirty="0">
                <a:solidFill>
                  <a:prstClr val="black"/>
                </a:solidFill>
              </a:rPr>
              <a:t> </a:t>
            </a:r>
            <a:r>
              <a:rPr lang="en-US" b="0" i="0" kern="1200" spc="-15" dirty="0">
                <a:solidFill>
                  <a:prstClr val="black"/>
                </a:solidFill>
              </a:rPr>
              <a:t>behav</a:t>
            </a:r>
            <a:r>
              <a:rPr lang="en-US" b="0" i="0" kern="1200" spc="-10" dirty="0">
                <a:solidFill>
                  <a:prstClr val="black"/>
                </a:solidFill>
              </a:rPr>
              <a:t>iors</a:t>
            </a:r>
            <a:r>
              <a:rPr lang="en-US" b="0" i="0" kern="1200" spc="-10" dirty="0" smtClean="0">
                <a:solidFill>
                  <a:prstClr val="black"/>
                </a:solidFill>
              </a:rPr>
              <a:t>?</a:t>
            </a:r>
            <a:endParaRPr lang="en-US" dirty="0"/>
          </a:p>
        </p:txBody>
      </p:sp>
      <p:sp>
        <p:nvSpPr>
          <p:cNvPr id="33" name="object 33" descr="sign that says, &quot;Change Ahead&quot;"/>
          <p:cNvSpPr/>
          <p:nvPr/>
        </p:nvSpPr>
        <p:spPr>
          <a:xfrm>
            <a:off x="9389364" y="172212"/>
            <a:ext cx="3319271" cy="25359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72839" y="690372"/>
            <a:ext cx="5684519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92891" y="690372"/>
            <a:ext cx="806195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2809240">
              <a:lnSpc>
                <a:spcPct val="100000"/>
              </a:lnSpc>
            </a:pPr>
            <a:r>
              <a:rPr spc="-20" dirty="0"/>
              <a:t>Strate</a:t>
            </a:r>
            <a:r>
              <a:rPr spc="-30" dirty="0"/>
              <a:t>g</a:t>
            </a:r>
            <a:r>
              <a:rPr spc="-20" dirty="0"/>
              <a:t>ic</a:t>
            </a:r>
            <a:r>
              <a:rPr spc="20" dirty="0"/>
              <a:t> </a:t>
            </a:r>
            <a:r>
              <a:rPr spc="-35" dirty="0"/>
              <a:t>Re</a:t>
            </a:r>
            <a:r>
              <a:rPr spc="-25" dirty="0"/>
              <a:t>s</a:t>
            </a:r>
            <a:r>
              <a:rPr spc="-30" dirty="0"/>
              <a:t>pon</a:t>
            </a:r>
            <a:r>
              <a:rPr spc="-25" dirty="0"/>
              <a:t>ses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778000" y="2895600"/>
            <a:ext cx="9785603" cy="1039515"/>
          </a:xfrm>
        </p:spPr>
        <p:txBody>
          <a:bodyPr/>
          <a:lstStyle/>
          <a:p>
            <a:pPr marL="317500" marR="6350" lvl="0" indent="-304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17500" algn="l"/>
              </a:tabLst>
              <a:defRPr/>
            </a:pPr>
            <a:r>
              <a:rPr lang="en-US" sz="2400" i="0" kern="1200" spc="-5" dirty="0">
                <a:solidFill>
                  <a:prstClr val="black"/>
                </a:solidFill>
              </a:rPr>
              <a:t>Sh</a:t>
            </a:r>
            <a:r>
              <a:rPr lang="en-US" sz="2400" i="0" kern="1200" dirty="0">
                <a:solidFill>
                  <a:prstClr val="black"/>
                </a:solidFill>
              </a:rPr>
              <a:t>ifti</a:t>
            </a:r>
            <a:r>
              <a:rPr lang="en-US" sz="2400" i="0" kern="1200" spc="-5" dirty="0">
                <a:solidFill>
                  <a:prstClr val="black"/>
                </a:solidFill>
              </a:rPr>
              <a:t>n</a:t>
            </a:r>
            <a:r>
              <a:rPr lang="en-US" sz="2400" i="0" kern="1200" dirty="0">
                <a:solidFill>
                  <a:prstClr val="black"/>
                </a:solidFill>
              </a:rPr>
              <a:t>g</a:t>
            </a:r>
            <a:r>
              <a:rPr lang="en-US" sz="2400" i="0" kern="1200" spc="-3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f</a:t>
            </a:r>
            <a:r>
              <a:rPr lang="en-US" sz="2400" i="0" kern="1200" spc="-5" dirty="0">
                <a:solidFill>
                  <a:prstClr val="black"/>
                </a:solidFill>
              </a:rPr>
              <a:t>ocus</a:t>
            </a:r>
            <a:r>
              <a:rPr lang="en-US" sz="2400" i="0" kern="1200" dirty="0">
                <a:solidFill>
                  <a:prstClr val="black"/>
                </a:solidFill>
              </a:rPr>
              <a:t>:</a:t>
            </a:r>
            <a:r>
              <a:rPr lang="en-US" sz="240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Findin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3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el</a:t>
            </a:r>
            <a:r>
              <a:rPr lang="en-US" sz="2400" b="0" i="0" kern="1200" dirty="0">
                <a:solidFill>
                  <a:prstClr val="black"/>
                </a:solidFill>
              </a:rPr>
              <a:t>se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al</a:t>
            </a:r>
            <a:r>
              <a:rPr lang="en-US" sz="2400" b="0" i="0" kern="1200" dirty="0">
                <a:solidFill>
                  <a:prstClr val="black"/>
                </a:solidFill>
              </a:rPr>
              <a:t>k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abou</a:t>
            </a:r>
            <a:r>
              <a:rPr lang="en-US" sz="2400" b="0" i="0" kern="1200" dirty="0">
                <a:solidFill>
                  <a:prstClr val="black"/>
                </a:solidFill>
              </a:rPr>
              <a:t>t,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goin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ound ba</a:t>
            </a:r>
            <a:r>
              <a:rPr lang="en-US" sz="2400" b="0" i="0" kern="1200" dirty="0">
                <a:solidFill>
                  <a:prstClr val="black"/>
                </a:solidFill>
              </a:rPr>
              <a:t>rr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</a:t>
            </a:r>
            <a:r>
              <a:rPr lang="en-US" sz="2400" b="0" i="0" kern="1200" dirty="0">
                <a:solidFill>
                  <a:prstClr val="black"/>
                </a:solidFill>
              </a:rPr>
              <a:t>rs r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he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7" name="object 7"/>
          <p:cNvSpPr/>
          <p:nvPr/>
        </p:nvSpPr>
        <p:spPr>
          <a:xfrm>
            <a:off x="3564635" y="4607050"/>
            <a:ext cx="6379463" cy="4649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 descr="picture of a blurred out road and scenery as if speeding by"/>
          <p:cNvSpPr/>
          <p:nvPr/>
        </p:nvSpPr>
        <p:spPr>
          <a:xfrm>
            <a:off x="3770007" y="4811407"/>
            <a:ext cx="5791196" cy="4062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having a discussion at the table "/>
          <p:cNvGrpSpPr/>
          <p:nvPr/>
        </p:nvGrpSpPr>
        <p:grpSpPr>
          <a:xfrm>
            <a:off x="2997200" y="1828800"/>
            <a:ext cx="7237730" cy="4953000"/>
            <a:chOff x="2997200" y="1828800"/>
            <a:chExt cx="7237730" cy="4953000"/>
          </a:xfrm>
        </p:grpSpPr>
        <p:sp>
          <p:nvSpPr>
            <p:cNvPr id="2" name="object 2"/>
            <p:cNvSpPr/>
            <p:nvPr/>
          </p:nvSpPr>
          <p:spPr>
            <a:xfrm>
              <a:off x="3226307" y="2057400"/>
              <a:ext cx="6791972" cy="45080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2997200" y="6644640"/>
              <a:ext cx="7237730" cy="137160"/>
            </a:xfrm>
            <a:custGeom>
              <a:avLst/>
              <a:gdLst/>
              <a:ahLst/>
              <a:cxnLst/>
              <a:rect l="l" t="t" r="r" b="b"/>
              <a:pathLst>
                <a:path w="7237730" h="137159">
                  <a:moveTo>
                    <a:pt x="0" y="137159"/>
                  </a:moveTo>
                  <a:lnTo>
                    <a:pt x="7237412" y="137159"/>
                  </a:lnTo>
                  <a:lnTo>
                    <a:pt x="7237412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97200" y="1965960"/>
              <a:ext cx="137160" cy="4678680"/>
            </a:xfrm>
            <a:custGeom>
              <a:avLst/>
              <a:gdLst/>
              <a:ahLst/>
              <a:cxnLst/>
              <a:rect l="l" t="t" r="r" b="b"/>
              <a:pathLst>
                <a:path w="137160" h="4678680">
                  <a:moveTo>
                    <a:pt x="0" y="4678680"/>
                  </a:moveTo>
                  <a:lnTo>
                    <a:pt x="137160" y="467868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678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97200" y="1828800"/>
              <a:ext cx="7237730" cy="137160"/>
            </a:xfrm>
            <a:custGeom>
              <a:avLst/>
              <a:gdLst/>
              <a:ahLst/>
              <a:cxnLst/>
              <a:rect l="l" t="t" r="r" b="b"/>
              <a:pathLst>
                <a:path w="7237730" h="137160">
                  <a:moveTo>
                    <a:pt x="0" y="137159"/>
                  </a:moveTo>
                  <a:lnTo>
                    <a:pt x="7237412" y="137159"/>
                  </a:lnTo>
                  <a:lnTo>
                    <a:pt x="7237412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97452" y="1965960"/>
              <a:ext cx="137160" cy="4678680"/>
            </a:xfrm>
            <a:custGeom>
              <a:avLst/>
              <a:gdLst/>
              <a:ahLst/>
              <a:cxnLst/>
              <a:rect l="l" t="t" r="r" b="b"/>
              <a:pathLst>
                <a:path w="137159" h="4678680">
                  <a:moveTo>
                    <a:pt x="137159" y="0"/>
                  </a:moveTo>
                  <a:lnTo>
                    <a:pt x="0" y="0"/>
                  </a:lnTo>
                  <a:lnTo>
                    <a:pt x="0" y="4678680"/>
                  </a:lnTo>
                  <a:lnTo>
                    <a:pt x="137159" y="4678680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80079" y="6576059"/>
              <a:ext cx="6871970" cy="0"/>
            </a:xfrm>
            <a:custGeom>
              <a:avLst/>
              <a:gdLst/>
              <a:ahLst/>
              <a:cxnLst/>
              <a:rect l="l" t="t" r="r" b="b"/>
              <a:pathLst>
                <a:path w="6871970">
                  <a:moveTo>
                    <a:pt x="0" y="0"/>
                  </a:moveTo>
                  <a:lnTo>
                    <a:pt x="6871652" y="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2939" y="2057400"/>
              <a:ext cx="0" cy="4495800"/>
            </a:xfrm>
            <a:custGeom>
              <a:avLst/>
              <a:gdLst/>
              <a:ahLst/>
              <a:cxnLst/>
              <a:rect l="l" t="t" r="r" b="b"/>
              <a:pathLst>
                <a:path h="4495800">
                  <a:moveTo>
                    <a:pt x="0" y="0"/>
                  </a:moveTo>
                  <a:lnTo>
                    <a:pt x="0" y="449580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80079" y="2034539"/>
              <a:ext cx="6871970" cy="0"/>
            </a:xfrm>
            <a:custGeom>
              <a:avLst/>
              <a:gdLst/>
              <a:ahLst/>
              <a:cxnLst/>
              <a:rect l="l" t="t" r="r" b="b"/>
              <a:pathLst>
                <a:path w="6871970">
                  <a:moveTo>
                    <a:pt x="0" y="0"/>
                  </a:moveTo>
                  <a:lnTo>
                    <a:pt x="6871652" y="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28872" y="2057400"/>
              <a:ext cx="0" cy="4495800"/>
            </a:xfrm>
            <a:custGeom>
              <a:avLst/>
              <a:gdLst/>
              <a:ahLst/>
              <a:cxnLst/>
              <a:rect l="l" t="t" r="r" b="b"/>
              <a:pathLst>
                <a:path h="4495800">
                  <a:moveTo>
                    <a:pt x="0" y="0"/>
                  </a:moveTo>
                  <a:lnTo>
                    <a:pt x="0" y="449580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498600">
              <a:lnSpc>
                <a:spcPct val="100000"/>
              </a:lnSpc>
            </a:pPr>
            <a:r>
              <a:rPr spc="-20" dirty="0"/>
              <a:t>Strate</a:t>
            </a:r>
            <a:r>
              <a:rPr spc="-30" dirty="0"/>
              <a:t>g</a:t>
            </a:r>
            <a:r>
              <a:rPr spc="-20" dirty="0"/>
              <a:t>ic</a:t>
            </a:r>
            <a:r>
              <a:rPr spc="20" dirty="0"/>
              <a:t> </a:t>
            </a:r>
            <a:r>
              <a:rPr spc="-35" dirty="0"/>
              <a:t>Re</a:t>
            </a:r>
            <a:r>
              <a:rPr spc="-25" dirty="0"/>
              <a:t>s</a:t>
            </a:r>
            <a:r>
              <a:rPr spc="-30" dirty="0"/>
              <a:t>pon</a:t>
            </a:r>
            <a:r>
              <a:rPr spc="-25" dirty="0"/>
              <a:t>se</a:t>
            </a:r>
            <a:r>
              <a:rPr spc="25" dirty="0"/>
              <a:t> </a:t>
            </a:r>
            <a:r>
              <a:rPr spc="-20" dirty="0"/>
              <a:t>(c</a:t>
            </a:r>
            <a:r>
              <a:rPr spc="-30" dirty="0"/>
              <a:t>on</a:t>
            </a:r>
            <a:r>
              <a:rPr spc="-15" dirty="0"/>
              <a:t>ti</a:t>
            </a:r>
            <a:r>
              <a:rPr spc="-30" dirty="0"/>
              <a:t>nued)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038098" y="2743200"/>
            <a:ext cx="10928603" cy="1039515"/>
          </a:xfrm>
        </p:spPr>
        <p:txBody>
          <a:bodyPr/>
          <a:lstStyle/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i="0" kern="1200" spc="-5" dirty="0">
                <a:solidFill>
                  <a:prstClr val="black"/>
                </a:solidFill>
              </a:rPr>
              <a:t>Re</a:t>
            </a:r>
            <a:r>
              <a:rPr lang="en-US" sz="2400" i="0" kern="1200" dirty="0">
                <a:solidFill>
                  <a:prstClr val="black"/>
                </a:solidFill>
              </a:rPr>
              <a:t>fr</a:t>
            </a:r>
            <a:r>
              <a:rPr lang="en-US" sz="2400" i="0" kern="1200" spc="-5" dirty="0">
                <a:solidFill>
                  <a:prstClr val="black"/>
                </a:solidFill>
              </a:rPr>
              <a:t>a</a:t>
            </a:r>
            <a:r>
              <a:rPr lang="en-US" sz="2400" i="0" kern="1200" dirty="0">
                <a:solidFill>
                  <a:prstClr val="black"/>
                </a:solidFill>
              </a:rPr>
              <a:t>mi</a:t>
            </a:r>
            <a:r>
              <a:rPr lang="en-US" sz="2400" i="0" kern="1200" spc="-5" dirty="0">
                <a:solidFill>
                  <a:prstClr val="black"/>
                </a:solidFill>
              </a:rPr>
              <a:t>n</a:t>
            </a:r>
            <a:r>
              <a:rPr lang="en-US" sz="2400" i="0" kern="1200" dirty="0">
                <a:solidFill>
                  <a:prstClr val="black"/>
                </a:solidFill>
              </a:rPr>
              <a:t>g -</a:t>
            </a:r>
            <a:r>
              <a:rPr lang="en-US" sz="240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ck</a:t>
            </a:r>
            <a:r>
              <a:rPr lang="en-US" sz="2400" b="0" i="0" kern="1200" spc="-5" dirty="0">
                <a:solidFill>
                  <a:prstClr val="black"/>
                </a:solidFill>
              </a:rPr>
              <a:t>nowledge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5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lien</a:t>
            </a:r>
            <a:r>
              <a:rPr lang="en-US" sz="2400" b="0" i="0" kern="1200" dirty="0">
                <a:solidFill>
                  <a:prstClr val="black"/>
                </a:solidFill>
              </a:rPr>
              <a:t>ts r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w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eeling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hough</a:t>
            </a:r>
            <a:r>
              <a:rPr lang="en-US" sz="2400" b="0" i="0" kern="1200" dirty="0">
                <a:solidFill>
                  <a:prstClr val="black"/>
                </a:solidFill>
              </a:rPr>
              <a:t>ts,</a:t>
            </a:r>
            <a:r>
              <a:rPr lang="en-US" sz="2400" b="0" i="0" kern="1200" spc="-5" dirty="0">
                <a:solidFill>
                  <a:prstClr val="black"/>
                </a:solidFill>
              </a:rPr>
              <a:t> bu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o</a:t>
            </a:r>
            <a:r>
              <a:rPr lang="en-US" sz="2400" b="0" i="0" kern="1200" dirty="0">
                <a:solidFill>
                  <a:prstClr val="black"/>
                </a:solidFill>
              </a:rPr>
              <a:t>ff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rs a </a:t>
            </a:r>
            <a:r>
              <a:rPr lang="en-US" sz="2400" b="0" i="0" kern="1200" spc="-5" dirty="0">
                <a:solidFill>
                  <a:prstClr val="black"/>
                </a:solidFill>
              </a:rPr>
              <a:t>di</a:t>
            </a:r>
            <a:r>
              <a:rPr lang="en-US" sz="2400" b="0" i="0" kern="1200" dirty="0">
                <a:solidFill>
                  <a:prstClr val="black"/>
                </a:solidFill>
              </a:rPr>
              <a:t>ff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pe</a:t>
            </a:r>
            <a:r>
              <a:rPr lang="en-US" sz="2400" b="0" i="0" kern="1200" dirty="0">
                <a:solidFill>
                  <a:prstClr val="black"/>
                </a:solidFill>
              </a:rPr>
              <a:t>rs</a:t>
            </a:r>
            <a:r>
              <a:rPr lang="en-US" sz="2400" b="0" i="0" kern="1200" spc="-5" dirty="0">
                <a:solidFill>
                  <a:prstClr val="black"/>
                </a:solidFill>
              </a:rPr>
              <a:t>pe</a:t>
            </a:r>
            <a:r>
              <a:rPr lang="en-US" sz="2400" b="0" i="0" kern="1200" dirty="0">
                <a:solidFill>
                  <a:prstClr val="black"/>
                </a:solidFill>
              </a:rPr>
              <a:t>ct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grpSp>
        <p:nvGrpSpPr>
          <p:cNvPr id="12" name="Group 11" descr="looking out a window with an ocean scenery"/>
          <p:cNvGrpSpPr/>
          <p:nvPr/>
        </p:nvGrpSpPr>
        <p:grpSpPr>
          <a:xfrm>
            <a:off x="2660904" y="4197350"/>
            <a:ext cx="7802879" cy="5173723"/>
            <a:chOff x="2660904" y="4197350"/>
            <a:chExt cx="7802879" cy="5173723"/>
          </a:xfrm>
        </p:grpSpPr>
        <p:sp>
          <p:nvSpPr>
            <p:cNvPr id="7" name="object 7"/>
            <p:cNvSpPr/>
            <p:nvPr/>
          </p:nvSpPr>
          <p:spPr>
            <a:xfrm>
              <a:off x="2660904" y="4355591"/>
              <a:ext cx="7802879" cy="50154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25800" y="4419600"/>
              <a:ext cx="6400800" cy="4114800"/>
            </a:xfrm>
            <a:custGeom>
              <a:avLst/>
              <a:gdLst/>
              <a:ahLst/>
              <a:cxnLst/>
              <a:rect l="l" t="t" r="r" b="b"/>
              <a:pathLst>
                <a:path w="6400800" h="4114800">
                  <a:moveTo>
                    <a:pt x="0" y="0"/>
                  </a:moveTo>
                  <a:lnTo>
                    <a:pt x="6400800" y="0"/>
                  </a:lnTo>
                  <a:lnTo>
                    <a:pt x="6400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7229" y="4419358"/>
              <a:ext cx="7226553" cy="41264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03550" y="4197350"/>
              <a:ext cx="6845300" cy="4559300"/>
            </a:xfrm>
            <a:custGeom>
              <a:avLst/>
              <a:gdLst/>
              <a:ahLst/>
              <a:cxnLst/>
              <a:rect l="l" t="t" r="r" b="b"/>
              <a:pathLst>
                <a:path w="6845300" h="4559300">
                  <a:moveTo>
                    <a:pt x="0" y="0"/>
                  </a:moveTo>
                  <a:lnTo>
                    <a:pt x="6845300" y="0"/>
                  </a:lnTo>
                  <a:lnTo>
                    <a:pt x="6845300" y="4559300"/>
                  </a:lnTo>
                  <a:lnTo>
                    <a:pt x="0" y="4559300"/>
                  </a:lnTo>
                  <a:lnTo>
                    <a:pt x="0" y="0"/>
                  </a:lnTo>
                  <a:close/>
                </a:path>
              </a:pathLst>
            </a:custGeom>
            <a:ln w="44450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cartoon pictures having a discussion with text bubles over their heads"/>
          <p:cNvGrpSpPr/>
          <p:nvPr/>
        </p:nvGrpSpPr>
        <p:grpSpPr>
          <a:xfrm>
            <a:off x="3835400" y="2175510"/>
            <a:ext cx="4945380" cy="4946650"/>
            <a:chOff x="3835400" y="2175510"/>
            <a:chExt cx="4945380" cy="4946650"/>
          </a:xfrm>
        </p:grpSpPr>
        <p:sp>
          <p:nvSpPr>
            <p:cNvPr id="2" name="object 2"/>
            <p:cNvSpPr/>
            <p:nvPr/>
          </p:nvSpPr>
          <p:spPr>
            <a:xfrm>
              <a:off x="4064507" y="2403348"/>
              <a:ext cx="4497328" cy="449955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3835400" y="6983730"/>
              <a:ext cx="4945380" cy="138430"/>
            </a:xfrm>
            <a:custGeom>
              <a:avLst/>
              <a:gdLst/>
              <a:ahLst/>
              <a:cxnLst/>
              <a:rect l="l" t="t" r="r" b="b"/>
              <a:pathLst>
                <a:path w="4945380" h="138429">
                  <a:moveTo>
                    <a:pt x="0" y="138430"/>
                  </a:moveTo>
                  <a:lnTo>
                    <a:pt x="4945062" y="138430"/>
                  </a:lnTo>
                  <a:lnTo>
                    <a:pt x="4945062" y="0"/>
                  </a:lnTo>
                  <a:lnTo>
                    <a:pt x="0" y="0"/>
                  </a:lnTo>
                  <a:lnTo>
                    <a:pt x="0" y="138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35400" y="2312670"/>
              <a:ext cx="137160" cy="4671060"/>
            </a:xfrm>
            <a:custGeom>
              <a:avLst/>
              <a:gdLst/>
              <a:ahLst/>
              <a:cxnLst/>
              <a:rect l="l" t="t" r="r" b="b"/>
              <a:pathLst>
                <a:path w="137160" h="4671059">
                  <a:moveTo>
                    <a:pt x="0" y="4671059"/>
                  </a:moveTo>
                  <a:lnTo>
                    <a:pt x="137160" y="4671059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6710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35400" y="2175510"/>
              <a:ext cx="4945380" cy="137160"/>
            </a:xfrm>
            <a:custGeom>
              <a:avLst/>
              <a:gdLst/>
              <a:ahLst/>
              <a:cxnLst/>
              <a:rect l="l" t="t" r="r" b="b"/>
              <a:pathLst>
                <a:path w="4945380" h="137160">
                  <a:moveTo>
                    <a:pt x="0" y="137160"/>
                  </a:moveTo>
                  <a:lnTo>
                    <a:pt x="4945062" y="137160"/>
                  </a:lnTo>
                  <a:lnTo>
                    <a:pt x="4945062" y="0"/>
                  </a:lnTo>
                  <a:lnTo>
                    <a:pt x="0" y="0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43302" y="2312035"/>
              <a:ext cx="137160" cy="4672330"/>
            </a:xfrm>
            <a:custGeom>
              <a:avLst/>
              <a:gdLst/>
              <a:ahLst/>
              <a:cxnLst/>
              <a:rect l="l" t="t" r="r" b="b"/>
              <a:pathLst>
                <a:path w="137159" h="4672330">
                  <a:moveTo>
                    <a:pt x="137159" y="0"/>
                  </a:moveTo>
                  <a:lnTo>
                    <a:pt x="0" y="0"/>
                  </a:lnTo>
                  <a:lnTo>
                    <a:pt x="0" y="4672330"/>
                  </a:lnTo>
                  <a:lnTo>
                    <a:pt x="137159" y="4672330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18279" y="6916419"/>
              <a:ext cx="4579620" cy="0"/>
            </a:xfrm>
            <a:custGeom>
              <a:avLst/>
              <a:gdLst/>
              <a:ahLst/>
              <a:cxnLst/>
              <a:rect l="l" t="t" r="r" b="b"/>
              <a:pathLst>
                <a:path w="4579620">
                  <a:moveTo>
                    <a:pt x="0" y="0"/>
                  </a:moveTo>
                  <a:lnTo>
                    <a:pt x="4579302" y="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41140" y="2404110"/>
              <a:ext cx="0" cy="4489450"/>
            </a:xfrm>
            <a:custGeom>
              <a:avLst/>
              <a:gdLst/>
              <a:ahLst/>
              <a:cxnLst/>
              <a:rect l="l" t="t" r="r" b="b"/>
              <a:pathLst>
                <a:path h="4489450">
                  <a:moveTo>
                    <a:pt x="0" y="0"/>
                  </a:moveTo>
                  <a:lnTo>
                    <a:pt x="0" y="448945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18279" y="2381250"/>
              <a:ext cx="4579620" cy="0"/>
            </a:xfrm>
            <a:custGeom>
              <a:avLst/>
              <a:gdLst/>
              <a:ahLst/>
              <a:cxnLst/>
              <a:rect l="l" t="t" r="r" b="b"/>
              <a:pathLst>
                <a:path w="4579620">
                  <a:moveTo>
                    <a:pt x="0" y="0"/>
                  </a:moveTo>
                  <a:lnTo>
                    <a:pt x="4579302" y="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74722" y="2403475"/>
              <a:ext cx="0" cy="4489450"/>
            </a:xfrm>
            <a:custGeom>
              <a:avLst/>
              <a:gdLst/>
              <a:ahLst/>
              <a:cxnLst/>
              <a:rect l="l" t="t" r="r" b="b"/>
              <a:pathLst>
                <a:path h="4489450">
                  <a:moveTo>
                    <a:pt x="0" y="0"/>
                  </a:moveTo>
                  <a:lnTo>
                    <a:pt x="0" y="448945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199" y="690372"/>
            <a:ext cx="8307322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05055" y="690372"/>
            <a:ext cx="806195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498600">
              <a:lnSpc>
                <a:spcPct val="100000"/>
              </a:lnSpc>
            </a:pPr>
            <a:r>
              <a:rPr spc="-20" dirty="0"/>
              <a:t>Strate</a:t>
            </a:r>
            <a:r>
              <a:rPr spc="-30" dirty="0"/>
              <a:t>g</a:t>
            </a:r>
            <a:r>
              <a:rPr spc="-20" dirty="0"/>
              <a:t>ic</a:t>
            </a:r>
            <a:r>
              <a:rPr spc="20" dirty="0"/>
              <a:t> </a:t>
            </a:r>
            <a:r>
              <a:rPr spc="-35" dirty="0"/>
              <a:t>Re</a:t>
            </a:r>
            <a:r>
              <a:rPr spc="-25" dirty="0"/>
              <a:t>s</a:t>
            </a:r>
            <a:r>
              <a:rPr spc="-30" dirty="0"/>
              <a:t>pon</a:t>
            </a:r>
            <a:r>
              <a:rPr spc="-25" dirty="0"/>
              <a:t>se</a:t>
            </a:r>
            <a:r>
              <a:rPr spc="25" dirty="0"/>
              <a:t> </a:t>
            </a:r>
            <a:r>
              <a:rPr spc="-20" dirty="0"/>
              <a:t>(c</a:t>
            </a:r>
            <a:r>
              <a:rPr spc="-30" dirty="0"/>
              <a:t>on</a:t>
            </a:r>
            <a:r>
              <a:rPr spc="-15" dirty="0"/>
              <a:t>ti</a:t>
            </a:r>
            <a:r>
              <a:rPr spc="-30" dirty="0"/>
              <a:t>nued)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282699" y="2971800"/>
            <a:ext cx="10325101" cy="1107996"/>
          </a:xfrm>
        </p:spPr>
        <p:txBody>
          <a:bodyPr/>
          <a:lstStyle/>
          <a:p>
            <a:pPr marL="12700" marR="63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0" kern="1200" spc="-5" dirty="0">
                <a:solidFill>
                  <a:prstClr val="black"/>
                </a:solidFill>
              </a:rPr>
              <a:t>Ag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ee</a:t>
            </a:r>
            <a:r>
              <a:rPr lang="en-US" sz="2400" i="0" kern="1200" dirty="0">
                <a:solidFill>
                  <a:prstClr val="black"/>
                </a:solidFill>
              </a:rPr>
              <a:t>m</a:t>
            </a:r>
            <a:r>
              <a:rPr lang="en-US" sz="2400" i="0" kern="1200" spc="-5" dirty="0">
                <a:solidFill>
                  <a:prstClr val="black"/>
                </a:solidFill>
              </a:rPr>
              <a:t>en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20" dirty="0">
                <a:solidFill>
                  <a:prstClr val="black"/>
                </a:solidFill>
              </a:rPr>
              <a:t> </a:t>
            </a:r>
            <a:r>
              <a:rPr lang="en-US" sz="2400" i="0" kern="1200" spc="25" dirty="0">
                <a:solidFill>
                  <a:prstClr val="black"/>
                </a:solidFill>
              </a:rPr>
              <a:t>w</a:t>
            </a:r>
            <a:r>
              <a:rPr lang="en-US" sz="2400" i="0" kern="1200" spc="-10" dirty="0">
                <a:solidFill>
                  <a:prstClr val="black"/>
                </a:solidFill>
              </a:rPr>
              <a:t>i</a:t>
            </a:r>
            <a:r>
              <a:rPr lang="en-US" sz="2400" i="0" kern="1200" dirty="0">
                <a:solidFill>
                  <a:prstClr val="black"/>
                </a:solidFill>
              </a:rPr>
              <a:t>th</a:t>
            </a:r>
            <a:r>
              <a:rPr lang="en-US" sz="2400" i="0" kern="1200" spc="-50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a t</a:t>
            </a:r>
            <a:r>
              <a:rPr lang="en-US" sz="2400" i="0" kern="1200" spc="25" dirty="0">
                <a:solidFill>
                  <a:prstClr val="black"/>
                </a:solidFill>
              </a:rPr>
              <a:t>w</a:t>
            </a:r>
            <a:r>
              <a:rPr lang="en-US" sz="2400" i="0" kern="1200" spc="-10" dirty="0">
                <a:solidFill>
                  <a:prstClr val="black"/>
                </a:solidFill>
              </a:rPr>
              <a:t>i</a:t>
            </a:r>
            <a:r>
              <a:rPr lang="en-US" sz="2400" i="0" kern="1200" spc="-5" dirty="0">
                <a:solidFill>
                  <a:prstClr val="black"/>
                </a:solidFill>
              </a:rPr>
              <a:t>s</a:t>
            </a:r>
            <a:r>
              <a:rPr lang="en-US" sz="2400" i="0" kern="1200" dirty="0">
                <a:solidFill>
                  <a:prstClr val="black"/>
                </a:solidFill>
              </a:rPr>
              <a:t>t</a:t>
            </a:r>
            <a:r>
              <a:rPr lang="en-US" sz="2400" i="0" kern="1200" spc="-40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-</a:t>
            </a:r>
            <a:r>
              <a:rPr lang="en-US" sz="240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Reflection followed by a reframe this 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ra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g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y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v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ve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2400" b="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ref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lec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g</a:t>
            </a:r>
            <a:r>
              <a:rPr lang="en-US" sz="2400" b="0" kern="1200" spc="2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aff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ir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m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g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th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e </a:t>
            </a:r>
            <a:r>
              <a:rPr lang="en-US" sz="2400" b="0" kern="1200" spc="-20" dirty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ie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s 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m</a:t>
            </a:r>
            <a:r>
              <a:rPr lang="en-US" sz="24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,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b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u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wit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h</a:t>
            </a:r>
            <a:r>
              <a:rPr lang="en-US" sz="2400" b="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i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g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h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twist 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r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ch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ge o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f</a:t>
            </a:r>
            <a:r>
              <a:rPr lang="en-US" sz="2400" b="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irecti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th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 keep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s</a:t>
            </a:r>
            <a:r>
              <a:rPr lang="en-US" sz="2400" b="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th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e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iscu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ssi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spc="2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mo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vi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g 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f</a:t>
            </a:r>
            <a:r>
              <a:rPr lang="en-US" sz="24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24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rw</a:t>
            </a:r>
            <a:r>
              <a:rPr lang="en-US" sz="24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ar</a:t>
            </a:r>
            <a:r>
              <a:rPr lang="en-US" sz="24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2400" b="0" kern="1200" spc="-10" dirty="0" smtClean="0">
                <a:solidFill>
                  <a:prstClr val="black"/>
                </a:solidFill>
                <a:latin typeface="Constantia"/>
                <a:cs typeface="Constantia"/>
              </a:rPr>
              <a:t>.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1282700" y="2840735"/>
            <a:ext cx="7493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61359" y="5042915"/>
            <a:ext cx="6463282" cy="3383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colorful windchimes up close"/>
          <p:cNvSpPr/>
          <p:nvPr/>
        </p:nvSpPr>
        <p:spPr>
          <a:xfrm>
            <a:off x="3334232" y="5115420"/>
            <a:ext cx="6280142" cy="32003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5175" y="5086350"/>
            <a:ext cx="6318250" cy="3238500"/>
          </a:xfrm>
          <a:custGeom>
            <a:avLst/>
            <a:gdLst/>
            <a:ahLst/>
            <a:cxnLst/>
            <a:rect l="l" t="t" r="r" b="b"/>
            <a:pathLst>
              <a:path w="6318250" h="3238500">
                <a:moveTo>
                  <a:pt x="0" y="0"/>
                </a:moveTo>
                <a:lnTo>
                  <a:pt x="6318250" y="0"/>
                </a:lnTo>
                <a:lnTo>
                  <a:pt x="6318250" y="3238500"/>
                </a:lnTo>
                <a:lnTo>
                  <a:pt x="0" y="32385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one cartoon characters pointing at another - blaming"/>
          <p:cNvGrpSpPr/>
          <p:nvPr/>
        </p:nvGrpSpPr>
        <p:grpSpPr>
          <a:xfrm>
            <a:off x="4140200" y="2209800"/>
            <a:ext cx="4457700" cy="4812029"/>
            <a:chOff x="4140200" y="2209800"/>
            <a:chExt cx="4457700" cy="4812029"/>
          </a:xfrm>
        </p:grpSpPr>
        <p:sp>
          <p:nvSpPr>
            <p:cNvPr id="2" name="object 2"/>
            <p:cNvSpPr/>
            <p:nvPr/>
          </p:nvSpPr>
          <p:spPr>
            <a:xfrm>
              <a:off x="4369308" y="2438400"/>
              <a:ext cx="4009294" cy="43638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4140200" y="6884669"/>
              <a:ext cx="4457700" cy="137160"/>
            </a:xfrm>
            <a:custGeom>
              <a:avLst/>
              <a:gdLst/>
              <a:ahLst/>
              <a:cxnLst/>
              <a:rect l="l" t="t" r="r" b="b"/>
              <a:pathLst>
                <a:path w="4457700" h="137159">
                  <a:moveTo>
                    <a:pt x="0" y="137159"/>
                  </a:moveTo>
                  <a:lnTo>
                    <a:pt x="4457700" y="137159"/>
                  </a:lnTo>
                  <a:lnTo>
                    <a:pt x="4457700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40200" y="2346960"/>
              <a:ext cx="137160" cy="4537710"/>
            </a:xfrm>
            <a:custGeom>
              <a:avLst/>
              <a:gdLst/>
              <a:ahLst/>
              <a:cxnLst/>
              <a:rect l="l" t="t" r="r" b="b"/>
              <a:pathLst>
                <a:path w="137160" h="4537709">
                  <a:moveTo>
                    <a:pt x="0" y="4537710"/>
                  </a:moveTo>
                  <a:lnTo>
                    <a:pt x="137160" y="453771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37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0200" y="2209800"/>
              <a:ext cx="4457700" cy="137160"/>
            </a:xfrm>
            <a:custGeom>
              <a:avLst/>
              <a:gdLst/>
              <a:ahLst/>
              <a:cxnLst/>
              <a:rect l="l" t="t" r="r" b="b"/>
              <a:pathLst>
                <a:path w="4457700" h="137160">
                  <a:moveTo>
                    <a:pt x="0" y="137159"/>
                  </a:moveTo>
                  <a:lnTo>
                    <a:pt x="4457700" y="137159"/>
                  </a:lnTo>
                  <a:lnTo>
                    <a:pt x="4457700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60740" y="2346960"/>
              <a:ext cx="137160" cy="4537710"/>
            </a:xfrm>
            <a:custGeom>
              <a:avLst/>
              <a:gdLst/>
              <a:ahLst/>
              <a:cxnLst/>
              <a:rect l="l" t="t" r="r" b="b"/>
              <a:pathLst>
                <a:path w="137159" h="4537709">
                  <a:moveTo>
                    <a:pt x="137159" y="0"/>
                  </a:moveTo>
                  <a:lnTo>
                    <a:pt x="0" y="0"/>
                  </a:lnTo>
                  <a:lnTo>
                    <a:pt x="0" y="4537392"/>
                  </a:lnTo>
                  <a:lnTo>
                    <a:pt x="137159" y="4537392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23079" y="6816090"/>
              <a:ext cx="4091940" cy="0"/>
            </a:xfrm>
            <a:custGeom>
              <a:avLst/>
              <a:gdLst/>
              <a:ahLst/>
              <a:cxnLst/>
              <a:rect l="l" t="t" r="r" b="b"/>
              <a:pathLst>
                <a:path w="4091940">
                  <a:moveTo>
                    <a:pt x="0" y="0"/>
                  </a:moveTo>
                  <a:lnTo>
                    <a:pt x="4091940" y="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45940" y="2438400"/>
              <a:ext cx="0" cy="4354830"/>
            </a:xfrm>
            <a:custGeom>
              <a:avLst/>
              <a:gdLst/>
              <a:ahLst/>
              <a:cxnLst/>
              <a:rect l="l" t="t" r="r" b="b"/>
              <a:pathLst>
                <a:path h="4354830">
                  <a:moveTo>
                    <a:pt x="0" y="0"/>
                  </a:moveTo>
                  <a:lnTo>
                    <a:pt x="0" y="435483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23079" y="2415539"/>
              <a:ext cx="4091940" cy="0"/>
            </a:xfrm>
            <a:custGeom>
              <a:avLst/>
              <a:gdLst/>
              <a:ahLst/>
              <a:cxnLst/>
              <a:rect l="l" t="t" r="r" b="b"/>
              <a:pathLst>
                <a:path w="4091940">
                  <a:moveTo>
                    <a:pt x="0" y="0"/>
                  </a:moveTo>
                  <a:lnTo>
                    <a:pt x="4091940" y="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92159" y="2438400"/>
              <a:ext cx="0" cy="4354830"/>
            </a:xfrm>
            <a:custGeom>
              <a:avLst/>
              <a:gdLst/>
              <a:ahLst/>
              <a:cxnLst/>
              <a:rect l="l" t="t" r="r" b="b"/>
              <a:pathLst>
                <a:path h="4354830">
                  <a:moveTo>
                    <a:pt x="0" y="0"/>
                  </a:moveTo>
                  <a:lnTo>
                    <a:pt x="0" y="4354512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62199" y="690372"/>
            <a:ext cx="8307322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05055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498600">
              <a:lnSpc>
                <a:spcPct val="100000"/>
              </a:lnSpc>
            </a:pPr>
            <a:r>
              <a:rPr spc="-20" dirty="0"/>
              <a:t>Strate</a:t>
            </a:r>
            <a:r>
              <a:rPr spc="-30" dirty="0"/>
              <a:t>g</a:t>
            </a:r>
            <a:r>
              <a:rPr spc="-20" dirty="0"/>
              <a:t>ic</a:t>
            </a:r>
            <a:r>
              <a:rPr spc="20" dirty="0"/>
              <a:t> </a:t>
            </a:r>
            <a:r>
              <a:rPr spc="-35" dirty="0"/>
              <a:t>Re</a:t>
            </a:r>
            <a:r>
              <a:rPr spc="-25" dirty="0"/>
              <a:t>s</a:t>
            </a:r>
            <a:r>
              <a:rPr spc="-30" dirty="0"/>
              <a:t>pon</a:t>
            </a:r>
            <a:r>
              <a:rPr spc="-25" dirty="0"/>
              <a:t>se</a:t>
            </a:r>
            <a:r>
              <a:rPr spc="25" dirty="0"/>
              <a:t> </a:t>
            </a:r>
            <a:r>
              <a:rPr spc="-20" dirty="0"/>
              <a:t>(c</a:t>
            </a:r>
            <a:r>
              <a:rPr spc="-30" dirty="0"/>
              <a:t>on</a:t>
            </a:r>
            <a:r>
              <a:rPr spc="-15" dirty="0"/>
              <a:t>ti</a:t>
            </a:r>
            <a:r>
              <a:rPr spc="-30" dirty="0"/>
              <a:t>nued)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016000" y="2967841"/>
            <a:ext cx="10928603" cy="1494640"/>
          </a:xfrm>
        </p:spPr>
        <p:txBody>
          <a:bodyPr/>
          <a:lstStyle/>
          <a:p>
            <a:pPr marL="3937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i="0" kern="1200" spc="-5" dirty="0">
                <a:solidFill>
                  <a:prstClr val="black"/>
                </a:solidFill>
              </a:rPr>
              <a:t>E</a:t>
            </a:r>
            <a:r>
              <a:rPr lang="en-US" sz="2400" i="0" kern="1200" dirty="0">
                <a:solidFill>
                  <a:prstClr val="black"/>
                </a:solidFill>
              </a:rPr>
              <a:t>m</a:t>
            </a:r>
            <a:r>
              <a:rPr lang="en-US" sz="2400" i="0" kern="1200" spc="-5" dirty="0">
                <a:solidFill>
                  <a:prstClr val="black"/>
                </a:solidFill>
              </a:rPr>
              <a:t>phas</a:t>
            </a:r>
            <a:r>
              <a:rPr lang="en-US" sz="2400" i="0" kern="1200" dirty="0">
                <a:solidFill>
                  <a:prstClr val="black"/>
                </a:solidFill>
              </a:rPr>
              <a:t>ize </a:t>
            </a:r>
            <a:r>
              <a:rPr lang="en-US" sz="2400" i="0" kern="1200" spc="-5" dirty="0">
                <a:solidFill>
                  <a:prstClr val="black"/>
                </a:solidFill>
              </a:rPr>
              <a:t>pe</a:t>
            </a:r>
            <a:r>
              <a:rPr lang="en-US" sz="2400" i="0" kern="1200" dirty="0">
                <a:solidFill>
                  <a:prstClr val="black"/>
                </a:solidFill>
              </a:rPr>
              <a:t>r</a:t>
            </a:r>
            <a:r>
              <a:rPr lang="en-US" sz="2400" i="0" kern="1200" spc="-5" dirty="0">
                <a:solidFill>
                  <a:prstClr val="black"/>
                </a:solidFill>
              </a:rPr>
              <a:t>son</a:t>
            </a:r>
            <a:r>
              <a:rPr lang="en-US" sz="2400" i="0" kern="1200" dirty="0">
                <a:solidFill>
                  <a:prstClr val="black"/>
                </a:solidFill>
              </a:rPr>
              <a:t>’s </a:t>
            </a:r>
            <a:r>
              <a:rPr lang="en-US" sz="2400" i="0" kern="1200" spc="-5" dirty="0">
                <a:solidFill>
                  <a:prstClr val="black"/>
                </a:solidFill>
              </a:rPr>
              <a:t>cho</a:t>
            </a:r>
            <a:r>
              <a:rPr lang="en-US" sz="2400" i="0" kern="1200" dirty="0">
                <a:solidFill>
                  <a:prstClr val="black"/>
                </a:solidFill>
              </a:rPr>
              <a:t>i</a:t>
            </a:r>
            <a:r>
              <a:rPr lang="en-US" sz="2400" i="0" kern="1200" spc="-5" dirty="0">
                <a:solidFill>
                  <a:prstClr val="black"/>
                </a:solidFill>
              </a:rPr>
              <a:t>c</a:t>
            </a:r>
            <a:r>
              <a:rPr lang="en-US" sz="2400" i="0" kern="1200" dirty="0">
                <a:solidFill>
                  <a:prstClr val="black"/>
                </a:solidFill>
              </a:rPr>
              <a:t>e</a:t>
            </a:r>
            <a:r>
              <a:rPr lang="en-US" sz="2400" i="0" kern="1200" spc="-10" dirty="0">
                <a:solidFill>
                  <a:prstClr val="black"/>
                </a:solidFill>
              </a:rPr>
              <a:t> </a:t>
            </a:r>
            <a:r>
              <a:rPr lang="en-US" sz="2400" i="0" kern="1200" spc="-5" dirty="0">
                <a:solidFill>
                  <a:prstClr val="black"/>
                </a:solidFill>
              </a:rPr>
              <a:t>an</a:t>
            </a:r>
            <a:r>
              <a:rPr lang="en-US" sz="2400" i="0" kern="1200" dirty="0">
                <a:solidFill>
                  <a:prstClr val="black"/>
                </a:solidFill>
              </a:rPr>
              <a:t>d </a:t>
            </a:r>
            <a:r>
              <a:rPr lang="en-US" sz="2400" i="0" kern="1200" spc="-5" dirty="0">
                <a:solidFill>
                  <a:prstClr val="black"/>
                </a:solidFill>
              </a:rPr>
              <a:t>con</a:t>
            </a:r>
            <a:r>
              <a:rPr lang="en-US" sz="2400" i="0" kern="1200" dirty="0">
                <a:solidFill>
                  <a:prstClr val="black"/>
                </a:solidFill>
              </a:rPr>
              <a:t>tr</a:t>
            </a:r>
            <a:r>
              <a:rPr lang="en-US" sz="2400" i="0" kern="1200" spc="-5" dirty="0">
                <a:solidFill>
                  <a:prstClr val="black"/>
                </a:solidFill>
              </a:rPr>
              <a:t>o</a:t>
            </a:r>
            <a:r>
              <a:rPr lang="en-US" sz="2400" i="0" kern="1200" dirty="0">
                <a:solidFill>
                  <a:prstClr val="black"/>
                </a:solidFill>
              </a:rPr>
              <a:t>l</a:t>
            </a:r>
            <a:r>
              <a:rPr lang="en-US" sz="2400" i="0" kern="1200" spc="-15" dirty="0">
                <a:solidFill>
                  <a:prstClr val="black"/>
                </a:solidFill>
              </a:rPr>
              <a:t> </a:t>
            </a:r>
            <a:r>
              <a:rPr lang="en-US" sz="2400" i="0" kern="1200" dirty="0">
                <a:solidFill>
                  <a:prstClr val="black"/>
                </a:solidFill>
              </a:rPr>
              <a:t>-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1041400" marR="6350" lvl="1" indent="-3810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1041400" algn="l"/>
              </a:tabLst>
              <a:defRPr/>
            </a:pP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e c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lien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2400" kern="12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tr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ie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2400" kern="1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lang="en-US" sz="2400" kern="1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abli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sh</a:t>
            </a:r>
            <a:r>
              <a:rPr lang="en-US" sz="2400" kern="12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au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ono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my,</a:t>
            </a:r>
            <a:r>
              <a:rPr lang="en-US" sz="2400" kern="12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nee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2400" kern="12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lang="en-US" sz="2400" kern="12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pha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ze</a:t>
            </a:r>
            <a:r>
              <a:rPr lang="en-US" sz="2400" kern="12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ha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2400" kern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hey a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re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n c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tr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2400" kern="12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lang="en-US" sz="2400" kern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wha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2400" kern="12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  <a:latin typeface="Arial"/>
                <a:cs typeface="Arial"/>
              </a:rPr>
              <a:t>happen</a:t>
            </a:r>
            <a:r>
              <a:rPr lang="en-US" sz="2400" kern="12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2400" kern="12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7" name="object 7"/>
          <p:cNvSpPr/>
          <p:nvPr/>
        </p:nvSpPr>
        <p:spPr>
          <a:xfrm>
            <a:off x="7403592" y="8478011"/>
            <a:ext cx="4602479" cy="1275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16798" y="4843463"/>
            <a:ext cx="4572000" cy="3643629"/>
          </a:xfrm>
          <a:custGeom>
            <a:avLst/>
            <a:gdLst/>
            <a:ahLst/>
            <a:cxnLst/>
            <a:rect l="l" t="t" r="r" b="b"/>
            <a:pathLst>
              <a:path w="4572000" h="3643629">
                <a:moveTo>
                  <a:pt x="4258894" y="0"/>
                </a:moveTo>
                <a:lnTo>
                  <a:pt x="313105" y="0"/>
                </a:lnTo>
                <a:lnTo>
                  <a:pt x="287426" y="1037"/>
                </a:lnTo>
                <a:lnTo>
                  <a:pt x="237862" y="9099"/>
                </a:lnTo>
                <a:lnTo>
                  <a:pt x="191231" y="24605"/>
                </a:lnTo>
                <a:lnTo>
                  <a:pt x="148175" y="46910"/>
                </a:lnTo>
                <a:lnTo>
                  <a:pt x="109340" y="75370"/>
                </a:lnTo>
                <a:lnTo>
                  <a:pt x="75370" y="109340"/>
                </a:lnTo>
                <a:lnTo>
                  <a:pt x="46910" y="148175"/>
                </a:lnTo>
                <a:lnTo>
                  <a:pt x="24605" y="191231"/>
                </a:lnTo>
                <a:lnTo>
                  <a:pt x="9099" y="237862"/>
                </a:lnTo>
                <a:lnTo>
                  <a:pt x="1037" y="287426"/>
                </a:lnTo>
                <a:lnTo>
                  <a:pt x="0" y="313105"/>
                </a:lnTo>
                <a:lnTo>
                  <a:pt x="0" y="3330206"/>
                </a:lnTo>
                <a:lnTo>
                  <a:pt x="4098" y="3380994"/>
                </a:lnTo>
                <a:lnTo>
                  <a:pt x="15962" y="3429172"/>
                </a:lnTo>
                <a:lnTo>
                  <a:pt x="34948" y="3474096"/>
                </a:lnTo>
                <a:lnTo>
                  <a:pt x="60411" y="3515122"/>
                </a:lnTo>
                <a:lnTo>
                  <a:pt x="91706" y="3551605"/>
                </a:lnTo>
                <a:lnTo>
                  <a:pt x="128189" y="3582901"/>
                </a:lnTo>
                <a:lnTo>
                  <a:pt x="169215" y="3608364"/>
                </a:lnTo>
                <a:lnTo>
                  <a:pt x="214140" y="3627350"/>
                </a:lnTo>
                <a:lnTo>
                  <a:pt x="262318" y="3639214"/>
                </a:lnTo>
                <a:lnTo>
                  <a:pt x="313105" y="3643312"/>
                </a:lnTo>
                <a:lnTo>
                  <a:pt x="4258894" y="3643312"/>
                </a:lnTo>
                <a:lnTo>
                  <a:pt x="4309681" y="3639214"/>
                </a:lnTo>
                <a:lnTo>
                  <a:pt x="4357859" y="3627350"/>
                </a:lnTo>
                <a:lnTo>
                  <a:pt x="4402784" y="3608364"/>
                </a:lnTo>
                <a:lnTo>
                  <a:pt x="4443810" y="3582901"/>
                </a:lnTo>
                <a:lnTo>
                  <a:pt x="4480293" y="3551605"/>
                </a:lnTo>
                <a:lnTo>
                  <a:pt x="4511588" y="3515122"/>
                </a:lnTo>
                <a:lnTo>
                  <a:pt x="4537051" y="3474096"/>
                </a:lnTo>
                <a:lnTo>
                  <a:pt x="4556037" y="3429172"/>
                </a:lnTo>
                <a:lnTo>
                  <a:pt x="4567901" y="3380994"/>
                </a:lnTo>
                <a:lnTo>
                  <a:pt x="4572000" y="3330206"/>
                </a:lnTo>
                <a:lnTo>
                  <a:pt x="4572000" y="313105"/>
                </a:lnTo>
                <a:lnTo>
                  <a:pt x="4567901" y="262318"/>
                </a:lnTo>
                <a:lnTo>
                  <a:pt x="4556037" y="214140"/>
                </a:lnTo>
                <a:lnTo>
                  <a:pt x="4537051" y="169215"/>
                </a:lnTo>
                <a:lnTo>
                  <a:pt x="4511588" y="128189"/>
                </a:lnTo>
                <a:lnTo>
                  <a:pt x="4480293" y="91706"/>
                </a:lnTo>
                <a:lnTo>
                  <a:pt x="4443810" y="60411"/>
                </a:lnTo>
                <a:lnTo>
                  <a:pt x="4402784" y="34948"/>
                </a:lnTo>
                <a:lnTo>
                  <a:pt x="4357859" y="15962"/>
                </a:lnTo>
                <a:lnTo>
                  <a:pt x="4309681" y="4098"/>
                </a:lnTo>
                <a:lnTo>
                  <a:pt x="4258894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sign saying &quot;Choice&quot; with a road splitting two directions"/>
          <p:cNvSpPr/>
          <p:nvPr/>
        </p:nvSpPr>
        <p:spPr>
          <a:xfrm>
            <a:off x="7416798" y="4843463"/>
            <a:ext cx="4572000" cy="3643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a couple having a discussion over a meal"/>
          <p:cNvGrpSpPr/>
          <p:nvPr/>
        </p:nvGrpSpPr>
        <p:grpSpPr>
          <a:xfrm>
            <a:off x="2921000" y="2373629"/>
            <a:ext cx="7018655" cy="4408171"/>
            <a:chOff x="2921000" y="2373629"/>
            <a:chExt cx="7018655" cy="4408171"/>
          </a:xfrm>
        </p:grpSpPr>
        <p:sp>
          <p:nvSpPr>
            <p:cNvPr id="2" name="object 2"/>
            <p:cNvSpPr/>
            <p:nvPr/>
          </p:nvSpPr>
          <p:spPr>
            <a:xfrm>
              <a:off x="3150107" y="2601467"/>
              <a:ext cx="6571957" cy="39630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2921000" y="6644640"/>
              <a:ext cx="7018655" cy="137160"/>
            </a:xfrm>
            <a:custGeom>
              <a:avLst/>
              <a:gdLst/>
              <a:ahLst/>
              <a:cxnLst/>
              <a:rect l="l" t="t" r="r" b="b"/>
              <a:pathLst>
                <a:path w="7018655" h="137159">
                  <a:moveTo>
                    <a:pt x="0" y="137159"/>
                  </a:moveTo>
                  <a:lnTo>
                    <a:pt x="7018337" y="137159"/>
                  </a:lnTo>
                  <a:lnTo>
                    <a:pt x="7018337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21000" y="2510789"/>
              <a:ext cx="137160" cy="4133850"/>
            </a:xfrm>
            <a:custGeom>
              <a:avLst/>
              <a:gdLst/>
              <a:ahLst/>
              <a:cxnLst/>
              <a:rect l="l" t="t" r="r" b="b"/>
              <a:pathLst>
                <a:path w="137160" h="4133850">
                  <a:moveTo>
                    <a:pt x="0" y="4133850"/>
                  </a:moveTo>
                  <a:lnTo>
                    <a:pt x="137160" y="413385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1338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21000" y="2373629"/>
              <a:ext cx="7018655" cy="137160"/>
            </a:xfrm>
            <a:custGeom>
              <a:avLst/>
              <a:gdLst/>
              <a:ahLst/>
              <a:cxnLst/>
              <a:rect l="l" t="t" r="r" b="b"/>
              <a:pathLst>
                <a:path w="7018655" h="137160">
                  <a:moveTo>
                    <a:pt x="0" y="137159"/>
                  </a:moveTo>
                  <a:lnTo>
                    <a:pt x="7018337" y="137159"/>
                  </a:lnTo>
                  <a:lnTo>
                    <a:pt x="7018337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02177" y="2510472"/>
              <a:ext cx="137160" cy="4134485"/>
            </a:xfrm>
            <a:custGeom>
              <a:avLst/>
              <a:gdLst/>
              <a:ahLst/>
              <a:cxnLst/>
              <a:rect l="l" t="t" r="r" b="b"/>
              <a:pathLst>
                <a:path w="137159" h="4134484">
                  <a:moveTo>
                    <a:pt x="137159" y="0"/>
                  </a:moveTo>
                  <a:lnTo>
                    <a:pt x="0" y="0"/>
                  </a:lnTo>
                  <a:lnTo>
                    <a:pt x="0" y="4134167"/>
                  </a:lnTo>
                  <a:lnTo>
                    <a:pt x="137159" y="4134167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03879" y="6576059"/>
              <a:ext cx="6652895" cy="0"/>
            </a:xfrm>
            <a:custGeom>
              <a:avLst/>
              <a:gdLst/>
              <a:ahLst/>
              <a:cxnLst/>
              <a:rect l="l" t="t" r="r" b="b"/>
              <a:pathLst>
                <a:path w="6652895">
                  <a:moveTo>
                    <a:pt x="0" y="0"/>
                  </a:moveTo>
                  <a:lnTo>
                    <a:pt x="6652577" y="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26739" y="2602229"/>
              <a:ext cx="0" cy="3950970"/>
            </a:xfrm>
            <a:custGeom>
              <a:avLst/>
              <a:gdLst/>
              <a:ahLst/>
              <a:cxnLst/>
              <a:rect l="l" t="t" r="r" b="b"/>
              <a:pathLst>
                <a:path h="3950970">
                  <a:moveTo>
                    <a:pt x="0" y="0"/>
                  </a:moveTo>
                  <a:lnTo>
                    <a:pt x="0" y="3950970"/>
                  </a:lnTo>
                </a:path>
              </a:pathLst>
            </a:custGeom>
            <a:ln w="46989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03879" y="2579370"/>
              <a:ext cx="6652895" cy="0"/>
            </a:xfrm>
            <a:custGeom>
              <a:avLst/>
              <a:gdLst/>
              <a:ahLst/>
              <a:cxnLst/>
              <a:rect l="l" t="t" r="r" b="b"/>
              <a:pathLst>
                <a:path w="6652895">
                  <a:moveTo>
                    <a:pt x="0" y="0"/>
                  </a:moveTo>
                  <a:lnTo>
                    <a:pt x="6652577" y="0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33597" y="2601912"/>
              <a:ext cx="0" cy="3951604"/>
            </a:xfrm>
            <a:custGeom>
              <a:avLst/>
              <a:gdLst/>
              <a:ahLst/>
              <a:cxnLst/>
              <a:rect l="l" t="t" r="r" b="b"/>
              <a:pathLst>
                <a:path h="3951604">
                  <a:moveTo>
                    <a:pt x="0" y="0"/>
                  </a:moveTo>
                  <a:lnTo>
                    <a:pt x="0" y="3951287"/>
                  </a:lnTo>
                </a:path>
              </a:pathLst>
            </a:custGeom>
            <a:ln w="4699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644" y="487680"/>
            <a:ext cx="5547359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44536" y="487680"/>
            <a:ext cx="833627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3700" y="487680"/>
            <a:ext cx="806195" cy="1121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5435" y="487680"/>
            <a:ext cx="5797295" cy="1121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88263" y="487680"/>
            <a:ext cx="806195" cy="1121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99060">
              <a:lnSpc>
                <a:spcPct val="100000"/>
              </a:lnSpc>
            </a:pPr>
            <a:r>
              <a:rPr spc="-20" dirty="0"/>
              <a:t>Strate</a:t>
            </a:r>
            <a:r>
              <a:rPr spc="-30" dirty="0"/>
              <a:t>g</a:t>
            </a:r>
            <a:r>
              <a:rPr spc="-20" dirty="0"/>
              <a:t>ic</a:t>
            </a:r>
            <a:r>
              <a:rPr spc="20" dirty="0"/>
              <a:t> </a:t>
            </a:r>
            <a:r>
              <a:rPr spc="-35" dirty="0"/>
              <a:t>Re</a:t>
            </a:r>
            <a:r>
              <a:rPr spc="-25" dirty="0"/>
              <a:t>s</a:t>
            </a:r>
            <a:r>
              <a:rPr spc="-30" dirty="0"/>
              <a:t>pon</a:t>
            </a:r>
            <a:r>
              <a:rPr spc="-25" dirty="0"/>
              <a:t>se</a:t>
            </a:r>
            <a:r>
              <a:rPr spc="20" dirty="0"/>
              <a:t> </a:t>
            </a:r>
            <a:r>
              <a:rPr spc="-15" dirty="0"/>
              <a:t>-</a:t>
            </a:r>
            <a:r>
              <a:rPr spc="5" dirty="0"/>
              <a:t> </a:t>
            </a:r>
            <a:r>
              <a:rPr spc="-35" dirty="0"/>
              <a:t>D</a:t>
            </a:r>
            <a:r>
              <a:rPr spc="-25" dirty="0"/>
              <a:t>ev</a:t>
            </a:r>
            <a:r>
              <a:rPr spc="-30" dirty="0"/>
              <a:t>e</a:t>
            </a:r>
            <a:r>
              <a:rPr spc="-15" dirty="0"/>
              <a:t>l</a:t>
            </a:r>
            <a:r>
              <a:rPr spc="-30" dirty="0"/>
              <a:t>o</a:t>
            </a:r>
            <a:r>
              <a:rPr spc="-25" dirty="0"/>
              <a:t>p</a:t>
            </a:r>
            <a:r>
              <a:rPr spc="20" dirty="0"/>
              <a:t> </a:t>
            </a:r>
            <a:r>
              <a:rPr spc="-35" dirty="0"/>
              <a:t>D</a:t>
            </a:r>
            <a:r>
              <a:rPr spc="-15" dirty="0"/>
              <a:t>i</a:t>
            </a:r>
            <a:r>
              <a:rPr spc="-30" dirty="0"/>
              <a:t>s</a:t>
            </a:r>
            <a:r>
              <a:rPr spc="-20" dirty="0"/>
              <a:t>cr</a:t>
            </a:r>
            <a:r>
              <a:rPr spc="-30" dirty="0"/>
              <a:t>ep</a:t>
            </a:r>
            <a:r>
              <a:rPr spc="-25" dirty="0"/>
              <a:t>a</a:t>
            </a:r>
            <a:r>
              <a:rPr spc="-30" dirty="0"/>
              <a:t>n</a:t>
            </a:r>
            <a:r>
              <a:rPr spc="-25" dirty="0"/>
              <a:t>cy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38098" y="2895124"/>
            <a:ext cx="5781797" cy="4431983"/>
          </a:xfrm>
        </p:spPr>
        <p:txBody>
          <a:bodyPr/>
          <a:lstStyle/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hang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cr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ea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whe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a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be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awa</a:t>
            </a:r>
            <a:r>
              <a:rPr lang="en-US" sz="2400" b="0" i="0" kern="1200" dirty="0">
                <a:solidFill>
                  <a:prstClr val="black"/>
                </a:solidFill>
              </a:rPr>
              <a:t>re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 di</a:t>
            </a:r>
            <a:r>
              <a:rPr lang="en-US" sz="2400" b="0" i="0" kern="1200" dirty="0">
                <a:solidFill>
                  <a:prstClr val="black"/>
                </a:solidFill>
              </a:rPr>
              <a:t>scr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epan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ies be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wee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rr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ua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</a:t>
            </a:r>
            <a:r>
              <a:rPr lang="en-US" sz="2400" b="0" i="0" kern="1200" dirty="0">
                <a:solidFill>
                  <a:prstClr val="black"/>
                </a:solidFill>
              </a:rPr>
              <a:t>n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d </a:t>
            </a:r>
            <a:r>
              <a:rPr lang="en-US" sz="2400" b="0" i="0" kern="1200" spc="-5" dirty="0">
                <a:solidFill>
                  <a:prstClr val="black"/>
                </a:solidFill>
              </a:rPr>
              <a:t>goal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or hope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1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.</a:t>
            </a:r>
          </a:p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 smtClean="0">
                <a:solidFill>
                  <a:prstClr val="black"/>
                </a:solidFill>
              </a:rPr>
              <a:t>Creates dissonance.</a:t>
            </a:r>
          </a:p>
          <a:p>
            <a:pPr marL="393700" marR="6350" lvl="0" indent="-381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393700" algn="l"/>
              </a:tabLst>
              <a:defRPr/>
            </a:pPr>
            <a:r>
              <a:rPr lang="en-US" sz="2400" b="0" i="0" kern="1200" spc="-5" dirty="0" smtClean="0">
                <a:solidFill>
                  <a:prstClr val="black"/>
                </a:solidFill>
              </a:rPr>
              <a:t>Don’t argue the patient’s cons for change; forces patient to defend the cons, reinforcing them for him/her.</a:t>
            </a:r>
            <a:endParaRPr lang="en-US" dirty="0"/>
          </a:p>
        </p:txBody>
      </p:sp>
      <p:sp>
        <p:nvSpPr>
          <p:cNvPr id="12" name="object 12" descr="sign saying &quot;Motivation&quot;"/>
          <p:cNvSpPr/>
          <p:nvPr/>
        </p:nvSpPr>
        <p:spPr>
          <a:xfrm>
            <a:off x="7726679" y="3433571"/>
            <a:ext cx="4779263" cy="32705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74718" y="690372"/>
            <a:ext cx="607923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89487" y="690372"/>
            <a:ext cx="806195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2611120">
              <a:lnSpc>
                <a:spcPct val="100000"/>
              </a:lnSpc>
            </a:pPr>
            <a:r>
              <a:rPr spc="-35" dirty="0"/>
              <a:t>R</a:t>
            </a:r>
            <a:r>
              <a:rPr spc="-25" dirty="0"/>
              <a:t>e</a:t>
            </a:r>
            <a:r>
              <a:rPr spc="-30" dirty="0"/>
              <a:t>p</a:t>
            </a:r>
            <a:r>
              <a:rPr spc="-25" dirty="0"/>
              <a:t>e</a:t>
            </a:r>
            <a:r>
              <a:rPr spc="-30" dirty="0"/>
              <a:t>a</a:t>
            </a:r>
            <a:r>
              <a:rPr spc="-15" dirty="0"/>
              <a:t>t</a:t>
            </a:r>
            <a:r>
              <a:rPr spc="25" dirty="0"/>
              <a:t> </a:t>
            </a:r>
            <a:r>
              <a:rPr spc="-25" dirty="0"/>
              <a:t>Pr</a:t>
            </a:r>
            <a:r>
              <a:rPr spc="-30" dirty="0"/>
              <a:t>o</a:t>
            </a:r>
            <a:r>
              <a:rPr spc="-25" dirty="0"/>
              <a:t>s</a:t>
            </a:r>
            <a:r>
              <a:rPr spc="10" dirty="0"/>
              <a:t> </a:t>
            </a:r>
            <a:r>
              <a:rPr spc="-25" dirty="0"/>
              <a:t>a</a:t>
            </a:r>
            <a:r>
              <a:rPr spc="-30" dirty="0"/>
              <a:t>n</a:t>
            </a:r>
            <a:r>
              <a:rPr spc="-25" dirty="0"/>
              <a:t>d</a:t>
            </a:r>
            <a:r>
              <a:rPr spc="-5" dirty="0"/>
              <a:t> </a:t>
            </a:r>
            <a:r>
              <a:rPr spc="-30" dirty="0"/>
              <a:t>Cons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58468" rIns="0" bIns="0" rtlCol="0">
            <a:spAutoFit/>
          </a:bodyPr>
          <a:lstStyle/>
          <a:p>
            <a:pPr marL="27940" marR="6350">
              <a:lnSpc>
                <a:spcPct val="150000"/>
              </a:lnSpc>
            </a:pPr>
            <a:r>
              <a:rPr spc="-10" dirty="0"/>
              <a:t>“It</a:t>
            </a:r>
            <a:r>
              <a:rPr spc="-5" dirty="0"/>
              <a:t> </a:t>
            </a:r>
            <a:r>
              <a:rPr spc="-15" dirty="0"/>
              <a:t>s</a:t>
            </a:r>
            <a:r>
              <a:rPr spc="-30" dirty="0"/>
              <a:t>ound</a:t>
            </a:r>
            <a:r>
              <a:rPr spc="-20" dirty="0"/>
              <a:t>s</a:t>
            </a:r>
            <a:r>
              <a:rPr spc="40" dirty="0"/>
              <a:t> </a:t>
            </a:r>
            <a:r>
              <a:rPr spc="-10" dirty="0"/>
              <a:t>li</a:t>
            </a:r>
            <a:r>
              <a:rPr spc="-15" dirty="0"/>
              <a:t>ke</a:t>
            </a:r>
            <a:r>
              <a:rPr spc="-10" dirty="0"/>
              <a:t>, </a:t>
            </a:r>
            <a:r>
              <a:rPr spc="-30" dirty="0"/>
              <a:t>o</a:t>
            </a:r>
            <a:r>
              <a:rPr spc="-20" dirty="0"/>
              <a:t>n</a:t>
            </a:r>
            <a:r>
              <a:rPr spc="5" dirty="0"/>
              <a:t> </a:t>
            </a:r>
            <a:r>
              <a:rPr spc="-5" dirty="0"/>
              <a:t>t</a:t>
            </a:r>
            <a:r>
              <a:rPr spc="-30" dirty="0"/>
              <a:t>h</a:t>
            </a:r>
            <a:r>
              <a:rPr spc="-20" dirty="0"/>
              <a:t>e</a:t>
            </a:r>
            <a:r>
              <a:rPr spc="5" dirty="0"/>
              <a:t> </a:t>
            </a:r>
            <a:r>
              <a:rPr spc="-30" dirty="0"/>
              <a:t>on</a:t>
            </a:r>
            <a:r>
              <a:rPr spc="-20" dirty="0"/>
              <a:t>e</a:t>
            </a:r>
            <a:r>
              <a:rPr spc="15" dirty="0"/>
              <a:t> </a:t>
            </a:r>
            <a:r>
              <a:rPr spc="-30" dirty="0"/>
              <a:t>h</a:t>
            </a:r>
            <a:r>
              <a:rPr spc="-15" dirty="0"/>
              <a:t>a</a:t>
            </a:r>
            <a:r>
              <a:rPr spc="-30" dirty="0"/>
              <a:t>nd</a:t>
            </a:r>
            <a:r>
              <a:rPr spc="-10" dirty="0"/>
              <a:t>,</a:t>
            </a:r>
            <a:r>
              <a:rPr spc="25" dirty="0"/>
              <a:t> </a:t>
            </a:r>
            <a:r>
              <a:rPr spc="-15" dirty="0"/>
              <a:t>y</a:t>
            </a:r>
            <a:r>
              <a:rPr spc="-30" dirty="0"/>
              <a:t>o</a:t>
            </a:r>
            <a:r>
              <a:rPr spc="-20" dirty="0"/>
              <a:t>u</a:t>
            </a:r>
            <a:r>
              <a:rPr spc="5" dirty="0"/>
              <a:t> </a:t>
            </a:r>
            <a:r>
              <a:rPr spc="-30" dirty="0"/>
              <a:t>w</a:t>
            </a:r>
            <a:r>
              <a:rPr spc="-15" dirty="0"/>
              <a:t>a</a:t>
            </a:r>
            <a:r>
              <a:rPr spc="-30" dirty="0"/>
              <a:t>n</a:t>
            </a:r>
            <a:r>
              <a:rPr spc="-10" dirty="0"/>
              <a:t>t</a:t>
            </a:r>
            <a:r>
              <a:rPr spc="15" dirty="0"/>
              <a:t> </a:t>
            </a:r>
            <a:r>
              <a:rPr spc="-5" dirty="0"/>
              <a:t>t</a:t>
            </a:r>
            <a:r>
              <a:rPr spc="-20" dirty="0"/>
              <a:t>o</a:t>
            </a:r>
            <a:r>
              <a:rPr spc="10" dirty="0"/>
              <a:t> </a:t>
            </a:r>
            <a:r>
              <a:rPr spc="-10" dirty="0"/>
              <a:t>re</a:t>
            </a:r>
            <a:r>
              <a:rPr spc="-30" dirty="0"/>
              <a:t>du</a:t>
            </a:r>
            <a:r>
              <a:rPr spc="-15" dirty="0"/>
              <a:t>c</a:t>
            </a:r>
            <a:r>
              <a:rPr spc="-20" dirty="0"/>
              <a:t>e</a:t>
            </a:r>
            <a:r>
              <a:rPr spc="30" dirty="0"/>
              <a:t> </a:t>
            </a:r>
            <a:r>
              <a:rPr spc="-15" dirty="0"/>
              <a:t>y</a:t>
            </a:r>
            <a:r>
              <a:rPr spc="-30" dirty="0"/>
              <a:t>ou</a:t>
            </a:r>
            <a:r>
              <a:rPr spc="-15" dirty="0"/>
              <a:t>r</a:t>
            </a:r>
            <a:r>
              <a:rPr spc="5" dirty="0"/>
              <a:t> </a:t>
            </a:r>
            <a:r>
              <a:rPr spc="-10" dirty="0"/>
              <a:t>ri</a:t>
            </a:r>
            <a:r>
              <a:rPr spc="-15" dirty="0"/>
              <a:t>s</a:t>
            </a:r>
            <a:r>
              <a:rPr spc="-20" dirty="0"/>
              <a:t>k</a:t>
            </a:r>
            <a:r>
              <a:rPr spc="5" dirty="0"/>
              <a:t> </a:t>
            </a:r>
            <a:r>
              <a:rPr spc="-30" dirty="0"/>
              <a:t>o</a:t>
            </a:r>
            <a:r>
              <a:rPr spc="-10" dirty="0"/>
              <a:t>f </a:t>
            </a:r>
            <a:r>
              <a:rPr spc="-15" dirty="0"/>
              <a:t>c</a:t>
            </a:r>
            <a:r>
              <a:rPr spc="-30" dirty="0"/>
              <a:t>omp</a:t>
            </a:r>
            <a:r>
              <a:rPr spc="-10" dirty="0"/>
              <a:t>licati</a:t>
            </a:r>
            <a:r>
              <a:rPr spc="-30" dirty="0"/>
              <a:t>on</a:t>
            </a:r>
            <a:r>
              <a:rPr spc="-20" dirty="0"/>
              <a:t>s</a:t>
            </a:r>
            <a:r>
              <a:rPr spc="35" dirty="0"/>
              <a:t> </a:t>
            </a:r>
            <a:r>
              <a:rPr spc="-30" dirty="0"/>
              <a:t>b</a:t>
            </a:r>
            <a:r>
              <a:rPr spc="-20" dirty="0"/>
              <a:t>y</a:t>
            </a:r>
            <a:r>
              <a:rPr spc="15" dirty="0"/>
              <a:t> </a:t>
            </a:r>
            <a:r>
              <a:rPr spc="-10" dirty="0"/>
              <a:t>l</a:t>
            </a:r>
            <a:r>
              <a:rPr spc="-30" dirty="0"/>
              <a:t>ow</a:t>
            </a:r>
            <a:r>
              <a:rPr spc="-15" dirty="0"/>
              <a:t>e</a:t>
            </a:r>
            <a:r>
              <a:rPr spc="-10" dirty="0"/>
              <a:t>ri</a:t>
            </a:r>
            <a:r>
              <a:rPr spc="-30" dirty="0"/>
              <a:t>n</a:t>
            </a:r>
            <a:r>
              <a:rPr spc="-20" dirty="0"/>
              <a:t>g</a:t>
            </a:r>
            <a:r>
              <a:rPr spc="5" dirty="0"/>
              <a:t> </a:t>
            </a:r>
            <a:r>
              <a:rPr spc="-15" dirty="0"/>
              <a:t>y</a:t>
            </a:r>
            <a:r>
              <a:rPr spc="-30" dirty="0"/>
              <a:t>ou</a:t>
            </a:r>
            <a:r>
              <a:rPr spc="-15" dirty="0"/>
              <a:t>r</a:t>
            </a:r>
            <a:r>
              <a:rPr spc="15" dirty="0"/>
              <a:t> </a:t>
            </a:r>
            <a:r>
              <a:rPr spc="-30" dirty="0"/>
              <a:t>b</a:t>
            </a:r>
            <a:r>
              <a:rPr spc="-10" dirty="0"/>
              <a:t>l</a:t>
            </a:r>
            <a:r>
              <a:rPr spc="-30" dirty="0"/>
              <a:t>oo</a:t>
            </a:r>
            <a:r>
              <a:rPr spc="-20" dirty="0"/>
              <a:t>d</a:t>
            </a:r>
            <a:r>
              <a:rPr spc="20" dirty="0"/>
              <a:t> </a:t>
            </a:r>
            <a:r>
              <a:rPr spc="-15" dirty="0"/>
              <a:t>s</a:t>
            </a:r>
            <a:r>
              <a:rPr spc="-30" dirty="0"/>
              <a:t>ug</a:t>
            </a:r>
            <a:r>
              <a:rPr spc="-10" dirty="0"/>
              <a:t>ar,</a:t>
            </a:r>
            <a:r>
              <a:rPr spc="15" dirty="0"/>
              <a:t> </a:t>
            </a:r>
            <a:r>
              <a:rPr spc="-30" dirty="0"/>
              <a:t>bu</a:t>
            </a:r>
            <a:r>
              <a:rPr spc="-10" dirty="0"/>
              <a:t>t</a:t>
            </a:r>
            <a:r>
              <a:rPr spc="15" dirty="0"/>
              <a:t> </a:t>
            </a:r>
            <a:r>
              <a:rPr spc="-30" dirty="0"/>
              <a:t>o</a:t>
            </a:r>
            <a:r>
              <a:rPr spc="-20" dirty="0"/>
              <a:t>n</a:t>
            </a:r>
            <a:r>
              <a:rPr spc="5" dirty="0"/>
              <a:t> </a:t>
            </a:r>
            <a:r>
              <a:rPr spc="-5" dirty="0"/>
              <a:t>t</a:t>
            </a:r>
            <a:r>
              <a:rPr spc="-30" dirty="0"/>
              <a:t>h</a:t>
            </a:r>
            <a:r>
              <a:rPr spc="-20" dirty="0"/>
              <a:t>e</a:t>
            </a:r>
            <a:r>
              <a:rPr spc="15" dirty="0"/>
              <a:t> </a:t>
            </a:r>
            <a:r>
              <a:rPr spc="-30" dirty="0"/>
              <a:t>o</a:t>
            </a:r>
            <a:r>
              <a:rPr spc="-5" dirty="0"/>
              <a:t>t</a:t>
            </a:r>
            <a:r>
              <a:rPr spc="-30" dirty="0"/>
              <a:t>h</a:t>
            </a:r>
            <a:r>
              <a:rPr spc="-15" dirty="0"/>
              <a:t>er</a:t>
            </a:r>
            <a:r>
              <a:rPr spc="-10" dirty="0"/>
              <a:t> </a:t>
            </a:r>
            <a:r>
              <a:rPr spc="-30" dirty="0"/>
              <a:t>h</a:t>
            </a:r>
            <a:r>
              <a:rPr spc="-15" dirty="0"/>
              <a:t>a</a:t>
            </a:r>
            <a:r>
              <a:rPr spc="-30" dirty="0"/>
              <a:t>n</a:t>
            </a:r>
            <a:r>
              <a:rPr spc="-20" dirty="0"/>
              <a:t>d</a:t>
            </a:r>
            <a:r>
              <a:rPr spc="20" dirty="0"/>
              <a:t> </a:t>
            </a:r>
            <a:r>
              <a:rPr spc="-15" dirty="0"/>
              <a:t>y</a:t>
            </a:r>
            <a:r>
              <a:rPr spc="-30" dirty="0"/>
              <a:t>o</a:t>
            </a:r>
            <a:r>
              <a:rPr spc="-20" dirty="0"/>
              <a:t>u</a:t>
            </a:r>
            <a:r>
              <a:rPr spc="5" dirty="0"/>
              <a:t> </a:t>
            </a:r>
            <a:r>
              <a:rPr spc="-30" dirty="0"/>
              <a:t>don</a:t>
            </a:r>
            <a:r>
              <a:rPr spc="-10" dirty="0"/>
              <a:t>’t</a:t>
            </a:r>
            <a:r>
              <a:rPr spc="25" dirty="0"/>
              <a:t> </a:t>
            </a:r>
            <a:r>
              <a:rPr spc="-10" dirty="0"/>
              <a:t>li</a:t>
            </a:r>
            <a:r>
              <a:rPr spc="-15" dirty="0"/>
              <a:t>k</a:t>
            </a:r>
            <a:r>
              <a:rPr spc="-20" dirty="0"/>
              <a:t>e</a:t>
            </a:r>
            <a:r>
              <a:rPr spc="-5" dirty="0"/>
              <a:t> t</a:t>
            </a:r>
            <a:r>
              <a:rPr spc="-20" dirty="0"/>
              <a:t>o</a:t>
            </a:r>
            <a:r>
              <a:rPr dirty="0"/>
              <a:t> </a:t>
            </a:r>
            <a:r>
              <a:rPr spc="-10" dirty="0"/>
              <a:t>tak</a:t>
            </a:r>
            <a:r>
              <a:rPr spc="-20" dirty="0"/>
              <a:t>e</a:t>
            </a:r>
            <a:r>
              <a:rPr spc="5" dirty="0"/>
              <a:t> </a:t>
            </a:r>
            <a:r>
              <a:rPr spc="-30" dirty="0"/>
              <a:t>m</a:t>
            </a:r>
            <a:r>
              <a:rPr spc="-15" dirty="0"/>
              <a:t>e</a:t>
            </a:r>
            <a:r>
              <a:rPr spc="-30" dirty="0"/>
              <a:t>d</a:t>
            </a:r>
            <a:r>
              <a:rPr spc="-10" dirty="0"/>
              <a:t>icati</a:t>
            </a:r>
            <a:r>
              <a:rPr spc="-30" dirty="0"/>
              <a:t>o</a:t>
            </a:r>
            <a:r>
              <a:rPr spc="-20" dirty="0"/>
              <a:t>n</a:t>
            </a:r>
            <a:r>
              <a:rPr spc="20" dirty="0"/>
              <a:t> </a:t>
            </a:r>
            <a:r>
              <a:rPr spc="-15" dirty="0"/>
              <a:t>a</a:t>
            </a:r>
            <a:r>
              <a:rPr spc="-30" dirty="0"/>
              <a:t>n</a:t>
            </a:r>
            <a:r>
              <a:rPr spc="-20" dirty="0"/>
              <a:t>d</a:t>
            </a:r>
            <a:r>
              <a:rPr spc="20" dirty="0"/>
              <a:t> </a:t>
            </a:r>
            <a:r>
              <a:rPr spc="-15" dirty="0"/>
              <a:t>y</a:t>
            </a:r>
            <a:r>
              <a:rPr spc="-30" dirty="0"/>
              <a:t>o</a:t>
            </a:r>
            <a:r>
              <a:rPr spc="-20" dirty="0"/>
              <a:t>u</a:t>
            </a:r>
            <a:r>
              <a:rPr spc="5" dirty="0"/>
              <a:t> </a:t>
            </a:r>
            <a:r>
              <a:rPr spc="-10" dirty="0"/>
              <a:t>feel</a:t>
            </a:r>
            <a:r>
              <a:rPr dirty="0"/>
              <a:t> </a:t>
            </a:r>
            <a:r>
              <a:rPr spc="-5" dirty="0"/>
              <a:t>f</a:t>
            </a:r>
            <a:r>
              <a:rPr spc="-10" dirty="0"/>
              <a:t>i</a:t>
            </a:r>
            <a:r>
              <a:rPr spc="-30" dirty="0"/>
              <a:t>n</a:t>
            </a:r>
            <a:r>
              <a:rPr spc="-20" dirty="0"/>
              <a:t>e</a:t>
            </a:r>
            <a:r>
              <a:rPr spc="5" dirty="0"/>
              <a:t> </a:t>
            </a:r>
            <a:r>
              <a:rPr spc="-30" dirty="0"/>
              <a:t>mo</a:t>
            </a:r>
            <a:r>
              <a:rPr spc="-15" dirty="0"/>
              <a:t>s</a:t>
            </a:r>
            <a:r>
              <a:rPr spc="-10" dirty="0"/>
              <a:t>t</a:t>
            </a:r>
            <a:r>
              <a:rPr spc="15" dirty="0"/>
              <a:t> </a:t>
            </a:r>
            <a:r>
              <a:rPr spc="-30" dirty="0"/>
              <a:t>o</a:t>
            </a:r>
            <a:r>
              <a:rPr spc="-10" dirty="0"/>
              <a:t>f </a:t>
            </a:r>
            <a:r>
              <a:rPr spc="-5" dirty="0"/>
              <a:t>t</a:t>
            </a:r>
            <a:r>
              <a:rPr spc="-30" dirty="0"/>
              <a:t>h</a:t>
            </a:r>
            <a:r>
              <a:rPr spc="-20" dirty="0"/>
              <a:t>e</a:t>
            </a:r>
            <a:r>
              <a:rPr spc="15" dirty="0"/>
              <a:t> </a:t>
            </a:r>
            <a:r>
              <a:rPr spc="-5" dirty="0"/>
              <a:t>t</a:t>
            </a:r>
            <a:r>
              <a:rPr spc="-10" dirty="0"/>
              <a:t>i</a:t>
            </a:r>
            <a:r>
              <a:rPr spc="-30" dirty="0"/>
              <a:t>m</a:t>
            </a:r>
            <a:r>
              <a:rPr spc="-15" dirty="0"/>
              <a:t>e.”</a:t>
            </a:r>
          </a:p>
        </p:txBody>
      </p:sp>
      <p:sp>
        <p:nvSpPr>
          <p:cNvPr id="7" name="object 7"/>
          <p:cNvSpPr/>
          <p:nvPr/>
        </p:nvSpPr>
        <p:spPr>
          <a:xfrm>
            <a:off x="4872228" y="8296656"/>
            <a:ext cx="3083049" cy="1456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6559" y="6019802"/>
            <a:ext cx="3052445" cy="2286000"/>
          </a:xfrm>
          <a:custGeom>
            <a:avLst/>
            <a:gdLst/>
            <a:ahLst/>
            <a:cxnLst/>
            <a:rect l="l" t="t" r="r" b="b"/>
            <a:pathLst>
              <a:path w="3052445" h="2286000">
                <a:moveTo>
                  <a:pt x="2855468" y="0"/>
                </a:moveTo>
                <a:lnTo>
                  <a:pt x="196456" y="0"/>
                </a:lnTo>
                <a:lnTo>
                  <a:pt x="180344" y="651"/>
                </a:lnTo>
                <a:lnTo>
                  <a:pt x="134362" y="10015"/>
                </a:lnTo>
                <a:lnTo>
                  <a:pt x="92973" y="29434"/>
                </a:lnTo>
                <a:lnTo>
                  <a:pt x="57542" y="57542"/>
                </a:lnTo>
                <a:lnTo>
                  <a:pt x="29434" y="92973"/>
                </a:lnTo>
                <a:lnTo>
                  <a:pt x="10015" y="134362"/>
                </a:lnTo>
                <a:lnTo>
                  <a:pt x="651" y="180344"/>
                </a:lnTo>
                <a:lnTo>
                  <a:pt x="0" y="196456"/>
                </a:lnTo>
                <a:lnTo>
                  <a:pt x="0" y="2089543"/>
                </a:lnTo>
                <a:lnTo>
                  <a:pt x="5709" y="2136753"/>
                </a:lnTo>
                <a:lnTo>
                  <a:pt x="21928" y="2179825"/>
                </a:lnTo>
                <a:lnTo>
                  <a:pt x="47291" y="2217393"/>
                </a:lnTo>
                <a:lnTo>
                  <a:pt x="80433" y="2248094"/>
                </a:lnTo>
                <a:lnTo>
                  <a:pt x="119988" y="2270560"/>
                </a:lnTo>
                <a:lnTo>
                  <a:pt x="164590" y="2283428"/>
                </a:lnTo>
                <a:lnTo>
                  <a:pt x="196456" y="2286000"/>
                </a:lnTo>
                <a:lnTo>
                  <a:pt x="2855468" y="2286000"/>
                </a:lnTo>
                <a:lnTo>
                  <a:pt x="2902677" y="2280290"/>
                </a:lnTo>
                <a:lnTo>
                  <a:pt x="2945749" y="2264071"/>
                </a:lnTo>
                <a:lnTo>
                  <a:pt x="2983318" y="2238708"/>
                </a:lnTo>
                <a:lnTo>
                  <a:pt x="3014018" y="2205566"/>
                </a:lnTo>
                <a:lnTo>
                  <a:pt x="3036485" y="2166011"/>
                </a:lnTo>
                <a:lnTo>
                  <a:pt x="3049352" y="2121409"/>
                </a:lnTo>
                <a:lnTo>
                  <a:pt x="3051924" y="2089543"/>
                </a:lnTo>
                <a:lnTo>
                  <a:pt x="3051924" y="196456"/>
                </a:lnTo>
                <a:lnTo>
                  <a:pt x="3046214" y="149246"/>
                </a:lnTo>
                <a:lnTo>
                  <a:pt x="3029995" y="106174"/>
                </a:lnTo>
                <a:lnTo>
                  <a:pt x="3004632" y="68606"/>
                </a:lnTo>
                <a:lnTo>
                  <a:pt x="2971490" y="37905"/>
                </a:lnTo>
                <a:lnTo>
                  <a:pt x="2931936" y="15439"/>
                </a:lnTo>
                <a:lnTo>
                  <a:pt x="2887333" y="2571"/>
                </a:lnTo>
                <a:lnTo>
                  <a:pt x="2855468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picture of a butterfly sitting on a sunflower"/>
          <p:cNvSpPr/>
          <p:nvPr/>
        </p:nvSpPr>
        <p:spPr>
          <a:xfrm>
            <a:off x="4886559" y="6019802"/>
            <a:ext cx="3051924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35400" y="3429000"/>
            <a:ext cx="5333999" cy="2425279"/>
          </a:xfrm>
        </p:spPr>
        <p:txBody>
          <a:bodyPr/>
          <a:lstStyle/>
          <a:p>
            <a:pPr marL="659130" marR="6350" lvl="0" indent="-647065" algn="l" defTabSz="914400" rtl="0" eaLnBrk="1" fontAlgn="auto" latinLnBrk="0" hangingPunct="1">
              <a:lnSpc>
                <a:spcPct val="13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kern="1200" spc="-5" dirty="0">
                <a:solidFill>
                  <a:prstClr val="black"/>
                </a:solidFill>
              </a:rPr>
              <a:t>It</a:t>
            </a:r>
            <a:r>
              <a:rPr lang="en-US" sz="4800" b="0" i="0" kern="1200" dirty="0">
                <a:solidFill>
                  <a:prstClr val="black"/>
                </a:solidFill>
              </a:rPr>
              <a:t>s</a:t>
            </a:r>
            <a:r>
              <a:rPr lang="en-US" sz="4800" b="0" i="0" kern="1200" spc="5" dirty="0">
                <a:solidFill>
                  <a:prstClr val="black"/>
                </a:solidFill>
              </a:rPr>
              <a:t> </a:t>
            </a:r>
            <a:r>
              <a:rPr lang="en-US" sz="4800" b="0" i="0" kern="1200" spc="-5" dirty="0">
                <a:solidFill>
                  <a:prstClr val="black"/>
                </a:solidFill>
              </a:rPr>
              <a:t>no</a:t>
            </a:r>
            <a:r>
              <a:rPr lang="en-US" sz="4800" b="0" i="0" kern="1200" dirty="0">
                <a:solidFill>
                  <a:prstClr val="black"/>
                </a:solidFill>
              </a:rPr>
              <a:t>t</a:t>
            </a:r>
            <a:r>
              <a:rPr lang="en-US" sz="4800" b="0" i="0" kern="1200" spc="25" dirty="0">
                <a:solidFill>
                  <a:prstClr val="black"/>
                </a:solidFill>
              </a:rPr>
              <a:t> </a:t>
            </a:r>
            <a:r>
              <a:rPr lang="en-US" sz="4800" b="0" i="0" kern="1200" dirty="0">
                <a:solidFill>
                  <a:prstClr val="black"/>
                </a:solidFill>
              </a:rPr>
              <a:t>a</a:t>
            </a:r>
            <a:r>
              <a:rPr lang="en-US" sz="4800" b="0" i="0" kern="1200" spc="10" dirty="0">
                <a:solidFill>
                  <a:prstClr val="black"/>
                </a:solidFill>
              </a:rPr>
              <a:t> </a:t>
            </a:r>
            <a:r>
              <a:rPr lang="en-US" sz="4800" b="0" i="0" kern="1200" dirty="0">
                <a:solidFill>
                  <a:prstClr val="black"/>
                </a:solidFill>
              </a:rPr>
              <a:t>v</a:t>
            </a:r>
            <a:r>
              <a:rPr lang="en-US" sz="4800" b="0" i="0" kern="1200" spc="-5" dirty="0">
                <a:solidFill>
                  <a:prstClr val="black"/>
                </a:solidFill>
              </a:rPr>
              <a:t>o</a:t>
            </a:r>
            <a:r>
              <a:rPr lang="en-US" sz="4800" b="0" i="0" kern="1200" dirty="0">
                <a:solidFill>
                  <a:prstClr val="black"/>
                </a:solidFill>
              </a:rPr>
              <a:t>l</a:t>
            </a:r>
            <a:r>
              <a:rPr lang="en-US" sz="4800" b="0" i="0" kern="1200" spc="-5" dirty="0">
                <a:solidFill>
                  <a:prstClr val="black"/>
                </a:solidFill>
              </a:rPr>
              <a:t>um</a:t>
            </a:r>
            <a:r>
              <a:rPr lang="en-US" sz="4800" b="0" i="0" kern="1200" dirty="0">
                <a:solidFill>
                  <a:prstClr val="black"/>
                </a:solidFill>
              </a:rPr>
              <a:t>e</a:t>
            </a:r>
            <a:r>
              <a:rPr lang="en-US" sz="4800" b="0" i="0" kern="1200" spc="25" dirty="0">
                <a:solidFill>
                  <a:prstClr val="black"/>
                </a:solidFill>
              </a:rPr>
              <a:t> </a:t>
            </a:r>
            <a:r>
              <a:rPr lang="en-US" sz="4800" b="0" i="0" kern="1200" dirty="0">
                <a:solidFill>
                  <a:prstClr val="black"/>
                </a:solidFill>
              </a:rPr>
              <a:t>iss</a:t>
            </a:r>
            <a:r>
              <a:rPr lang="en-US" sz="4800" b="0" i="0" kern="1200" spc="-5" dirty="0">
                <a:solidFill>
                  <a:prstClr val="black"/>
                </a:solidFill>
              </a:rPr>
              <a:t>ue</a:t>
            </a:r>
            <a:r>
              <a:rPr lang="en-US" sz="4800" b="0" i="0" kern="1200" dirty="0">
                <a:solidFill>
                  <a:prstClr val="black"/>
                </a:solidFill>
              </a:rPr>
              <a:t>, i</a:t>
            </a:r>
            <a:r>
              <a:rPr lang="en-US" sz="4800" b="0" i="0" kern="1200" spc="-5" dirty="0">
                <a:solidFill>
                  <a:prstClr val="black"/>
                </a:solidFill>
              </a:rPr>
              <a:t>t</a:t>
            </a:r>
            <a:r>
              <a:rPr lang="en-US" sz="4800" b="0" i="0" kern="1200" dirty="0">
                <a:solidFill>
                  <a:prstClr val="black"/>
                </a:solidFill>
              </a:rPr>
              <a:t>’s</a:t>
            </a:r>
            <a:r>
              <a:rPr lang="en-US" sz="4800" b="0" i="0" kern="1200" spc="-5" dirty="0">
                <a:solidFill>
                  <a:prstClr val="black"/>
                </a:solidFill>
              </a:rPr>
              <a:t> </a:t>
            </a:r>
            <a:r>
              <a:rPr lang="en-US" sz="4800" b="0" i="0" kern="1200" dirty="0">
                <a:solidFill>
                  <a:prstClr val="black"/>
                </a:solidFill>
              </a:rPr>
              <a:t>a cl</a:t>
            </a:r>
            <a:r>
              <a:rPr lang="en-US" sz="4800" b="0" i="0" kern="1200" spc="-5" dirty="0">
                <a:solidFill>
                  <a:prstClr val="black"/>
                </a:solidFill>
              </a:rPr>
              <a:t>ar</a:t>
            </a:r>
            <a:r>
              <a:rPr lang="en-US" sz="4800" b="0" i="0" kern="1200" dirty="0">
                <a:solidFill>
                  <a:prstClr val="black"/>
                </a:solidFill>
              </a:rPr>
              <a:t>i</a:t>
            </a:r>
            <a:r>
              <a:rPr lang="en-US" sz="4800" b="0" i="0" kern="1200" spc="-5" dirty="0">
                <a:solidFill>
                  <a:prstClr val="black"/>
                </a:solidFill>
              </a:rPr>
              <a:t>t</a:t>
            </a:r>
            <a:r>
              <a:rPr lang="en-US" sz="4800" b="0" i="0" kern="1200" dirty="0">
                <a:solidFill>
                  <a:prstClr val="black"/>
                </a:solidFill>
              </a:rPr>
              <a:t>y</a:t>
            </a:r>
            <a:r>
              <a:rPr lang="en-US" sz="4800" b="0" i="0" kern="1200" spc="15" dirty="0">
                <a:solidFill>
                  <a:prstClr val="black"/>
                </a:solidFill>
              </a:rPr>
              <a:t> </a:t>
            </a:r>
            <a:r>
              <a:rPr lang="en-US" sz="4800" b="0" i="0" kern="1200" dirty="0">
                <a:solidFill>
                  <a:prstClr val="black"/>
                </a:solidFill>
              </a:rPr>
              <a:t>iss</a:t>
            </a:r>
            <a:r>
              <a:rPr lang="en-US" sz="4800" b="0" i="0" kern="1200" spc="-5" dirty="0">
                <a:solidFill>
                  <a:prstClr val="black"/>
                </a:solidFill>
              </a:rPr>
              <a:t>ue</a:t>
            </a:r>
            <a:r>
              <a:rPr lang="en-US" sz="4800" b="0" i="0" kern="1200" dirty="0">
                <a:solidFill>
                  <a:prstClr val="black"/>
                </a:solidFill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8720" y="385572"/>
            <a:ext cx="10792966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9511" y="995172"/>
            <a:ext cx="10169649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34696" y="995172"/>
            <a:ext cx="806195" cy="1121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0" marR="6350" indent="-240665">
              <a:lnSpc>
                <a:spcPct val="100000"/>
              </a:lnSpc>
            </a:pPr>
            <a:r>
              <a:rPr spc="-35" dirty="0"/>
              <a:t>A</a:t>
            </a:r>
            <a:r>
              <a:rPr spc="-25" dirty="0"/>
              <a:t>sk</a:t>
            </a:r>
            <a:r>
              <a:rPr spc="10" dirty="0"/>
              <a:t> </a:t>
            </a:r>
            <a:r>
              <a:rPr spc="-30" dirty="0"/>
              <a:t>que</a:t>
            </a:r>
            <a:r>
              <a:rPr spc="-20" dirty="0"/>
              <a:t>sti</a:t>
            </a:r>
            <a:r>
              <a:rPr spc="-30" dirty="0"/>
              <a:t>on</a:t>
            </a:r>
            <a:r>
              <a:rPr spc="-25" dirty="0"/>
              <a:t>s</a:t>
            </a:r>
            <a:r>
              <a:rPr spc="20" dirty="0"/>
              <a:t> </a:t>
            </a:r>
            <a:r>
              <a:rPr spc="-25" dirty="0"/>
              <a:t>a</a:t>
            </a:r>
            <a:r>
              <a:rPr spc="-30" dirty="0"/>
              <a:t>bou</a:t>
            </a:r>
            <a:r>
              <a:rPr spc="-15" dirty="0"/>
              <a:t>t</a:t>
            </a:r>
            <a:r>
              <a:rPr spc="10" dirty="0"/>
              <a:t> </a:t>
            </a:r>
            <a:r>
              <a:rPr spc="-30" dirty="0"/>
              <a:t>beh</a:t>
            </a:r>
            <a:r>
              <a:rPr spc="-20" dirty="0"/>
              <a:t>avi</a:t>
            </a:r>
            <a:r>
              <a:rPr spc="-30" dirty="0"/>
              <a:t>o</a:t>
            </a:r>
            <a:r>
              <a:rPr spc="-20" dirty="0"/>
              <a:t>rs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ha</a:t>
            </a:r>
            <a:r>
              <a:rPr spc="-15" dirty="0"/>
              <a:t>t</a:t>
            </a:r>
            <a:r>
              <a:rPr spc="25" dirty="0"/>
              <a:t> </a:t>
            </a:r>
            <a:r>
              <a:rPr spc="-30" dirty="0"/>
              <a:t>don</a:t>
            </a:r>
            <a:r>
              <a:rPr spc="-15" dirty="0"/>
              <a:t>’t</a:t>
            </a:r>
            <a:r>
              <a:rPr spc="-20" dirty="0"/>
              <a:t> s</a:t>
            </a:r>
            <a:r>
              <a:rPr spc="-30" dirty="0"/>
              <a:t>uppo</a:t>
            </a:r>
            <a:r>
              <a:rPr spc="-15" dirty="0"/>
              <a:t>rt</a:t>
            </a:r>
            <a:r>
              <a:rPr spc="10" dirty="0"/>
              <a:t> </a:t>
            </a:r>
            <a:r>
              <a:rPr spc="-30" dirty="0"/>
              <a:t>goa</a:t>
            </a:r>
            <a:r>
              <a:rPr spc="-20" dirty="0"/>
              <a:t>ls</a:t>
            </a:r>
            <a:r>
              <a:rPr spc="10" dirty="0"/>
              <a:t> </a:t>
            </a:r>
            <a:r>
              <a:rPr spc="-30" dirty="0"/>
              <a:t>s</a:t>
            </a:r>
            <a:r>
              <a:rPr spc="-20" dirty="0"/>
              <a:t>et</a:t>
            </a:r>
            <a:r>
              <a:rPr spc="10" dirty="0"/>
              <a:t> </a:t>
            </a:r>
            <a:r>
              <a:rPr spc="-30" dirty="0"/>
              <a:t>b</a:t>
            </a:r>
            <a:r>
              <a:rPr spc="-25" dirty="0"/>
              <a:t>y</a:t>
            </a:r>
            <a:r>
              <a:rPr spc="-5" dirty="0"/>
              <a:t> </a:t>
            </a:r>
            <a:r>
              <a:rPr spc="-30" dirty="0"/>
              <a:t>p</a:t>
            </a:r>
            <a:r>
              <a:rPr spc="-20" dirty="0"/>
              <a:t>atie</a:t>
            </a:r>
            <a:r>
              <a:rPr spc="-30" dirty="0"/>
              <a:t>n</a:t>
            </a:r>
            <a:r>
              <a:rPr spc="-15" dirty="0"/>
              <a:t>t/</a:t>
            </a:r>
            <a:r>
              <a:rPr spc="-30" dirty="0"/>
              <a:t>p</a:t>
            </a:r>
            <a:r>
              <a:rPr spc="-20" dirty="0"/>
              <a:t>artici</a:t>
            </a:r>
            <a:r>
              <a:rPr spc="-30" dirty="0"/>
              <a:t>pant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038098" y="3352800"/>
            <a:ext cx="10928603" cy="2505494"/>
          </a:xfrm>
        </p:spPr>
        <p:txBody>
          <a:bodyPr/>
          <a:lstStyle/>
          <a:p>
            <a:pPr marL="12700" marR="635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spc="-10" dirty="0">
                <a:solidFill>
                  <a:prstClr val="black"/>
                </a:solidFill>
              </a:rPr>
              <a:t>“</a:t>
            </a:r>
            <a:r>
              <a:rPr lang="en-US" kern="1200" spc="-55" dirty="0">
                <a:solidFill>
                  <a:prstClr val="black"/>
                </a:solidFill>
              </a:rPr>
              <a:t>M</a:t>
            </a:r>
            <a:r>
              <a:rPr lang="en-US" kern="1200" spc="-15" dirty="0">
                <a:solidFill>
                  <a:prstClr val="black"/>
                </a:solidFill>
              </a:rPr>
              <a:t>rs</a:t>
            </a:r>
            <a:r>
              <a:rPr lang="en-US" kern="1200" spc="-10" dirty="0">
                <a:solidFill>
                  <a:prstClr val="black"/>
                </a:solidFill>
              </a:rPr>
              <a:t>.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J</a:t>
            </a:r>
            <a:r>
              <a:rPr lang="en-US" kern="1200" spc="-30" dirty="0">
                <a:solidFill>
                  <a:prstClr val="black"/>
                </a:solidFill>
              </a:rPr>
              <a:t>on</a:t>
            </a:r>
            <a:r>
              <a:rPr lang="en-US" kern="1200" spc="-15" dirty="0">
                <a:solidFill>
                  <a:prstClr val="black"/>
                </a:solidFill>
              </a:rPr>
              <a:t>es</a:t>
            </a:r>
            <a:r>
              <a:rPr lang="en-US" kern="1200" spc="-10" dirty="0">
                <a:solidFill>
                  <a:prstClr val="black"/>
                </a:solidFill>
              </a:rPr>
              <a:t>,</a:t>
            </a:r>
            <a:r>
              <a:rPr lang="en-US" kern="1200" spc="25" dirty="0">
                <a:solidFill>
                  <a:prstClr val="black"/>
                </a:solidFill>
              </a:rPr>
              <a:t> </a:t>
            </a:r>
            <a:r>
              <a:rPr lang="en-US" kern="1200" spc="-10" dirty="0">
                <a:solidFill>
                  <a:prstClr val="black"/>
                </a:solidFill>
              </a:rPr>
              <a:t>I 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25" dirty="0">
                <a:solidFill>
                  <a:prstClr val="black"/>
                </a:solidFill>
              </a:rPr>
              <a:t>m</a:t>
            </a:r>
            <a:r>
              <a:rPr lang="en-US" kern="1200" spc="-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c</a:t>
            </a:r>
            <a:r>
              <a:rPr lang="en-US" kern="1200" spc="-30" dirty="0">
                <a:solidFill>
                  <a:prstClr val="black"/>
                </a:solidFill>
              </a:rPr>
              <a:t>on</a:t>
            </a:r>
            <a:r>
              <a:rPr lang="en-US" kern="1200" spc="-15" dirty="0">
                <a:solidFill>
                  <a:prstClr val="black"/>
                </a:solidFill>
              </a:rPr>
              <a:t>cer</a:t>
            </a:r>
            <a:r>
              <a:rPr lang="en-US" kern="1200" spc="-30" dirty="0">
                <a:solidFill>
                  <a:prstClr val="black"/>
                </a:solidFill>
              </a:rPr>
              <a:t>n</a:t>
            </a:r>
            <a:r>
              <a:rPr lang="en-US" kern="1200" spc="-15" dirty="0">
                <a:solidFill>
                  <a:prstClr val="black"/>
                </a:solidFill>
              </a:rPr>
              <a:t>e</a:t>
            </a:r>
            <a:r>
              <a:rPr lang="en-US" kern="1200" spc="-20" dirty="0">
                <a:solidFill>
                  <a:prstClr val="black"/>
                </a:solidFill>
              </a:rPr>
              <a:t>d</a:t>
            </a:r>
            <a:r>
              <a:rPr lang="en-US" kern="1200" spc="30" dirty="0">
                <a:solidFill>
                  <a:prstClr val="black"/>
                </a:solidFill>
              </a:rPr>
              <a:t> 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30" dirty="0">
                <a:solidFill>
                  <a:prstClr val="black"/>
                </a:solidFill>
              </a:rPr>
              <a:t>h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2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y</a:t>
            </a:r>
            <a:r>
              <a:rPr lang="en-US" kern="1200" spc="-30" dirty="0">
                <a:solidFill>
                  <a:prstClr val="black"/>
                </a:solidFill>
              </a:rPr>
              <a:t>o</a:t>
            </a:r>
            <a:r>
              <a:rPr lang="en-US" kern="1200" spc="-20" dirty="0">
                <a:solidFill>
                  <a:prstClr val="black"/>
                </a:solidFill>
              </a:rPr>
              <a:t>u</a:t>
            </a:r>
            <a:r>
              <a:rPr lang="en-US" kern="1200" spc="5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don</a:t>
            </a:r>
            <a:r>
              <a:rPr lang="en-US" kern="1200" spc="-10" dirty="0">
                <a:solidFill>
                  <a:prstClr val="black"/>
                </a:solidFill>
              </a:rPr>
              <a:t>’t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w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30" dirty="0">
                <a:solidFill>
                  <a:prstClr val="black"/>
                </a:solidFill>
              </a:rPr>
              <a:t>n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20" dirty="0">
                <a:solidFill>
                  <a:prstClr val="black"/>
                </a:solidFill>
              </a:rPr>
              <a:t>o</a:t>
            </a:r>
            <a:r>
              <a:rPr lang="en-US" kern="1200" spc="-5" dirty="0">
                <a:solidFill>
                  <a:prstClr val="black"/>
                </a:solidFill>
              </a:rPr>
              <a:t> </a:t>
            </a:r>
            <a:r>
              <a:rPr lang="en-US" kern="1200" spc="-10" dirty="0">
                <a:solidFill>
                  <a:prstClr val="black"/>
                </a:solidFill>
              </a:rPr>
              <a:t>refill </a:t>
            </a:r>
            <a:r>
              <a:rPr lang="en-US" kern="1200" spc="-15" dirty="0">
                <a:solidFill>
                  <a:prstClr val="black"/>
                </a:solidFill>
              </a:rPr>
              <a:t>y</a:t>
            </a:r>
            <a:r>
              <a:rPr lang="en-US" kern="1200" spc="-30" dirty="0">
                <a:solidFill>
                  <a:prstClr val="black"/>
                </a:solidFill>
              </a:rPr>
              <a:t>ou</a:t>
            </a:r>
            <a:r>
              <a:rPr lang="en-US" kern="1200" spc="-15" dirty="0">
                <a:solidFill>
                  <a:prstClr val="black"/>
                </a:solidFill>
              </a:rPr>
              <a:t>r</a:t>
            </a:r>
            <a:r>
              <a:rPr lang="en-US" kern="1200" spc="-10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d</a:t>
            </a:r>
            <a:r>
              <a:rPr lang="en-US" kern="1200" spc="-10" dirty="0">
                <a:solidFill>
                  <a:prstClr val="black"/>
                </a:solidFill>
              </a:rPr>
              <a:t>i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30" dirty="0">
                <a:solidFill>
                  <a:prstClr val="black"/>
                </a:solidFill>
              </a:rPr>
              <a:t>b</a:t>
            </a:r>
            <a:r>
              <a:rPr lang="en-US" kern="1200" spc="-10" dirty="0">
                <a:solidFill>
                  <a:prstClr val="black"/>
                </a:solidFill>
              </a:rPr>
              <a:t>ete</a:t>
            </a:r>
            <a:r>
              <a:rPr lang="en-US" kern="1200" spc="-20" dirty="0">
                <a:solidFill>
                  <a:prstClr val="black"/>
                </a:solidFill>
              </a:rPr>
              <a:t>s</a:t>
            </a:r>
            <a:r>
              <a:rPr lang="en-US" kern="1200" spc="25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m</a:t>
            </a:r>
            <a:r>
              <a:rPr lang="en-US" kern="1200" spc="-15" dirty="0">
                <a:solidFill>
                  <a:prstClr val="black"/>
                </a:solidFill>
              </a:rPr>
              <a:t>e</a:t>
            </a:r>
            <a:r>
              <a:rPr lang="en-US" kern="1200" spc="-30" dirty="0">
                <a:solidFill>
                  <a:prstClr val="black"/>
                </a:solidFill>
              </a:rPr>
              <a:t>d</a:t>
            </a:r>
            <a:r>
              <a:rPr lang="en-US" kern="1200" spc="-10" dirty="0">
                <a:solidFill>
                  <a:prstClr val="black"/>
                </a:solidFill>
              </a:rPr>
              <a:t>i</a:t>
            </a:r>
            <a:r>
              <a:rPr lang="en-US" kern="1200" spc="-15" dirty="0">
                <a:solidFill>
                  <a:prstClr val="black"/>
                </a:solidFill>
              </a:rPr>
              <a:t>c</a:t>
            </a:r>
            <a:r>
              <a:rPr lang="en-US" kern="1200" spc="-10" dirty="0">
                <a:solidFill>
                  <a:prstClr val="black"/>
                </a:solidFill>
              </a:rPr>
              <a:t>i</a:t>
            </a:r>
            <a:r>
              <a:rPr lang="en-US" kern="1200" spc="-30" dirty="0">
                <a:solidFill>
                  <a:prstClr val="black"/>
                </a:solidFill>
              </a:rPr>
              <a:t>n</a:t>
            </a:r>
            <a:r>
              <a:rPr lang="en-US" kern="1200" spc="-15" dirty="0">
                <a:solidFill>
                  <a:prstClr val="black"/>
                </a:solidFill>
              </a:rPr>
              <a:t>e</a:t>
            </a:r>
            <a:r>
              <a:rPr lang="en-US" kern="1200" spc="-10" dirty="0">
                <a:solidFill>
                  <a:prstClr val="black"/>
                </a:solidFill>
              </a:rPr>
              <a:t>.</a:t>
            </a:r>
            <a:r>
              <a:rPr lang="en-US" kern="1200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Wh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10" dirty="0">
                <a:solidFill>
                  <a:prstClr val="black"/>
                </a:solidFill>
              </a:rPr>
              <a:t>ar</a:t>
            </a:r>
            <a:r>
              <a:rPr lang="en-US" kern="1200" spc="-20" dirty="0">
                <a:solidFill>
                  <a:prstClr val="black"/>
                </a:solidFill>
              </a:rPr>
              <a:t>e</a:t>
            </a:r>
            <a:r>
              <a:rPr lang="en-US" kern="1200" spc="-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y</a:t>
            </a:r>
            <a:r>
              <a:rPr lang="en-US" kern="1200" spc="-30" dirty="0">
                <a:solidFill>
                  <a:prstClr val="black"/>
                </a:solidFill>
              </a:rPr>
              <a:t>ou</a:t>
            </a:r>
            <a:r>
              <a:rPr lang="en-US" kern="1200" spc="-15" dirty="0">
                <a:solidFill>
                  <a:prstClr val="black"/>
                </a:solidFill>
              </a:rPr>
              <a:t>r</a:t>
            </a:r>
            <a:r>
              <a:rPr lang="en-US" kern="1200" spc="20" dirty="0">
                <a:solidFill>
                  <a:prstClr val="black"/>
                </a:solidFill>
              </a:rPr>
              <a:t> 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30" dirty="0">
                <a:solidFill>
                  <a:prstClr val="black"/>
                </a:solidFill>
              </a:rPr>
              <a:t>hough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20" dirty="0">
                <a:solidFill>
                  <a:prstClr val="black"/>
                </a:solidFill>
              </a:rPr>
              <a:t>s</a:t>
            </a:r>
            <a:r>
              <a:rPr lang="en-US" kern="1200" spc="50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30" dirty="0">
                <a:solidFill>
                  <a:prstClr val="black"/>
                </a:solidFill>
              </a:rPr>
              <a:t>bou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35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ho</a:t>
            </a:r>
            <a:r>
              <a:rPr lang="en-US" kern="1200" spc="-25" dirty="0">
                <a:solidFill>
                  <a:prstClr val="black"/>
                </a:solidFill>
              </a:rPr>
              <a:t>w</a:t>
            </a:r>
            <a:r>
              <a:rPr lang="en-US" kern="1200" spc="10" dirty="0">
                <a:solidFill>
                  <a:prstClr val="black"/>
                </a:solidFill>
              </a:rPr>
              <a:t> 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30" dirty="0">
                <a:solidFill>
                  <a:prstClr val="black"/>
                </a:solidFill>
              </a:rPr>
              <a:t>h</a:t>
            </a:r>
            <a:r>
              <a:rPr lang="en-US" kern="1200" spc="-15" dirty="0">
                <a:solidFill>
                  <a:prstClr val="black"/>
                </a:solidFill>
              </a:rPr>
              <a:t>is</a:t>
            </a:r>
            <a:r>
              <a:rPr lang="en-US" kern="1200" spc="-10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m</a:t>
            </a:r>
            <a:r>
              <a:rPr lang="en-US" kern="1200" spc="-10" dirty="0">
                <a:solidFill>
                  <a:prstClr val="black"/>
                </a:solidFill>
              </a:rPr>
              <a:t>i</a:t>
            </a:r>
            <a:r>
              <a:rPr lang="en-US" kern="1200" spc="-30" dirty="0">
                <a:solidFill>
                  <a:prstClr val="black"/>
                </a:solidFill>
              </a:rPr>
              <a:t>gh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10" dirty="0">
                <a:solidFill>
                  <a:prstClr val="black"/>
                </a:solidFill>
              </a:rPr>
              <a:t>affect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30" dirty="0">
                <a:solidFill>
                  <a:prstClr val="black"/>
                </a:solidFill>
              </a:rPr>
              <a:t>h</a:t>
            </a:r>
            <a:r>
              <a:rPr lang="en-US" kern="1200" spc="-20" dirty="0">
                <a:solidFill>
                  <a:prstClr val="black"/>
                </a:solidFill>
              </a:rPr>
              <a:t>e</a:t>
            </a:r>
            <a:r>
              <a:rPr lang="en-US" kern="1200" spc="10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go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10" dirty="0">
                <a:solidFill>
                  <a:prstClr val="black"/>
                </a:solidFill>
              </a:rPr>
              <a:t>l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y</a:t>
            </a:r>
            <a:r>
              <a:rPr lang="en-US" kern="1200" spc="-30" dirty="0">
                <a:solidFill>
                  <a:prstClr val="black"/>
                </a:solidFill>
              </a:rPr>
              <a:t>o</a:t>
            </a:r>
            <a:r>
              <a:rPr lang="en-US" kern="1200" spc="-20" dirty="0">
                <a:solidFill>
                  <a:prstClr val="black"/>
                </a:solidFill>
              </a:rPr>
              <a:t>u</a:t>
            </a:r>
            <a:r>
              <a:rPr lang="en-US" kern="1200" spc="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se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30" dirty="0">
                <a:solidFill>
                  <a:prstClr val="black"/>
                </a:solidFill>
              </a:rPr>
              <a:t>bou</a:t>
            </a:r>
            <a:r>
              <a:rPr lang="en-US" kern="1200" spc="-10" dirty="0">
                <a:solidFill>
                  <a:prstClr val="black"/>
                </a:solidFill>
              </a:rPr>
              <a:t>t</a:t>
            </a:r>
            <a:r>
              <a:rPr lang="en-US" kern="1200" spc="35" dirty="0">
                <a:solidFill>
                  <a:prstClr val="black"/>
                </a:solidFill>
              </a:rPr>
              <a:t> </a:t>
            </a:r>
            <a:r>
              <a:rPr lang="en-US" kern="1200" spc="-10" dirty="0">
                <a:solidFill>
                  <a:prstClr val="black"/>
                </a:solidFill>
              </a:rPr>
              <a:t>re</a:t>
            </a:r>
            <a:r>
              <a:rPr lang="en-US" kern="1200" spc="-30" dirty="0">
                <a:solidFill>
                  <a:prstClr val="black"/>
                </a:solidFill>
              </a:rPr>
              <a:t>du</a:t>
            </a:r>
            <a:r>
              <a:rPr lang="en-US" kern="1200" spc="-15" dirty="0">
                <a:solidFill>
                  <a:prstClr val="black"/>
                </a:solidFill>
              </a:rPr>
              <a:t>c</a:t>
            </a:r>
            <a:r>
              <a:rPr lang="en-US" kern="1200" spc="-10" dirty="0">
                <a:solidFill>
                  <a:prstClr val="black"/>
                </a:solidFill>
              </a:rPr>
              <a:t>i</a:t>
            </a:r>
            <a:r>
              <a:rPr lang="en-US" kern="1200" spc="-30" dirty="0">
                <a:solidFill>
                  <a:prstClr val="black"/>
                </a:solidFill>
              </a:rPr>
              <a:t>n</a:t>
            </a:r>
            <a:r>
              <a:rPr lang="en-US" kern="1200" spc="-20" dirty="0">
                <a:solidFill>
                  <a:prstClr val="black"/>
                </a:solidFill>
              </a:rPr>
              <a:t>g</a:t>
            </a:r>
            <a:r>
              <a:rPr lang="en-US" kern="1200" spc="20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y</a:t>
            </a:r>
            <a:r>
              <a:rPr lang="en-US" kern="1200" spc="-30" dirty="0">
                <a:solidFill>
                  <a:prstClr val="black"/>
                </a:solidFill>
              </a:rPr>
              <a:t>ou</a:t>
            </a:r>
            <a:r>
              <a:rPr lang="en-US" kern="1200" spc="-15" dirty="0">
                <a:solidFill>
                  <a:prstClr val="black"/>
                </a:solidFill>
              </a:rPr>
              <a:t>r</a:t>
            </a:r>
            <a:r>
              <a:rPr lang="en-US" kern="1200" spc="20" dirty="0">
                <a:solidFill>
                  <a:prstClr val="black"/>
                </a:solidFill>
              </a:rPr>
              <a:t> </a:t>
            </a:r>
            <a:r>
              <a:rPr lang="en-US" kern="1200" spc="-10" dirty="0">
                <a:solidFill>
                  <a:prstClr val="black"/>
                </a:solidFill>
              </a:rPr>
              <a:t>ri</a:t>
            </a:r>
            <a:r>
              <a:rPr lang="en-US" kern="1200" spc="-15" dirty="0">
                <a:solidFill>
                  <a:prstClr val="black"/>
                </a:solidFill>
              </a:rPr>
              <a:t>s</a:t>
            </a:r>
            <a:r>
              <a:rPr lang="en-US" kern="1200" spc="-20" dirty="0">
                <a:solidFill>
                  <a:prstClr val="black"/>
                </a:solidFill>
              </a:rPr>
              <a:t>k</a:t>
            </a:r>
            <a:r>
              <a:rPr lang="en-US" kern="1200" spc="-5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o</a:t>
            </a:r>
            <a:r>
              <a:rPr lang="en-US" kern="1200" spc="-10" dirty="0">
                <a:solidFill>
                  <a:prstClr val="black"/>
                </a:solidFill>
              </a:rPr>
              <a:t>f</a:t>
            </a:r>
            <a:r>
              <a:rPr lang="en-US" kern="1200" spc="15" dirty="0">
                <a:solidFill>
                  <a:prstClr val="black"/>
                </a:solidFill>
              </a:rPr>
              <a:t> </a:t>
            </a:r>
            <a:r>
              <a:rPr lang="en-US" kern="1200" spc="-5" dirty="0">
                <a:solidFill>
                  <a:prstClr val="black"/>
                </a:solidFill>
              </a:rPr>
              <a:t>t</a:t>
            </a:r>
            <a:r>
              <a:rPr lang="en-US" kern="1200" spc="-30" dirty="0">
                <a:solidFill>
                  <a:prstClr val="black"/>
                </a:solidFill>
              </a:rPr>
              <a:t>h</a:t>
            </a:r>
            <a:r>
              <a:rPr lang="en-US" kern="1200" spc="-20" dirty="0">
                <a:solidFill>
                  <a:prstClr val="black"/>
                </a:solidFill>
              </a:rPr>
              <a:t>e</a:t>
            </a:r>
            <a:r>
              <a:rPr lang="en-US" kern="1200" spc="-10" dirty="0">
                <a:solidFill>
                  <a:prstClr val="black"/>
                </a:solidFill>
              </a:rPr>
              <a:t> </a:t>
            </a:r>
            <a:r>
              <a:rPr lang="en-US" kern="1200" spc="-30" dirty="0">
                <a:solidFill>
                  <a:prstClr val="black"/>
                </a:solidFill>
              </a:rPr>
              <a:t>d</a:t>
            </a:r>
            <a:r>
              <a:rPr lang="en-US" kern="1200" spc="-10" dirty="0">
                <a:solidFill>
                  <a:prstClr val="black"/>
                </a:solidFill>
              </a:rPr>
              <a:t>i</a:t>
            </a:r>
            <a:r>
              <a:rPr lang="en-US" kern="1200" spc="-15" dirty="0">
                <a:solidFill>
                  <a:prstClr val="black"/>
                </a:solidFill>
              </a:rPr>
              <a:t>a</a:t>
            </a:r>
            <a:r>
              <a:rPr lang="en-US" kern="1200" spc="-30" dirty="0">
                <a:solidFill>
                  <a:prstClr val="black"/>
                </a:solidFill>
              </a:rPr>
              <a:t>b</a:t>
            </a:r>
            <a:r>
              <a:rPr lang="en-US" kern="1200" spc="-10" dirty="0">
                <a:solidFill>
                  <a:prstClr val="black"/>
                </a:solidFill>
              </a:rPr>
              <a:t>ete</a:t>
            </a:r>
            <a:r>
              <a:rPr lang="en-US" kern="1200" spc="-20" dirty="0">
                <a:solidFill>
                  <a:prstClr val="black"/>
                </a:solidFill>
              </a:rPr>
              <a:t>s</a:t>
            </a:r>
            <a:r>
              <a:rPr lang="en-US" kern="1200" spc="25" dirty="0">
                <a:solidFill>
                  <a:prstClr val="black"/>
                </a:solidFill>
              </a:rPr>
              <a:t> </a:t>
            </a:r>
            <a:r>
              <a:rPr lang="en-US" kern="1200" spc="-15" dirty="0">
                <a:solidFill>
                  <a:prstClr val="black"/>
                </a:solidFill>
              </a:rPr>
              <a:t>c</a:t>
            </a:r>
            <a:r>
              <a:rPr lang="en-US" kern="1200" spc="-30" dirty="0">
                <a:solidFill>
                  <a:prstClr val="black"/>
                </a:solidFill>
              </a:rPr>
              <a:t>omp</a:t>
            </a:r>
            <a:r>
              <a:rPr lang="en-US" kern="1200" spc="-10" dirty="0">
                <a:solidFill>
                  <a:prstClr val="black"/>
                </a:solidFill>
              </a:rPr>
              <a:t>licati</a:t>
            </a:r>
            <a:r>
              <a:rPr lang="en-US" kern="1200" spc="-30" dirty="0">
                <a:solidFill>
                  <a:prstClr val="black"/>
                </a:solidFill>
              </a:rPr>
              <a:t>on</a:t>
            </a:r>
            <a:r>
              <a:rPr lang="en-US" kern="1200" spc="-15" dirty="0">
                <a:solidFill>
                  <a:prstClr val="black"/>
                </a:solidFill>
              </a:rPr>
              <a:t>s</a:t>
            </a:r>
            <a:r>
              <a:rPr lang="en-US" kern="1200" spc="-30" dirty="0" smtClean="0">
                <a:solidFill>
                  <a:prstClr val="black"/>
                </a:solidFill>
              </a:rPr>
              <a:t>?</a:t>
            </a:r>
            <a:r>
              <a:rPr lang="en-US" kern="1200" spc="-15" dirty="0" smtClean="0">
                <a:solidFill>
                  <a:prstClr val="black"/>
                </a:solidFill>
              </a:rPr>
              <a:t>”</a:t>
            </a:r>
            <a:endParaRPr lang="en-US" dirty="0"/>
          </a:p>
        </p:txBody>
      </p:sp>
      <p:sp>
        <p:nvSpPr>
          <p:cNvPr id="8" name="object 8"/>
          <p:cNvSpPr/>
          <p:nvPr/>
        </p:nvSpPr>
        <p:spPr>
          <a:xfrm>
            <a:off x="8289034" y="6207250"/>
            <a:ext cx="3808475" cy="3189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A honey bee hovering over a yellow flower"/>
          <p:cNvSpPr/>
          <p:nvPr/>
        </p:nvSpPr>
        <p:spPr>
          <a:xfrm>
            <a:off x="8490038" y="6407238"/>
            <a:ext cx="3219437" cy="26013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911350"/>
            <a:ext cx="12433287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6647" y="690372"/>
            <a:ext cx="8755378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27560" y="690372"/>
            <a:ext cx="806195" cy="1121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273175">
              <a:lnSpc>
                <a:spcPct val="100000"/>
              </a:lnSpc>
            </a:pPr>
            <a:r>
              <a:rPr spc="-35" dirty="0"/>
              <a:t>A</a:t>
            </a:r>
            <a:r>
              <a:rPr spc="-25" dirty="0"/>
              <a:t>sk</a:t>
            </a:r>
            <a:r>
              <a:rPr spc="10" dirty="0"/>
              <a:t> </a:t>
            </a:r>
            <a:r>
              <a:rPr spc="-15" dirty="0"/>
              <a:t>t</a:t>
            </a:r>
            <a:r>
              <a:rPr spc="-30" dirty="0"/>
              <a:t>hough</a:t>
            </a:r>
            <a:r>
              <a:rPr spc="-15" dirty="0"/>
              <a:t>t</a:t>
            </a:r>
            <a:r>
              <a:rPr spc="10" dirty="0"/>
              <a:t> </a:t>
            </a:r>
            <a:r>
              <a:rPr spc="-30" dirty="0"/>
              <a:t>p</a:t>
            </a:r>
            <a:r>
              <a:rPr spc="-20" dirty="0"/>
              <a:t>r</a:t>
            </a:r>
            <a:r>
              <a:rPr spc="-30" dirty="0"/>
              <a:t>o</a:t>
            </a:r>
            <a:r>
              <a:rPr spc="-25" dirty="0"/>
              <a:t>v</a:t>
            </a:r>
            <a:r>
              <a:rPr spc="-30" dirty="0"/>
              <a:t>o</a:t>
            </a:r>
            <a:r>
              <a:rPr spc="-20" dirty="0"/>
              <a:t>ki</a:t>
            </a:r>
            <a:r>
              <a:rPr spc="-30" dirty="0"/>
              <a:t>n</a:t>
            </a:r>
            <a:r>
              <a:rPr spc="-25" dirty="0"/>
              <a:t>g</a:t>
            </a:r>
            <a:r>
              <a:rPr spc="20" dirty="0"/>
              <a:t> </a:t>
            </a:r>
            <a:r>
              <a:rPr spc="-30" dirty="0"/>
              <a:t>qu</a:t>
            </a:r>
            <a:r>
              <a:rPr spc="-25" dirty="0"/>
              <a:t>e</a:t>
            </a:r>
            <a:r>
              <a:rPr spc="-30" dirty="0"/>
              <a:t>s</a:t>
            </a:r>
            <a:r>
              <a:rPr spc="-15" dirty="0"/>
              <a:t>ti</a:t>
            </a:r>
            <a:r>
              <a:rPr spc="-30" dirty="0"/>
              <a:t>ons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038098" y="2590800"/>
            <a:ext cx="10928603" cy="4219232"/>
          </a:xfrm>
        </p:spPr>
        <p:txBody>
          <a:bodyPr/>
          <a:lstStyle/>
          <a:p>
            <a:pPr marL="12700" marR="63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black"/>
                </a:solidFill>
              </a:rPr>
              <a:t>“W</a:t>
            </a:r>
            <a:r>
              <a:rPr lang="en-US" sz="2400" kern="1200" spc="-5" dirty="0">
                <a:solidFill>
                  <a:prstClr val="black"/>
                </a:solidFill>
              </a:rPr>
              <a:t>ha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w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ld</a:t>
            </a:r>
            <a:r>
              <a:rPr lang="en-US" sz="2400" kern="1200" spc="-3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hav</a:t>
            </a:r>
            <a:r>
              <a:rPr lang="en-US" sz="2400" kern="1200" dirty="0">
                <a:solidFill>
                  <a:prstClr val="black"/>
                </a:solidFill>
              </a:rPr>
              <a:t>e to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happe</a:t>
            </a:r>
            <a:r>
              <a:rPr lang="en-US" sz="2400" kern="1200" dirty="0">
                <a:solidFill>
                  <a:prstClr val="black"/>
                </a:solidFill>
              </a:rPr>
              <a:t>n f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yo</a:t>
            </a:r>
            <a:r>
              <a:rPr lang="en-US" sz="2400" kern="1200" dirty="0">
                <a:solidFill>
                  <a:prstClr val="black"/>
                </a:solidFill>
              </a:rPr>
              <a:t>u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to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i</a:t>
            </a:r>
            <a:r>
              <a:rPr lang="en-US" sz="2400" kern="1200" spc="-5" dirty="0">
                <a:solidFill>
                  <a:prstClr val="black"/>
                </a:solidFill>
              </a:rPr>
              <a:t>n</a:t>
            </a:r>
            <a:r>
              <a:rPr lang="en-US" sz="2400" kern="1200" dirty="0">
                <a:solidFill>
                  <a:prstClr val="black"/>
                </a:solidFill>
              </a:rPr>
              <a:t>k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abou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ge</a:t>
            </a:r>
            <a:r>
              <a:rPr lang="en-US" sz="2400" kern="1200" dirty="0">
                <a:solidFill>
                  <a:prstClr val="black"/>
                </a:solidFill>
              </a:rPr>
              <a:t>tti</a:t>
            </a:r>
            <a:r>
              <a:rPr lang="en-US" sz="2400" kern="1200" spc="-5" dirty="0">
                <a:solidFill>
                  <a:prstClr val="black"/>
                </a:solidFill>
              </a:rPr>
              <a:t>n</a:t>
            </a:r>
            <a:r>
              <a:rPr lang="en-US" sz="2400" kern="1200" dirty="0">
                <a:solidFill>
                  <a:prstClr val="black"/>
                </a:solidFill>
              </a:rPr>
              <a:t>g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m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re </a:t>
            </a:r>
            <a:r>
              <a:rPr lang="en-US" sz="2400" kern="1200" spc="-5" dirty="0">
                <a:solidFill>
                  <a:prstClr val="black"/>
                </a:solidFill>
              </a:rPr>
              <a:t>ac</a:t>
            </a:r>
            <a:r>
              <a:rPr lang="en-US" sz="2400" kern="1200" dirty="0">
                <a:solidFill>
                  <a:prstClr val="black"/>
                </a:solidFill>
              </a:rPr>
              <a:t>ti</a:t>
            </a:r>
            <a:r>
              <a:rPr lang="en-US" sz="2400" kern="1200" spc="-5" dirty="0">
                <a:solidFill>
                  <a:prstClr val="black"/>
                </a:solidFill>
              </a:rPr>
              <a:t>v</a:t>
            </a:r>
            <a:r>
              <a:rPr lang="en-US" sz="2400" kern="1200" dirty="0">
                <a:solidFill>
                  <a:prstClr val="black"/>
                </a:solidFill>
              </a:rPr>
              <a:t>ity i</a:t>
            </a:r>
            <a:r>
              <a:rPr lang="en-US" sz="2400" kern="1200" spc="-5" dirty="0">
                <a:solidFill>
                  <a:prstClr val="black"/>
                </a:solidFill>
              </a:rPr>
              <a:t>n</a:t>
            </a:r>
            <a:r>
              <a:rPr lang="en-US" sz="2400" kern="1200" dirty="0">
                <a:solidFill>
                  <a:prstClr val="black"/>
                </a:solidFill>
              </a:rPr>
              <a:t>to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you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da</a:t>
            </a:r>
            <a:r>
              <a:rPr lang="en-US" sz="2400" kern="1200" dirty="0">
                <a:solidFill>
                  <a:prstClr val="black"/>
                </a:solidFill>
              </a:rPr>
              <a:t>ily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ti</a:t>
            </a:r>
            <a:r>
              <a:rPr lang="en-US" sz="2400" kern="1200" spc="-5" dirty="0">
                <a:solidFill>
                  <a:prstClr val="black"/>
                </a:solidFill>
              </a:rPr>
              <a:t>ne?”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black"/>
                </a:solidFill>
              </a:rPr>
              <a:t>OR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12700" marR="43815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black"/>
                </a:solidFill>
              </a:rPr>
              <a:t>“W</a:t>
            </a:r>
            <a:r>
              <a:rPr lang="en-US" sz="2400" kern="1200" spc="-5" dirty="0">
                <a:solidFill>
                  <a:prstClr val="black"/>
                </a:solidFill>
              </a:rPr>
              <a:t>ha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w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ld</a:t>
            </a:r>
            <a:r>
              <a:rPr lang="en-US" sz="2400" kern="1200" spc="-3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life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b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li</a:t>
            </a:r>
            <a:r>
              <a:rPr lang="en-US" sz="2400" kern="1200" spc="-5" dirty="0">
                <a:solidFill>
                  <a:prstClr val="black"/>
                </a:solidFill>
              </a:rPr>
              <a:t>k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yo</a:t>
            </a:r>
            <a:r>
              <a:rPr lang="en-US" sz="2400" kern="1200" dirty="0">
                <a:solidFill>
                  <a:prstClr val="black"/>
                </a:solidFill>
              </a:rPr>
              <a:t>u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if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yo</a:t>
            </a:r>
            <a:r>
              <a:rPr lang="en-US" sz="2400" kern="1200" dirty="0">
                <a:solidFill>
                  <a:prstClr val="black"/>
                </a:solidFill>
              </a:rPr>
              <a:t>u l</a:t>
            </a:r>
            <a:r>
              <a:rPr lang="en-US" sz="2400" kern="1200" spc="-5" dirty="0">
                <a:solidFill>
                  <a:prstClr val="black"/>
                </a:solidFill>
              </a:rPr>
              <a:t>os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3</a:t>
            </a:r>
            <a:r>
              <a:rPr lang="en-US" sz="2400" kern="1200" dirty="0">
                <a:solidFill>
                  <a:prstClr val="black"/>
                </a:solidFill>
              </a:rPr>
              <a:t>0 </a:t>
            </a:r>
            <a:r>
              <a:rPr lang="en-US" sz="2400" kern="1200" spc="-5" dirty="0">
                <a:solidFill>
                  <a:prstClr val="black"/>
                </a:solidFill>
              </a:rPr>
              <a:t>pound</a:t>
            </a:r>
            <a:r>
              <a:rPr lang="en-US" sz="2400" kern="1200" dirty="0">
                <a:solidFill>
                  <a:prstClr val="black"/>
                </a:solidFill>
              </a:rPr>
              <a:t>s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yo</a:t>
            </a:r>
            <a:r>
              <a:rPr lang="en-US" sz="2400" kern="1200" dirty="0">
                <a:solidFill>
                  <a:prstClr val="black"/>
                </a:solidFill>
              </a:rPr>
              <a:t>u </a:t>
            </a:r>
            <a:r>
              <a:rPr lang="en-US" sz="2400" kern="1200" spc="-5" dirty="0">
                <a:solidFill>
                  <a:prstClr val="black"/>
                </a:solidFill>
              </a:rPr>
              <a:t>sa</a:t>
            </a:r>
            <a:r>
              <a:rPr lang="en-US" sz="2400" kern="1200" dirty="0">
                <a:solidFill>
                  <a:prstClr val="black"/>
                </a:solidFill>
              </a:rPr>
              <a:t>id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you</a:t>
            </a:r>
            <a:r>
              <a:rPr lang="en-US" sz="2400" kern="1200" dirty="0">
                <a:solidFill>
                  <a:prstClr val="black"/>
                </a:solidFill>
              </a:rPr>
              <a:t>’d li</a:t>
            </a:r>
            <a:r>
              <a:rPr lang="en-US" sz="2400" kern="1200" spc="-5" dirty="0">
                <a:solidFill>
                  <a:prstClr val="black"/>
                </a:solidFill>
              </a:rPr>
              <a:t>k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to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l</a:t>
            </a:r>
            <a:r>
              <a:rPr lang="en-US" sz="2400" kern="1200" spc="-5" dirty="0">
                <a:solidFill>
                  <a:prstClr val="black"/>
                </a:solidFill>
              </a:rPr>
              <a:t>ose?”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black"/>
                </a:solidFill>
              </a:rPr>
              <a:t>OR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12700" marR="1382395" lvl="0" indent="0" algn="l" defTabSz="914400" rtl="0" eaLnBrk="1" fontAlgn="auto" latinLnBrk="0" hangingPunct="1">
              <a:lnSpc>
                <a:spcPts val="488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None/>
              <a:tabLst>
                <a:tab pos="638810" algn="l"/>
              </a:tabLst>
              <a:defRPr/>
            </a:pPr>
            <a:r>
              <a:rPr lang="en-US" sz="2400" kern="1200" dirty="0">
                <a:solidFill>
                  <a:prstClr val="black"/>
                </a:solidFill>
              </a:rPr>
              <a:t>If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</a:t>
            </a:r>
            <a:r>
              <a:rPr lang="en-US" sz="2400" kern="1200" dirty="0">
                <a:solidFill>
                  <a:prstClr val="black"/>
                </a:solidFill>
              </a:rPr>
              <a:t>i</a:t>
            </a:r>
            <a:r>
              <a:rPr lang="en-US" sz="2400" kern="1200" spc="-5" dirty="0">
                <a:solidFill>
                  <a:prstClr val="black"/>
                </a:solidFill>
              </a:rPr>
              <a:t>ng</a:t>
            </a:r>
            <a:r>
              <a:rPr lang="en-US" sz="2400" kern="1200" dirty="0">
                <a:solidFill>
                  <a:prstClr val="black"/>
                </a:solidFill>
              </a:rPr>
              <a:t>s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w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ke</a:t>
            </a:r>
            <a:r>
              <a:rPr lang="en-US" sz="2400" kern="1200" dirty="0">
                <a:solidFill>
                  <a:prstClr val="black"/>
                </a:solidFill>
              </a:rPr>
              <a:t>d</a:t>
            </a:r>
            <a:r>
              <a:rPr lang="en-US" sz="2400" kern="1200" spc="-10" dirty="0">
                <a:solidFill>
                  <a:prstClr val="black"/>
                </a:solidFill>
              </a:rPr>
              <a:t> 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j</a:t>
            </a:r>
            <a:r>
              <a:rPr lang="en-US" sz="2400" kern="1200" spc="-5" dirty="0">
                <a:solidFill>
                  <a:prstClr val="black"/>
                </a:solidFill>
              </a:rPr>
              <a:t>us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ri</a:t>
            </a:r>
            <a:r>
              <a:rPr lang="en-US" sz="2400" kern="1200" spc="-5" dirty="0">
                <a:solidFill>
                  <a:prstClr val="black"/>
                </a:solidFill>
              </a:rPr>
              <a:t>gh</a:t>
            </a:r>
            <a:r>
              <a:rPr lang="en-US" sz="2400" kern="1200" dirty="0">
                <a:solidFill>
                  <a:prstClr val="black"/>
                </a:solidFill>
              </a:rPr>
              <a:t>t,</a:t>
            </a:r>
            <a:r>
              <a:rPr lang="en-US" sz="2400" kern="1200" spc="-30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w</a:t>
            </a:r>
            <a:r>
              <a:rPr lang="en-US" sz="2400" kern="1200" spc="-5" dirty="0">
                <a:solidFill>
                  <a:prstClr val="black"/>
                </a:solidFill>
              </a:rPr>
              <a:t>ha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1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w</a:t>
            </a:r>
            <a:r>
              <a:rPr lang="en-US" sz="2400" kern="1200" spc="-5" dirty="0">
                <a:solidFill>
                  <a:prstClr val="black"/>
                </a:solidFill>
              </a:rPr>
              <a:t>ou</a:t>
            </a:r>
            <a:r>
              <a:rPr lang="en-US" sz="2400" kern="1200" dirty="0">
                <a:solidFill>
                  <a:prstClr val="black"/>
                </a:solidFill>
              </a:rPr>
              <a:t>ld</a:t>
            </a:r>
            <a:r>
              <a:rPr lang="en-US" sz="2400" kern="1200" spc="-3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ha</a:t>
            </a:r>
            <a:r>
              <a:rPr lang="en-US" sz="2400" kern="1200" dirty="0">
                <a:solidFill>
                  <a:prstClr val="black"/>
                </a:solidFill>
              </a:rPr>
              <a:t>t</a:t>
            </a:r>
            <a:r>
              <a:rPr lang="en-US" sz="2400" kern="1200" spc="-5" dirty="0">
                <a:solidFill>
                  <a:prstClr val="black"/>
                </a:solidFill>
              </a:rPr>
              <a:t> b</a:t>
            </a:r>
            <a:r>
              <a:rPr lang="en-US" sz="2400" kern="1200" dirty="0">
                <a:solidFill>
                  <a:prstClr val="black"/>
                </a:solidFill>
              </a:rPr>
              <a:t>e li</a:t>
            </a:r>
            <a:r>
              <a:rPr lang="en-US" sz="2400" kern="1200" spc="-5" dirty="0">
                <a:solidFill>
                  <a:prstClr val="black"/>
                </a:solidFill>
              </a:rPr>
              <a:t>k</a:t>
            </a:r>
            <a:r>
              <a:rPr lang="en-US" sz="2400" kern="1200" dirty="0">
                <a:solidFill>
                  <a:prstClr val="black"/>
                </a:solidFill>
              </a:rPr>
              <a:t>e</a:t>
            </a:r>
            <a:r>
              <a:rPr lang="en-US" sz="2400" kern="1200" spc="-25" dirty="0">
                <a:solidFill>
                  <a:prstClr val="black"/>
                </a:solidFill>
              </a:rPr>
              <a:t> </a:t>
            </a:r>
            <a:r>
              <a:rPr lang="en-US" sz="2400" kern="1200" dirty="0">
                <a:solidFill>
                  <a:prstClr val="black"/>
                </a:solidFill>
              </a:rPr>
              <a:t>f</a:t>
            </a:r>
            <a:r>
              <a:rPr lang="en-US" sz="2400" kern="1200" spc="-5" dirty="0">
                <a:solidFill>
                  <a:prstClr val="black"/>
                </a:solidFill>
              </a:rPr>
              <a:t>o</a:t>
            </a:r>
            <a:r>
              <a:rPr lang="en-US" sz="2400" kern="1200" dirty="0">
                <a:solidFill>
                  <a:prstClr val="black"/>
                </a:solidFill>
              </a:rPr>
              <a:t>r</a:t>
            </a:r>
            <a:r>
              <a:rPr lang="en-US" sz="2400" kern="1200" spc="-5" dirty="0">
                <a:solidFill>
                  <a:prstClr val="black"/>
                </a:solidFill>
              </a:rPr>
              <a:t> you? </a:t>
            </a:r>
            <a:r>
              <a:rPr lang="en-US" sz="2400" kern="1200" dirty="0">
                <a:solidFill>
                  <a:prstClr val="black"/>
                </a:solidFill>
              </a:rPr>
              <a:t>OR	</a:t>
            </a:r>
            <a:r>
              <a:rPr lang="en-US" sz="2400" kern="1200" dirty="0" smtClean="0">
                <a:solidFill>
                  <a:prstClr val="black"/>
                </a:solidFill>
              </a:rPr>
              <a:t>….</a:t>
            </a:r>
            <a:endParaRPr lang="en-US" sz="2400" b="0" i="0" kern="1200" dirty="0">
              <a:solidFill>
                <a:prstClr val="black"/>
              </a:solidFill>
            </a:endParaRPr>
          </a:p>
        </p:txBody>
      </p:sp>
      <p:grpSp>
        <p:nvGrpSpPr>
          <p:cNvPr id="11" name="Group 10" descr="a collage of different flowers"/>
          <p:cNvGrpSpPr/>
          <p:nvPr/>
        </p:nvGrpSpPr>
        <p:grpSpPr>
          <a:xfrm>
            <a:off x="182562" y="7603083"/>
            <a:ext cx="12553949" cy="1868584"/>
            <a:chOff x="182562" y="7603083"/>
            <a:chExt cx="12553949" cy="1868584"/>
          </a:xfrm>
        </p:grpSpPr>
        <p:sp>
          <p:nvSpPr>
            <p:cNvPr id="7" name="object 7"/>
            <p:cNvSpPr/>
            <p:nvPr/>
          </p:nvSpPr>
          <p:spPr>
            <a:xfrm>
              <a:off x="5059362" y="7636585"/>
              <a:ext cx="7677149" cy="18350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80195" y="7636497"/>
              <a:ext cx="2466971" cy="18103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2562" y="7603083"/>
              <a:ext cx="2466975" cy="18478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751059" y="385572"/>
            <a:ext cx="806195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 descr="Practice"/>
          <p:cNvSpPr/>
          <p:nvPr/>
        </p:nvSpPr>
        <p:spPr>
          <a:xfrm>
            <a:off x="6965949" y="6178550"/>
            <a:ext cx="4787899" cy="332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6019" y="533400"/>
            <a:ext cx="10652760" cy="1231106"/>
          </a:xfrm>
        </p:spPr>
        <p:txBody>
          <a:bodyPr/>
          <a:lstStyle/>
          <a:p>
            <a:pPr marL="12700" marR="6350" lvl="0" indent="-12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kern="1200" spc="-30" dirty="0">
                <a:solidFill>
                  <a:prstClr val="black"/>
                </a:solidFill>
                <a:ea typeface="+mn-ea"/>
              </a:rPr>
              <a:t>Summary</a:t>
            </a:r>
            <a:r>
              <a:rPr lang="en-US" kern="1200" spc="3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15" dirty="0">
                <a:solidFill>
                  <a:prstClr val="black"/>
                </a:solidFill>
                <a:ea typeface="+mn-ea"/>
              </a:rPr>
              <a:t>f</a:t>
            </a:r>
            <a:r>
              <a:rPr lang="en-US" kern="1200" spc="-25" dirty="0">
                <a:solidFill>
                  <a:prstClr val="black"/>
                </a:solidFill>
                <a:ea typeface="+mn-ea"/>
              </a:rPr>
              <a:t>or </a:t>
            </a:r>
            <a:r>
              <a:rPr lang="en-US" kern="1200" spc="-25" dirty="0" smtClean="0">
                <a:solidFill>
                  <a:prstClr val="black"/>
                </a:solidFill>
                <a:ea typeface="+mn-ea"/>
              </a:rPr>
              <a:t/>
            </a:r>
            <a:br>
              <a:rPr lang="en-US" kern="1200" spc="-25" dirty="0" smtClean="0">
                <a:solidFill>
                  <a:prstClr val="black"/>
                </a:solidFill>
                <a:ea typeface="+mn-ea"/>
              </a:rPr>
            </a:br>
            <a:r>
              <a:rPr lang="en-US" kern="1200" spc="-25" dirty="0" smtClean="0">
                <a:solidFill>
                  <a:prstClr val="black"/>
                </a:solidFill>
                <a:ea typeface="+mn-ea"/>
              </a:rPr>
              <a:t>Res</a:t>
            </a:r>
            <a:r>
              <a:rPr lang="en-US" kern="1200" spc="-30" dirty="0" smtClean="0">
                <a:solidFill>
                  <a:prstClr val="black"/>
                </a:solidFill>
                <a:ea typeface="+mn-ea"/>
              </a:rPr>
              <a:t>pond</a:t>
            </a:r>
            <a:r>
              <a:rPr lang="en-US" kern="1200" spc="-15" dirty="0" smtClean="0">
                <a:solidFill>
                  <a:prstClr val="black"/>
                </a:solidFill>
                <a:ea typeface="+mn-ea"/>
              </a:rPr>
              <a:t>i</a:t>
            </a:r>
            <a:r>
              <a:rPr lang="en-US" kern="1200" spc="-30" dirty="0" smtClean="0">
                <a:solidFill>
                  <a:prstClr val="black"/>
                </a:solidFill>
                <a:ea typeface="+mn-ea"/>
              </a:rPr>
              <a:t>n</a:t>
            </a:r>
            <a:r>
              <a:rPr lang="en-US" kern="1200" spc="-25" dirty="0" smtClean="0">
                <a:solidFill>
                  <a:prstClr val="black"/>
                </a:solidFill>
                <a:ea typeface="+mn-ea"/>
              </a:rPr>
              <a:t>g</a:t>
            </a:r>
            <a:r>
              <a:rPr lang="en-US" kern="1200" spc="20" dirty="0" smtClean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20" dirty="0">
                <a:solidFill>
                  <a:prstClr val="black"/>
                </a:solidFill>
                <a:ea typeface="+mn-ea"/>
              </a:rPr>
              <a:t>to</a:t>
            </a:r>
            <a:r>
              <a:rPr lang="en-US" kern="1200" spc="-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kern="1200" spc="-35" dirty="0" smtClean="0">
                <a:solidFill>
                  <a:prstClr val="black"/>
                </a:solidFill>
                <a:ea typeface="+mn-ea"/>
              </a:rPr>
              <a:t>R</a:t>
            </a:r>
            <a:r>
              <a:rPr lang="en-US" kern="1200" spc="-25" dirty="0" smtClean="0">
                <a:solidFill>
                  <a:prstClr val="black"/>
                </a:solidFill>
                <a:ea typeface="+mn-ea"/>
              </a:rPr>
              <a:t>e</a:t>
            </a:r>
            <a:r>
              <a:rPr lang="en-US" kern="1200" spc="-30" dirty="0" smtClean="0">
                <a:solidFill>
                  <a:prstClr val="black"/>
                </a:solidFill>
                <a:ea typeface="+mn-ea"/>
              </a:rPr>
              <a:t>s</a:t>
            </a:r>
            <a:r>
              <a:rPr lang="en-US" kern="1200" spc="-20" dirty="0" smtClean="0">
                <a:solidFill>
                  <a:prstClr val="black"/>
                </a:solidFill>
                <a:ea typeface="+mn-ea"/>
              </a:rPr>
              <a:t>ista</a:t>
            </a:r>
            <a:r>
              <a:rPr lang="en-US" kern="1200" spc="-30" dirty="0" smtClean="0">
                <a:solidFill>
                  <a:prstClr val="black"/>
                </a:solidFill>
                <a:ea typeface="+mn-ea"/>
              </a:rPr>
              <a:t>n</a:t>
            </a:r>
            <a:r>
              <a:rPr lang="en-US" kern="1200" spc="-25" dirty="0" smtClean="0">
                <a:solidFill>
                  <a:prstClr val="black"/>
                </a:solidFill>
                <a:ea typeface="+mn-ea"/>
              </a:rPr>
              <a:t>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038098" y="2971800"/>
            <a:ext cx="10928603" cy="3785652"/>
          </a:xfrm>
        </p:spPr>
        <p:txBody>
          <a:bodyPr/>
          <a:lstStyle/>
          <a:p>
            <a:pPr marL="675640" marR="0" lvl="0" indent="-66294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MS Mincho"/>
              <a:buChar char="◆"/>
              <a:tabLst>
                <a:tab pos="67564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Re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kern="1200" dirty="0">
                <a:solidFill>
                  <a:prstClr val="black"/>
                </a:solidFill>
              </a:rPr>
              <a:t>ce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s a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u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l </a:t>
            </a:r>
            <a:r>
              <a:rPr lang="en-US" sz="2400" b="0" i="0" kern="1200" spc="-5" dirty="0">
                <a:solidFill>
                  <a:prstClr val="black"/>
                </a:solidFill>
              </a:rPr>
              <a:t>pa</a:t>
            </a:r>
            <a:r>
              <a:rPr lang="en-US" sz="2400" b="0" i="0" kern="1200" dirty="0">
                <a:solidFill>
                  <a:prstClr val="black"/>
                </a:solidFill>
              </a:rPr>
              <a:t>rt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o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 an</a:t>
            </a:r>
            <a:r>
              <a:rPr lang="en-US" sz="2400" b="0" i="0" kern="1200" dirty="0">
                <a:solidFill>
                  <a:prstClr val="black"/>
                </a:solidFill>
              </a:rPr>
              <a:t>y c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hang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ela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-5" dirty="0">
                <a:solidFill>
                  <a:prstClr val="black"/>
                </a:solidFill>
              </a:rPr>
              <a:t>hip.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675640" marR="0" lvl="0" indent="-66294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MS Mincho"/>
              <a:buChar char="◆"/>
              <a:tabLst>
                <a:tab pos="67564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We</a:t>
            </a:r>
            <a:r>
              <a:rPr lang="en-US" sz="2400" b="0" i="0" kern="1200" spc="-10" dirty="0" smtClean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nee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</a:t>
            </a:r>
            <a:r>
              <a:rPr lang="en-US" sz="2400" b="0" i="0" kern="1200" dirty="0">
                <a:solidFill>
                  <a:prstClr val="black"/>
                </a:solidFill>
              </a:rPr>
              <a:t>e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awa</a:t>
            </a:r>
            <a:r>
              <a:rPr lang="en-US" sz="2400" b="0" i="0" kern="1200" dirty="0">
                <a:solidFill>
                  <a:prstClr val="black"/>
                </a:solidFill>
              </a:rPr>
              <a:t>re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f</a:t>
            </a:r>
            <a:r>
              <a:rPr lang="en-US" sz="2400" b="0" i="0" kern="1200" spc="-5" dirty="0">
                <a:solidFill>
                  <a:prstClr val="black"/>
                </a:solidFill>
              </a:rPr>
              <a:t> wha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w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b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h</a:t>
            </a:r>
            <a:r>
              <a:rPr lang="en-US" sz="2400" b="0" i="0" kern="1200" dirty="0">
                <a:solidFill>
                  <a:prstClr val="black"/>
                </a:solidFill>
              </a:rPr>
              <a:t>e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able.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pPr marL="675640" marR="0" lvl="0" indent="-66294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MS Mincho"/>
              <a:buChar char="◆"/>
              <a:tabLst>
                <a:tab pos="67564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We</a:t>
            </a:r>
            <a:r>
              <a:rPr lang="en-US" sz="2400" b="0" i="0" kern="1200" spc="-10" dirty="0" smtClean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nee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de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elo</a:t>
            </a:r>
            <a:r>
              <a:rPr lang="en-US" sz="2400" b="0" i="0" kern="1200" dirty="0">
                <a:solidFill>
                  <a:prstClr val="black"/>
                </a:solidFill>
              </a:rPr>
              <a:t>p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ou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abili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ie</a:t>
            </a:r>
            <a:r>
              <a:rPr lang="en-US" sz="2400" b="0" i="0" kern="1200" dirty="0">
                <a:solidFill>
                  <a:prstClr val="black"/>
                </a:solidFill>
              </a:rPr>
              <a:t>s</a:t>
            </a:r>
            <a:r>
              <a:rPr lang="en-US" sz="2400" b="0" i="0" kern="1200" spc="4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ha</a:t>
            </a:r>
            <a:r>
              <a:rPr lang="en-US" sz="2400" b="0" i="0" kern="1200" dirty="0">
                <a:solidFill>
                  <a:prstClr val="black"/>
                </a:solidFill>
              </a:rPr>
              <a:t>ve</a:t>
            </a:r>
            <a:r>
              <a:rPr lang="en-US" sz="2400" b="0" i="0" kern="1200" spc="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sk</a:t>
            </a:r>
            <a:r>
              <a:rPr lang="en-US" sz="2400" b="0" i="0" kern="1200" spc="-5" dirty="0">
                <a:solidFill>
                  <a:prstClr val="black"/>
                </a:solidFill>
              </a:rPr>
              <a:t>ille</a:t>
            </a:r>
            <a:r>
              <a:rPr lang="en-US" sz="2400" b="0" i="0" kern="1200" dirty="0">
                <a:solidFill>
                  <a:prstClr val="black"/>
                </a:solidFill>
              </a:rPr>
              <a:t>d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on</a:t>
            </a:r>
            <a:r>
              <a:rPr lang="en-US" sz="2400" b="0" i="0" kern="1200" dirty="0">
                <a:solidFill>
                  <a:prstClr val="black"/>
                </a:solidFill>
              </a:rPr>
              <a:t>v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rs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ion</a:t>
            </a:r>
            <a:r>
              <a:rPr lang="en-US" sz="2400" b="0" i="0" kern="1200" dirty="0">
                <a:solidFill>
                  <a:prstClr val="black"/>
                </a:solidFill>
              </a:rPr>
              <a:t>s.</a:t>
            </a:r>
          </a:p>
          <a:p>
            <a:pPr marL="675640" marR="0" lvl="0" indent="-66294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MS Mincho"/>
              <a:buChar char="◆"/>
              <a:tabLst>
                <a:tab pos="675640" algn="l"/>
              </a:tabLst>
              <a:defRPr/>
            </a:pPr>
            <a:r>
              <a:rPr lang="en-US" sz="2400" b="0" i="0" kern="1200" spc="-5" dirty="0" smtClean="0">
                <a:solidFill>
                  <a:prstClr val="black"/>
                </a:solidFill>
              </a:rPr>
              <a:t>Don’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t</a:t>
            </a:r>
            <a:r>
              <a:rPr lang="en-US" sz="2400" b="0" i="0" kern="1200" spc="20" dirty="0" smtClean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ke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 pe</a:t>
            </a:r>
            <a:r>
              <a:rPr lang="en-US" sz="2400" b="0" i="0" kern="1200" dirty="0">
                <a:solidFill>
                  <a:prstClr val="black"/>
                </a:solidFill>
              </a:rPr>
              <a:t>rs</a:t>
            </a:r>
            <a:r>
              <a:rPr lang="en-US" sz="2400" b="0" i="0" kern="1200" spc="-5" dirty="0">
                <a:solidFill>
                  <a:prstClr val="black"/>
                </a:solidFill>
              </a:rPr>
              <a:t>onall</a:t>
            </a:r>
            <a:r>
              <a:rPr lang="en-US" sz="2400" b="0" i="0" kern="1200" dirty="0">
                <a:solidFill>
                  <a:prstClr val="black"/>
                </a:solidFill>
              </a:rPr>
              <a:t>y.</a:t>
            </a:r>
          </a:p>
          <a:p>
            <a:pPr marL="675640" marR="0" lvl="0" indent="-662940" algn="l" defTabSz="914400" rtl="0" eaLnBrk="1" fontAlgn="auto" latinLnBrk="0" hangingPunct="1">
              <a:lnSpc>
                <a:spcPts val="3554"/>
              </a:lnSpc>
              <a:spcBef>
                <a:spcPts val="1800"/>
              </a:spcBef>
              <a:spcAft>
                <a:spcPts val="1800"/>
              </a:spcAft>
              <a:buClr>
                <a:srgbClr val="800000"/>
              </a:buClr>
              <a:buSzPct val="125000"/>
              <a:buFont typeface="MS Mincho"/>
              <a:buChar char="◆"/>
              <a:tabLst>
                <a:tab pos="675640" algn="l"/>
              </a:tabLst>
              <a:defRPr/>
            </a:pPr>
            <a:r>
              <a:rPr lang="en-US" sz="2400" b="0" i="0" kern="1200" spc="-5" dirty="0" smtClean="0">
                <a:solidFill>
                  <a:prstClr val="black"/>
                </a:solidFill>
              </a:rPr>
              <a:t>P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a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ct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i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e!</a:t>
            </a:r>
            <a:endParaRPr lang="en-US" sz="2400" b="0" i="0" kern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9399" y="2515959"/>
            <a:ext cx="9448801" cy="5637441"/>
          </a:xfrm>
        </p:spPr>
        <p:txBody>
          <a:bodyPr/>
          <a:lstStyle/>
          <a:p>
            <a:pPr marL="12700" marR="635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The</a:t>
            </a:r>
            <a:r>
              <a:rPr lang="en-US" sz="48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4800" b="0" kern="1200" spc="-20" dirty="0">
                <a:solidFill>
                  <a:prstClr val="black"/>
                </a:solidFill>
                <a:latin typeface="Constantia"/>
                <a:cs typeface="Constantia"/>
              </a:rPr>
              <a:t>ly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40" dirty="0">
                <a:solidFill>
                  <a:prstClr val="black"/>
                </a:solidFill>
                <a:latin typeface="Constantia"/>
                <a:cs typeface="Constantia"/>
              </a:rPr>
              <a:t>w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y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keep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y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ou</a:t>
            </a:r>
            <a:r>
              <a:rPr lang="en-US" sz="4800" b="0" kern="1200" spc="-2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4800" b="0" kern="1200" spc="2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he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lth is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3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 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wh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y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u</a:t>
            </a:r>
            <a:r>
              <a:rPr lang="en-US" sz="4800" b="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’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b="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40" dirty="0">
                <a:solidFill>
                  <a:prstClr val="black"/>
                </a:solidFill>
                <a:latin typeface="Constantia"/>
                <a:cs typeface="Constantia"/>
              </a:rPr>
              <a:t>w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an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t, 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kern="1200" spc="-20" dirty="0">
                <a:solidFill>
                  <a:prstClr val="black"/>
                </a:solidFill>
                <a:latin typeface="Constantia"/>
                <a:cs typeface="Constantia"/>
              </a:rPr>
              <a:t>ri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48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k</a:t>
            </a:r>
            <a:r>
              <a:rPr lang="en-US" sz="4800" b="0" kern="1200" spc="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wha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y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u</a:t>
            </a:r>
            <a:r>
              <a:rPr lang="en-US" sz="4800" b="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on’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b="0" kern="1200" spc="2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20" dirty="0">
                <a:solidFill>
                  <a:prstClr val="black"/>
                </a:solidFill>
                <a:latin typeface="Constantia"/>
                <a:cs typeface="Constantia"/>
              </a:rPr>
              <a:t>lik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4800" b="0" kern="1200" spc="-15" dirty="0">
                <a:solidFill>
                  <a:prstClr val="black"/>
                </a:solidFill>
                <a:latin typeface="Constantia"/>
                <a:cs typeface="Constantia"/>
              </a:rPr>
              <a:t>,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an</a:t>
            </a:r>
            <a:r>
              <a:rPr lang="en-US" sz="48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o 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wh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t y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ou’</a:t>
            </a:r>
            <a:r>
              <a:rPr lang="en-US" sz="4800" b="0" kern="1200" spc="-25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2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the</a:t>
            </a:r>
            <a:r>
              <a:rPr lang="en-US" sz="4800" b="0" kern="1200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4800" b="0" kern="1200" spc="1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kern="1200" spc="-35" dirty="0">
                <a:solidFill>
                  <a:prstClr val="black"/>
                </a:solidFill>
                <a:latin typeface="Constantia"/>
                <a:cs typeface="Constantia"/>
              </a:rPr>
              <a:t>n</a:t>
            </a:r>
            <a:r>
              <a:rPr lang="en-US" sz="4800" b="0" kern="1200" spc="-10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kern="1200" spc="-5" dirty="0">
                <a:solidFill>
                  <a:prstClr val="black"/>
                </a:solidFill>
                <a:latin typeface="Constantia"/>
                <a:cs typeface="Constantia"/>
              </a:rPr>
              <a:t>t.</a:t>
            </a:r>
            <a:endParaRPr lang="en-US" sz="4800" b="0" i="0" kern="1200" dirty="0">
              <a:solidFill>
                <a:prstClr val="black"/>
              </a:solidFill>
              <a:latin typeface="Constantia"/>
              <a:cs typeface="Constantia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2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kern="1200" spc="-5" dirty="0">
                <a:solidFill>
                  <a:prstClr val="black"/>
                </a:solidFill>
                <a:latin typeface="Constantia"/>
                <a:cs typeface="Constantia"/>
              </a:rPr>
              <a:t>-</a:t>
            </a:r>
            <a:r>
              <a:rPr lang="en-US" sz="4800" kern="1200" spc="-50" dirty="0">
                <a:solidFill>
                  <a:prstClr val="black"/>
                </a:solidFill>
                <a:latin typeface="Constantia"/>
                <a:cs typeface="Constantia"/>
              </a:rPr>
              <a:t>M</a:t>
            </a:r>
            <a:r>
              <a:rPr lang="en-US" sz="4800" kern="1200" spc="-4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kern="1200" spc="-25" dirty="0">
                <a:solidFill>
                  <a:prstClr val="black"/>
                </a:solidFill>
                <a:latin typeface="Constantia"/>
                <a:cs typeface="Constantia"/>
              </a:rPr>
              <a:t>r</a:t>
            </a:r>
            <a:r>
              <a:rPr lang="en-US" sz="4800" kern="1200" dirty="0">
                <a:solidFill>
                  <a:prstClr val="black"/>
                </a:solidFill>
                <a:latin typeface="Constantia"/>
                <a:cs typeface="Constantia"/>
              </a:rPr>
              <a:t>k </a:t>
            </a:r>
            <a:r>
              <a:rPr lang="en-US" sz="4800" kern="1200" spc="-40" dirty="0">
                <a:solidFill>
                  <a:prstClr val="black"/>
                </a:solidFill>
                <a:latin typeface="Constantia"/>
                <a:cs typeface="Constantia"/>
              </a:rPr>
              <a:t>T</a:t>
            </a:r>
            <a:r>
              <a:rPr lang="en-US" sz="4800" kern="1200" spc="-35" dirty="0">
                <a:solidFill>
                  <a:prstClr val="black"/>
                </a:solidFill>
                <a:latin typeface="Constantia"/>
                <a:cs typeface="Constantia"/>
              </a:rPr>
              <a:t>w</a:t>
            </a:r>
            <a:r>
              <a:rPr lang="en-US" sz="4800" kern="1200" spc="-40" dirty="0">
                <a:solidFill>
                  <a:prstClr val="black"/>
                </a:solidFill>
                <a:latin typeface="Constantia"/>
                <a:cs typeface="Constantia"/>
              </a:rPr>
              <a:t>a</a:t>
            </a:r>
            <a:r>
              <a:rPr lang="en-US" sz="4800" kern="1200" spc="-30" dirty="0">
                <a:solidFill>
                  <a:prstClr val="black"/>
                </a:solidFill>
                <a:latin typeface="Constantia"/>
                <a:cs typeface="Constantia"/>
              </a:rPr>
              <a:t>in</a:t>
            </a:r>
            <a:endParaRPr lang="en-US" sz="4800" b="0" i="0" kern="1200" dirty="0">
              <a:solidFill>
                <a:prstClr val="black"/>
              </a:solidFill>
              <a:latin typeface="Constantia"/>
              <a:cs typeface="Constantia"/>
            </a:endParaRPr>
          </a:p>
          <a:p>
            <a:pPr lvl="0" algn="l" rtl="0">
              <a:lnSpc>
                <a:spcPts val="4800"/>
              </a:lnSpc>
            </a:pPr>
            <a:endParaRPr lang="en-US" sz="4800" b="0" i="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lvl="0" algn="l" rtl="0">
              <a:lnSpc>
                <a:spcPts val="4900"/>
              </a:lnSpc>
              <a:spcBef>
                <a:spcPts val="53"/>
              </a:spcBef>
            </a:pPr>
            <a:endParaRPr lang="en-US" sz="4900" b="0" i="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lvl="0" algn="ctr" rtl="0"/>
            <a:r>
              <a:rPr lang="en-US" sz="4800" b="0" i="0" kern="1200" spc="-5" dirty="0">
                <a:solidFill>
                  <a:prstClr val="black"/>
                </a:solidFill>
                <a:latin typeface="Constantia"/>
                <a:cs typeface="Constantia"/>
              </a:rPr>
              <a:t>B</a:t>
            </a:r>
            <a:r>
              <a:rPr lang="en-US" sz="4800" b="0" i="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  <a:r>
              <a:rPr lang="en-US" sz="4800" b="0" i="0" kern="1200" spc="-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i="0" kern="1200" spc="-40" dirty="0">
                <a:solidFill>
                  <a:prstClr val="black"/>
                </a:solidFill>
                <a:latin typeface="Constantia"/>
                <a:cs typeface="Constantia"/>
              </a:rPr>
              <a:t>We</a:t>
            </a:r>
            <a:r>
              <a:rPr lang="en-US" sz="4800" b="0" i="0" kern="1200" spc="-20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4800" b="0" i="0" kern="1200" spc="-15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4800" b="0" i="0" kern="1200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i="0" kern="1200" spc="-35" dirty="0">
                <a:solidFill>
                  <a:prstClr val="black"/>
                </a:solidFill>
                <a:latin typeface="Constantia"/>
                <a:cs typeface="Constantia"/>
              </a:rPr>
              <a:t>Goo</a:t>
            </a:r>
            <a:r>
              <a:rPr lang="en-US" sz="4800" b="0" i="0" kern="1200" dirty="0">
                <a:solidFill>
                  <a:prstClr val="black"/>
                </a:solidFill>
                <a:latin typeface="Constantia"/>
                <a:cs typeface="Constantia"/>
              </a:rPr>
              <a:t>d</a:t>
            </a:r>
            <a:r>
              <a:rPr lang="en-US" sz="4800" b="0" i="0" kern="1200" spc="15" dirty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lang="en-US" sz="4800" b="0" i="0" kern="1200" spc="-30" dirty="0">
                <a:solidFill>
                  <a:prstClr val="black"/>
                </a:solidFill>
                <a:latin typeface="Constantia"/>
                <a:cs typeface="Constantia"/>
              </a:rPr>
              <a:t>Pe</a:t>
            </a:r>
            <a:r>
              <a:rPr lang="en-US" sz="4800" b="0" i="0" kern="1200" spc="-35" dirty="0">
                <a:solidFill>
                  <a:prstClr val="black"/>
                </a:solidFill>
                <a:latin typeface="Constantia"/>
                <a:cs typeface="Constantia"/>
              </a:rPr>
              <a:t>o</a:t>
            </a:r>
            <a:r>
              <a:rPr lang="en-US" sz="4800" b="0" i="0" kern="1200" spc="-30" dirty="0">
                <a:solidFill>
                  <a:prstClr val="black"/>
                </a:solidFill>
                <a:latin typeface="Constantia"/>
                <a:cs typeface="Constantia"/>
              </a:rPr>
              <a:t>p</a:t>
            </a:r>
            <a:r>
              <a:rPr lang="en-US" sz="4800" b="0" i="0" kern="1200" spc="-20" dirty="0">
                <a:solidFill>
                  <a:prstClr val="black"/>
                </a:solidFill>
                <a:latin typeface="Constantia"/>
                <a:cs typeface="Constantia"/>
              </a:rPr>
              <a:t>l</a:t>
            </a:r>
            <a:r>
              <a:rPr lang="en-US" sz="4800" b="0" i="0" kern="1200" dirty="0">
                <a:solidFill>
                  <a:prstClr val="black"/>
                </a:solidFill>
                <a:latin typeface="Constantia"/>
                <a:cs typeface="Constantia"/>
              </a:rPr>
              <a:t>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042912" y="4329681"/>
            <a:ext cx="745235" cy="1037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048" y="4329681"/>
            <a:ext cx="746759" cy="1037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2200" y="762000"/>
            <a:ext cx="10652760" cy="830997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878330" algn="l"/>
                <a:tab pos="2640965" algn="l"/>
              </a:tabLst>
              <a:defRPr/>
            </a:pPr>
            <a:r>
              <a:rPr lang="en-US" sz="5400" kern="1200" dirty="0">
                <a:solidFill>
                  <a:prstClr val="black"/>
                </a:solidFill>
                <a:ea typeface="+mn-ea"/>
              </a:rPr>
              <a:t>Wh</a:t>
            </a:r>
            <a:r>
              <a:rPr lang="en-US" sz="5400" kern="1200" spc="-10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sz="5400" kern="1200" dirty="0">
                <a:solidFill>
                  <a:prstClr val="black"/>
                </a:solidFill>
                <a:ea typeface="+mn-ea"/>
              </a:rPr>
              <a:t>t	is	r</a:t>
            </a:r>
            <a:r>
              <a:rPr lang="en-US" sz="5400" kern="1200" spc="-10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5400" kern="1200" dirty="0">
                <a:solidFill>
                  <a:prstClr val="black"/>
                </a:solidFill>
                <a:ea typeface="+mn-ea"/>
              </a:rPr>
              <a:t>si</a:t>
            </a:r>
            <a:r>
              <a:rPr lang="en-US" sz="5400" kern="1200" spc="-10" dirty="0">
                <a:solidFill>
                  <a:prstClr val="black"/>
                </a:solidFill>
                <a:ea typeface="+mn-ea"/>
              </a:rPr>
              <a:t>s</a:t>
            </a:r>
            <a:r>
              <a:rPr lang="en-US" sz="5400" kern="1200" dirty="0">
                <a:solidFill>
                  <a:prstClr val="black"/>
                </a:solidFill>
                <a:ea typeface="+mn-ea"/>
              </a:rPr>
              <a:t>t</a:t>
            </a:r>
            <a:r>
              <a:rPr lang="en-US" sz="5400" kern="1200" spc="-10" dirty="0">
                <a:solidFill>
                  <a:prstClr val="black"/>
                </a:solidFill>
                <a:ea typeface="+mn-ea"/>
              </a:rPr>
              <a:t>a</a:t>
            </a:r>
            <a:r>
              <a:rPr lang="en-US" sz="5400" kern="1200" dirty="0">
                <a:solidFill>
                  <a:prstClr val="black"/>
                </a:solidFill>
                <a:ea typeface="+mn-ea"/>
              </a:rPr>
              <a:t>n</a:t>
            </a:r>
            <a:r>
              <a:rPr lang="en-US" sz="5400" kern="1200" spc="-10" dirty="0">
                <a:solidFill>
                  <a:prstClr val="black"/>
                </a:solidFill>
                <a:ea typeface="+mn-ea"/>
              </a:rPr>
              <a:t>c</a:t>
            </a:r>
            <a:r>
              <a:rPr lang="en-US" sz="5400" kern="1200" dirty="0">
                <a:solidFill>
                  <a:prstClr val="black"/>
                </a:solidFill>
                <a:ea typeface="+mn-ea"/>
              </a:rPr>
              <a:t>e</a:t>
            </a:r>
            <a:r>
              <a:rPr lang="en-US" sz="5400" kern="1200" dirty="0" smtClean="0">
                <a:solidFill>
                  <a:prstClr val="black"/>
                </a:solidFill>
                <a:ea typeface="+mn-ea"/>
              </a:rPr>
              <a:t>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92200" y="4329681"/>
            <a:ext cx="10928603" cy="569387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i="0" kern="1200" spc="-30" dirty="0" smtClean="0">
                <a:solidFill>
                  <a:prstClr val="black"/>
                </a:solidFill>
              </a:rPr>
              <a:t>Desc</a:t>
            </a:r>
            <a:r>
              <a:rPr lang="en-US" sz="3700" i="0" kern="1200" spc="-15" dirty="0" smtClean="0">
                <a:solidFill>
                  <a:prstClr val="black"/>
                </a:solidFill>
              </a:rPr>
              <a:t>ri</a:t>
            </a:r>
            <a:r>
              <a:rPr lang="en-US" sz="3700" i="0" kern="1200" spc="-35" dirty="0" smtClean="0">
                <a:solidFill>
                  <a:prstClr val="black"/>
                </a:solidFill>
              </a:rPr>
              <a:t>be…</a:t>
            </a:r>
            <a:endParaRPr lang="en-US" sz="3700" b="0" i="0" kern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78023" y="597407"/>
            <a:ext cx="8078722" cy="1341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64264" y="597407"/>
            <a:ext cx="961644" cy="134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1676400">
              <a:lnSpc>
                <a:spcPct val="100000"/>
              </a:lnSpc>
            </a:pPr>
            <a:r>
              <a:rPr sz="4800" dirty="0"/>
              <a:t>C</a:t>
            </a:r>
            <a:r>
              <a:rPr sz="4800" spc="-5" dirty="0"/>
              <a:t>atego</a:t>
            </a:r>
            <a:r>
              <a:rPr sz="4800" dirty="0"/>
              <a:t>r</a:t>
            </a:r>
            <a:r>
              <a:rPr sz="4800" spc="-5" dirty="0"/>
              <a:t>ie</a:t>
            </a:r>
            <a:r>
              <a:rPr sz="4800" dirty="0"/>
              <a:t>s</a:t>
            </a:r>
            <a:r>
              <a:rPr sz="4800" spc="50" dirty="0"/>
              <a:t> </a:t>
            </a:r>
            <a:r>
              <a:rPr sz="4800" spc="-5" dirty="0"/>
              <a:t>o</a:t>
            </a:r>
            <a:r>
              <a:rPr sz="4800" dirty="0"/>
              <a:t>f</a:t>
            </a:r>
            <a:r>
              <a:rPr sz="4800" spc="10" dirty="0"/>
              <a:t> </a:t>
            </a:r>
            <a:r>
              <a:rPr sz="4800" dirty="0"/>
              <a:t>R</a:t>
            </a:r>
            <a:r>
              <a:rPr sz="4800" spc="-5" dirty="0"/>
              <a:t>esis</a:t>
            </a:r>
            <a:r>
              <a:rPr sz="4800" dirty="0"/>
              <a:t>t</a:t>
            </a:r>
            <a:r>
              <a:rPr sz="4800" spc="-5" dirty="0"/>
              <a:t>a</a:t>
            </a:r>
            <a:r>
              <a:rPr sz="4800" dirty="0"/>
              <a:t>n</a:t>
            </a:r>
            <a:r>
              <a:rPr sz="4800" spc="-5" dirty="0"/>
              <a:t>ce</a:t>
            </a:r>
            <a:endParaRPr sz="4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983997" y="3062342"/>
            <a:ext cx="10928603" cy="3498394"/>
          </a:xfrm>
        </p:spPr>
        <p:txBody>
          <a:bodyPr/>
          <a:lstStyle/>
          <a:p>
            <a:pPr marL="662940" marR="0" lvl="0" indent="-650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663575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A</a:t>
            </a:r>
            <a:r>
              <a:rPr lang="en-US" sz="2400" b="0" i="0" kern="1200" dirty="0">
                <a:solidFill>
                  <a:prstClr val="black"/>
                </a:solidFill>
              </a:rPr>
              <a:t>r</a:t>
            </a:r>
            <a:r>
              <a:rPr lang="en-US" sz="2400" b="0" i="0" kern="1200" spc="-5" dirty="0">
                <a:solidFill>
                  <a:prstClr val="black"/>
                </a:solidFill>
              </a:rPr>
              <a:t>gu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kern="1200" dirty="0">
                <a:solidFill>
                  <a:prstClr val="black"/>
                </a:solidFill>
              </a:rPr>
              <a:t>ts</a:t>
            </a:r>
          </a:p>
          <a:p>
            <a:pPr marL="612775" marR="0" lvl="0" indent="-600075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613410" algn="l"/>
              </a:tabLst>
              <a:defRPr/>
            </a:pPr>
            <a:r>
              <a:rPr lang="en-US" sz="2400" b="0" i="0" kern="1200" spc="-5" dirty="0" smtClean="0">
                <a:solidFill>
                  <a:prstClr val="black"/>
                </a:solidFill>
              </a:rPr>
              <a:t>Challengi</a:t>
            </a:r>
            <a:r>
              <a:rPr lang="en-US" sz="2400" b="0" i="0" kern="1200" spc="5" dirty="0" smtClean="0">
                <a:solidFill>
                  <a:prstClr val="black"/>
                </a:solidFill>
              </a:rPr>
              <a:t>n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g</a:t>
            </a:r>
          </a:p>
          <a:p>
            <a:pPr marL="612775" marR="0" lvl="0" indent="-600075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61341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Interrupting</a:t>
            </a:r>
          </a:p>
          <a:p>
            <a:pPr marL="612775" marR="0" lvl="0" indent="-600075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61341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Blame others</a:t>
            </a:r>
          </a:p>
          <a:p>
            <a:pPr marL="612775" marR="0" lvl="0" indent="-600075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61341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Excuses</a:t>
            </a:r>
          </a:p>
          <a:p>
            <a:pPr marL="612775" marR="0" lvl="0" indent="-600075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61341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Pessimism</a:t>
            </a:r>
            <a:endParaRPr lang="en-US" dirty="0"/>
          </a:p>
        </p:txBody>
      </p:sp>
      <p:sp>
        <p:nvSpPr>
          <p:cNvPr id="11" name="object 11" descr="picture of  cartoon figures sitting in chairs with outstretched hands"/>
          <p:cNvSpPr/>
          <p:nvPr/>
        </p:nvSpPr>
        <p:spPr>
          <a:xfrm>
            <a:off x="6070091" y="2865119"/>
            <a:ext cx="5711951" cy="4122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57627" y="597407"/>
            <a:ext cx="8319503" cy="1341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84660" y="597407"/>
            <a:ext cx="961644" cy="134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1556385">
              <a:lnSpc>
                <a:spcPct val="100000"/>
              </a:lnSpc>
            </a:pPr>
            <a:r>
              <a:rPr sz="4800" dirty="0"/>
              <a:t>R</a:t>
            </a:r>
            <a:r>
              <a:rPr sz="4800" spc="-5" dirty="0"/>
              <a:t>esista</a:t>
            </a:r>
            <a:r>
              <a:rPr sz="4800" dirty="0"/>
              <a:t>nce</a:t>
            </a:r>
            <a:r>
              <a:rPr sz="4800" spc="50" dirty="0"/>
              <a:t> </a:t>
            </a:r>
            <a:r>
              <a:rPr sz="4800" spc="-5" dirty="0"/>
              <a:t>i</a:t>
            </a:r>
            <a:r>
              <a:rPr sz="4800" dirty="0"/>
              <a:t>n</a:t>
            </a:r>
            <a:r>
              <a:rPr sz="4800" spc="10" dirty="0"/>
              <a:t> </a:t>
            </a:r>
            <a:r>
              <a:rPr sz="4800" spc="-5" dirty="0"/>
              <a:t>th</a:t>
            </a:r>
            <a:r>
              <a:rPr sz="4800" dirty="0"/>
              <a:t>e</a:t>
            </a:r>
            <a:r>
              <a:rPr sz="4800" spc="10" dirty="0"/>
              <a:t> </a:t>
            </a:r>
            <a:r>
              <a:rPr sz="4800" spc="-5" dirty="0"/>
              <a:t>Mo</a:t>
            </a:r>
            <a:r>
              <a:rPr sz="4800" dirty="0"/>
              <a:t>m</a:t>
            </a:r>
            <a:r>
              <a:rPr sz="4800" spc="-5" dirty="0"/>
              <a:t>ent</a:t>
            </a:r>
            <a:endParaRPr sz="48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1176019" y="3498771"/>
            <a:ext cx="10928603" cy="3077766"/>
          </a:xfrm>
        </p:spPr>
        <p:txBody>
          <a:bodyPr/>
          <a:lstStyle/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Unwill</a:t>
            </a:r>
            <a:r>
              <a:rPr lang="en-US" sz="2400" b="0" i="0" kern="1200" spc="5" dirty="0">
                <a:solidFill>
                  <a:prstClr val="black"/>
                </a:solidFill>
              </a:rPr>
              <a:t>i</a:t>
            </a:r>
            <a:r>
              <a:rPr lang="en-US" sz="2400" b="0" i="0" kern="1200" spc="-5" dirty="0">
                <a:solidFill>
                  <a:prstClr val="black"/>
                </a:solidFill>
              </a:rPr>
              <a:t>n</a:t>
            </a:r>
            <a:r>
              <a:rPr lang="en-US" sz="2400" b="0" i="0" kern="1200" spc="5" dirty="0">
                <a:solidFill>
                  <a:prstClr val="black"/>
                </a:solidFill>
              </a:rPr>
              <a:t>g</a:t>
            </a:r>
            <a:r>
              <a:rPr lang="en-US" sz="2400" b="0" i="0" kern="1200" spc="-5" dirty="0">
                <a:solidFill>
                  <a:prstClr val="black"/>
                </a:solidFill>
              </a:rPr>
              <a:t>ne</a:t>
            </a:r>
            <a:r>
              <a:rPr lang="en-US" sz="2400" b="0" i="0" kern="1200" dirty="0">
                <a:solidFill>
                  <a:prstClr val="black"/>
                </a:solidFill>
              </a:rPr>
              <a:t>ss</a:t>
            </a:r>
            <a:r>
              <a:rPr lang="en-US" sz="2400" b="0" i="0" kern="1200" spc="5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to</a:t>
            </a:r>
            <a:r>
              <a:rPr lang="en-US" sz="2400" b="0" i="0" kern="1200" spc="-10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hange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Sidetracking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Answering a different question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Acquiescence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Being overly cooperative</a:t>
            </a:r>
            <a:endParaRPr lang="en-US" dirty="0"/>
          </a:p>
        </p:txBody>
      </p:sp>
      <p:sp>
        <p:nvSpPr>
          <p:cNvPr id="11" name="object 11"/>
          <p:cNvSpPr/>
          <p:nvPr/>
        </p:nvSpPr>
        <p:spPr>
          <a:xfrm>
            <a:off x="7473694" y="2037588"/>
            <a:ext cx="4369296" cy="3462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75676" y="2410966"/>
            <a:ext cx="3639311" cy="2814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 descr="a couple of kids sticking their tougues out to each other"/>
          <p:cNvSpPr/>
          <p:nvPr/>
        </p:nvSpPr>
        <p:spPr>
          <a:xfrm>
            <a:off x="8185942" y="2521383"/>
            <a:ext cx="3428994" cy="26050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75676" y="5458980"/>
            <a:ext cx="3639311" cy="27782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 descr="Thumbs up - OK"/>
          <p:cNvSpPr/>
          <p:nvPr/>
        </p:nvSpPr>
        <p:spPr>
          <a:xfrm>
            <a:off x="8185419" y="5569218"/>
            <a:ext cx="3428946" cy="25685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66615" y="690372"/>
            <a:ext cx="4698491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0639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3302635">
              <a:lnSpc>
                <a:spcPct val="100000"/>
              </a:lnSpc>
            </a:pPr>
            <a:r>
              <a:rPr spc="-35" dirty="0"/>
              <a:t>Mo</a:t>
            </a:r>
            <a:r>
              <a:rPr spc="-20" dirty="0"/>
              <a:t>re</a:t>
            </a:r>
            <a:r>
              <a:rPr spc="20" dirty="0"/>
              <a:t> </a:t>
            </a:r>
            <a:r>
              <a:rPr spc="-35" dirty="0"/>
              <a:t>R</a:t>
            </a:r>
            <a:r>
              <a:rPr spc="-20" dirty="0"/>
              <a:t>esist</a:t>
            </a:r>
            <a:r>
              <a:rPr spc="-30" dirty="0"/>
              <a:t>an</a:t>
            </a:r>
            <a:r>
              <a:rPr spc="-25" dirty="0"/>
              <a:t>ce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06526" y="3657600"/>
            <a:ext cx="10928603" cy="3354765"/>
          </a:xfrm>
        </p:spPr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heavy" kern="1200" spc="-5" dirty="0">
                <a:solidFill>
                  <a:prstClr val="black"/>
                </a:solidFill>
              </a:rPr>
              <a:t>Re</a:t>
            </a:r>
            <a:r>
              <a:rPr lang="en-US" sz="2400" b="0" i="0" u="heavy" kern="1200" dirty="0">
                <a:solidFill>
                  <a:prstClr val="black"/>
                </a:solidFill>
              </a:rPr>
              <a:t>s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i</a:t>
            </a:r>
            <a:r>
              <a:rPr lang="en-US" sz="2400" b="0" i="0" u="heavy" kern="1200" dirty="0">
                <a:solidFill>
                  <a:prstClr val="black"/>
                </a:solidFill>
              </a:rPr>
              <a:t>st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an</a:t>
            </a:r>
            <a:r>
              <a:rPr lang="en-US" sz="2400" b="0" i="0" u="heavy" kern="1200" dirty="0">
                <a:solidFill>
                  <a:prstClr val="black"/>
                </a:solidFill>
              </a:rPr>
              <a:t>ce</a:t>
            </a:r>
            <a:r>
              <a:rPr lang="en-US" sz="2400" b="0" i="0" u="heavy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u="heavy" kern="1200" dirty="0">
                <a:solidFill>
                  <a:prstClr val="black"/>
                </a:solidFill>
              </a:rPr>
              <a:t>s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een</a:t>
            </a:r>
            <a:r>
              <a:rPr lang="en-US" sz="2400" b="0" i="0" u="heavy" kern="1200" dirty="0">
                <a:solidFill>
                  <a:prstClr val="black"/>
                </a:solidFill>
              </a:rPr>
              <a:t> 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be</a:t>
            </a:r>
            <a:r>
              <a:rPr lang="en-US" sz="2400" b="0" i="0" u="heavy" kern="1200" dirty="0">
                <a:solidFill>
                  <a:prstClr val="black"/>
                </a:solidFill>
              </a:rPr>
              <a:t>t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ween</a:t>
            </a:r>
            <a:r>
              <a:rPr lang="en-US" sz="2400" b="0" i="0" u="heavy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appoin</a:t>
            </a:r>
            <a:r>
              <a:rPr lang="en-US" sz="2400" b="0" i="0" u="heavy" kern="1200" dirty="0">
                <a:solidFill>
                  <a:prstClr val="black"/>
                </a:solidFill>
              </a:rPr>
              <a:t>tm</a:t>
            </a:r>
            <a:r>
              <a:rPr lang="en-US" sz="2400" b="0" i="0" u="heavy" kern="1200" spc="-5" dirty="0">
                <a:solidFill>
                  <a:prstClr val="black"/>
                </a:solidFill>
              </a:rPr>
              <a:t>en</a:t>
            </a:r>
            <a:r>
              <a:rPr lang="en-US" sz="2400" b="0" i="0" u="heavy" kern="1200" dirty="0">
                <a:solidFill>
                  <a:prstClr val="black"/>
                </a:solidFill>
              </a:rPr>
              <a:t>ts</a:t>
            </a:r>
            <a:endParaRPr lang="en-US" sz="2400" b="0" i="0" kern="1200" dirty="0">
              <a:solidFill>
                <a:prstClr val="black"/>
              </a:solidFill>
            </a:endParaRPr>
          </a:p>
          <a:p>
            <a:endParaRPr lang="en-US" dirty="0" smtClean="0"/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spc="-5" dirty="0">
                <a:solidFill>
                  <a:prstClr val="black"/>
                </a:solidFill>
              </a:rPr>
              <a:t>No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o</a:t>
            </a:r>
            <a:r>
              <a:rPr lang="en-US" sz="2400" b="0" i="0" kern="1200" dirty="0">
                <a:solidFill>
                  <a:prstClr val="black"/>
                </a:solidFill>
              </a:rPr>
              <a:t>m</a:t>
            </a:r>
            <a:r>
              <a:rPr lang="en-US" sz="2400" b="0" i="0" kern="1200" spc="-5" dirty="0">
                <a:solidFill>
                  <a:prstClr val="black"/>
                </a:solidFill>
              </a:rPr>
              <a:t>ple</a:t>
            </a:r>
            <a:r>
              <a:rPr lang="en-US" sz="2400" b="0" i="0" kern="1200" dirty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>
                <a:solidFill>
                  <a:prstClr val="black"/>
                </a:solidFill>
              </a:rPr>
              <a:t>in</a:t>
            </a:r>
            <a:r>
              <a:rPr lang="en-US" sz="2400" b="0" i="0" kern="1200" dirty="0">
                <a:solidFill>
                  <a:prstClr val="black"/>
                </a:solidFill>
              </a:rPr>
              <a:t>g</a:t>
            </a:r>
            <a:r>
              <a:rPr lang="en-US" sz="2400" b="0" i="0" kern="1200" spc="25" dirty="0">
                <a:solidFill>
                  <a:prstClr val="black"/>
                </a:solidFill>
              </a:rPr>
              <a:t> </a:t>
            </a:r>
            <a:r>
              <a:rPr lang="en-US" sz="2400" b="0" i="0" kern="1200" dirty="0">
                <a:solidFill>
                  <a:prstClr val="black"/>
                </a:solidFill>
              </a:rPr>
              <a:t>c</a:t>
            </a:r>
            <a:r>
              <a:rPr lang="en-US" sz="2400" b="0" i="0" kern="1200" spc="-5" dirty="0">
                <a:solidFill>
                  <a:prstClr val="black"/>
                </a:solidFill>
              </a:rPr>
              <a:t>e</a:t>
            </a:r>
            <a:r>
              <a:rPr lang="en-US" sz="2400" b="0" i="0" kern="1200" dirty="0">
                <a:solidFill>
                  <a:prstClr val="black"/>
                </a:solidFill>
              </a:rPr>
              <a:t>rt</a:t>
            </a:r>
            <a:r>
              <a:rPr lang="en-US" sz="2400" b="0" i="0" kern="1200" spc="-5" dirty="0">
                <a:solidFill>
                  <a:prstClr val="black"/>
                </a:solidFill>
              </a:rPr>
              <a:t>ai</a:t>
            </a:r>
            <a:r>
              <a:rPr lang="en-US" sz="2400" b="0" i="0" kern="1200" dirty="0">
                <a:solidFill>
                  <a:prstClr val="black"/>
                </a:solidFill>
              </a:rPr>
              <a:t>n 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t</a:t>
            </a:r>
            <a:r>
              <a:rPr lang="en-US" sz="2400" b="0" i="0" kern="1200" spc="-5" dirty="0" smtClean="0">
                <a:solidFill>
                  <a:prstClr val="black"/>
                </a:solidFill>
              </a:rPr>
              <a:t>a</a:t>
            </a:r>
            <a:r>
              <a:rPr lang="en-US" sz="2400" b="0" i="0" kern="1200" dirty="0" smtClean="0">
                <a:solidFill>
                  <a:prstClr val="black"/>
                </a:solidFill>
              </a:rPr>
              <a:t>sks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Late for sessions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No-shows</a:t>
            </a:r>
          </a:p>
          <a:p>
            <a:pPr marL="521334" marR="0" lvl="0" indent="-5086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125000"/>
              <a:buFont typeface="Arial"/>
              <a:buChar char="•"/>
              <a:tabLst>
                <a:tab pos="521970" algn="l"/>
              </a:tabLst>
              <a:defRPr/>
            </a:pPr>
            <a:r>
              <a:rPr lang="en-US" sz="2400" b="0" i="0" kern="1200" dirty="0" smtClean="0">
                <a:solidFill>
                  <a:prstClr val="black"/>
                </a:solidFill>
              </a:rPr>
              <a:t>Not picking up phone</a:t>
            </a:r>
            <a:endParaRPr lang="en-US" dirty="0"/>
          </a:p>
        </p:txBody>
      </p:sp>
      <p:sp>
        <p:nvSpPr>
          <p:cNvPr id="11" name="object 11" descr="LATE"/>
          <p:cNvSpPr/>
          <p:nvPr/>
        </p:nvSpPr>
        <p:spPr>
          <a:xfrm>
            <a:off x="7653577" y="2903778"/>
            <a:ext cx="4317938" cy="3124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 descr="a couple of chairs"/>
          <p:cNvSpPr/>
          <p:nvPr/>
        </p:nvSpPr>
        <p:spPr>
          <a:xfrm>
            <a:off x="7490091" y="6524879"/>
            <a:ext cx="4644999" cy="2895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349752" y="690372"/>
            <a:ext cx="6332207" cy="1121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17503" y="690372"/>
            <a:ext cx="806195" cy="1121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2486025">
              <a:lnSpc>
                <a:spcPct val="100000"/>
              </a:lnSpc>
            </a:pPr>
            <a:r>
              <a:rPr spc="-35" dirty="0"/>
              <a:t>R</a:t>
            </a:r>
            <a:r>
              <a:rPr spc="-20" dirty="0"/>
              <a:t>esista</a:t>
            </a:r>
            <a:r>
              <a:rPr spc="-30" dirty="0"/>
              <a:t>n</a:t>
            </a:r>
            <a:r>
              <a:rPr spc="-25" dirty="0"/>
              <a:t>ce</a:t>
            </a:r>
            <a:r>
              <a:rPr spc="30" dirty="0"/>
              <a:t> </a:t>
            </a:r>
            <a:r>
              <a:rPr spc="-15" dirty="0"/>
              <a:t>(</a:t>
            </a:r>
            <a:r>
              <a:rPr spc="-35" dirty="0"/>
              <a:t>Con</a:t>
            </a:r>
            <a:r>
              <a:rPr spc="-15" dirty="0"/>
              <a:t>ti</a:t>
            </a:r>
            <a:r>
              <a:rPr spc="-30" dirty="0"/>
              <a:t>nu</a:t>
            </a:r>
            <a:r>
              <a:rPr spc="-25" dirty="0"/>
              <a:t>ed)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7875" indent="-488950">
              <a:lnSpc>
                <a:spcPct val="100000"/>
              </a:lnSpc>
              <a:buClr>
                <a:srgbClr val="800000"/>
              </a:buClr>
              <a:buSzPct val="125000"/>
              <a:buFont typeface="Arial"/>
              <a:buChar char="•"/>
              <a:tabLst>
                <a:tab pos="796925" algn="l"/>
              </a:tabLst>
            </a:pPr>
            <a:r>
              <a:rPr sz="2400" b="0" i="0" spc="-5" dirty="0">
                <a:latin typeface="Arial"/>
                <a:cs typeface="Arial"/>
              </a:rPr>
              <a:t>Re</a:t>
            </a:r>
            <a:r>
              <a:rPr sz="2400" b="0" i="0" dirty="0">
                <a:latin typeface="Arial"/>
                <a:cs typeface="Arial"/>
              </a:rPr>
              <a:t>s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st</a:t>
            </a:r>
            <a:r>
              <a:rPr sz="2400" b="0" i="0" spc="-5" dirty="0">
                <a:latin typeface="Arial"/>
                <a:cs typeface="Arial"/>
              </a:rPr>
              <a:t>an</a:t>
            </a:r>
            <a:r>
              <a:rPr sz="2400" b="0" i="0" dirty="0">
                <a:latin typeface="Arial"/>
                <a:cs typeface="Arial"/>
              </a:rPr>
              <a:t>ce</a:t>
            </a:r>
            <a:r>
              <a:rPr sz="2400" b="0" i="0" spc="25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s:</a:t>
            </a:r>
            <a:endParaRPr sz="2400" dirty="0">
              <a:latin typeface="Arial"/>
              <a:cs typeface="Arial"/>
            </a:endParaRPr>
          </a:p>
          <a:p>
            <a:pPr marL="2059939" lvl="1" indent="-508000">
              <a:lnSpc>
                <a:spcPct val="100000"/>
              </a:lnSpc>
              <a:spcBef>
                <a:spcPts val="2040"/>
              </a:spcBef>
              <a:buClr>
                <a:srgbClr val="800000"/>
              </a:buClr>
              <a:buSzPct val="68750"/>
              <a:buFont typeface="MS Mincho"/>
              <a:buChar char="◆"/>
              <a:tabLst>
                <a:tab pos="2059939" algn="l"/>
              </a:tabLst>
            </a:pPr>
            <a:r>
              <a:rPr sz="2400" dirty="0">
                <a:latin typeface="Arial"/>
                <a:cs typeface="Arial"/>
              </a:rPr>
              <a:t>a c</a:t>
            </a:r>
            <a:r>
              <a:rPr sz="2400" spc="-5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e 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hang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str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egies</a:t>
            </a:r>
            <a:endParaRPr sz="2400" dirty="0">
              <a:latin typeface="Arial"/>
              <a:cs typeface="Arial"/>
            </a:endParaRPr>
          </a:p>
          <a:p>
            <a:pPr marL="2059939" lvl="1" indent="-508000">
              <a:lnSpc>
                <a:spcPct val="100000"/>
              </a:lnSpc>
              <a:spcBef>
                <a:spcPts val="2040"/>
              </a:spcBef>
              <a:buClr>
                <a:srgbClr val="800000"/>
              </a:buClr>
              <a:buSzPct val="68750"/>
              <a:buFont typeface="MS Mincho"/>
              <a:buChar char="◆"/>
              <a:tabLst>
                <a:tab pos="2059939" algn="l"/>
              </a:tabLst>
            </a:pPr>
            <a:r>
              <a:rPr sz="2400" dirty="0">
                <a:latin typeface="Arial"/>
                <a:cs typeface="Arial"/>
              </a:rPr>
              <a:t>a c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se m</a:t>
            </a:r>
            <a:r>
              <a:rPr sz="2400" spc="-5" dirty="0">
                <a:latin typeface="Arial"/>
                <a:cs typeface="Arial"/>
              </a:rPr>
              <a:t>anage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oble</a:t>
            </a:r>
            <a:r>
              <a:rPr sz="2400" dirty="0">
                <a:latin typeface="Arial"/>
                <a:cs typeface="Arial"/>
              </a:rPr>
              <a:t>m,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 c</a:t>
            </a:r>
            <a:r>
              <a:rPr sz="2400" spc="-5" dirty="0">
                <a:latin typeface="Arial"/>
                <a:cs typeface="Arial"/>
              </a:rPr>
              <a:t>lien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oblem</a:t>
            </a:r>
            <a:endParaRPr sz="2400" dirty="0">
              <a:latin typeface="Arial"/>
              <a:cs typeface="Arial"/>
            </a:endParaRPr>
          </a:p>
          <a:p>
            <a:pPr marL="2059939" lvl="1" indent="-508000">
              <a:lnSpc>
                <a:spcPct val="100000"/>
              </a:lnSpc>
              <a:spcBef>
                <a:spcPts val="2039"/>
              </a:spcBef>
              <a:buClr>
                <a:srgbClr val="800000"/>
              </a:buClr>
              <a:buSzPct val="68750"/>
              <a:buFont typeface="MS Mincho"/>
              <a:buChar char="◆"/>
              <a:tabLst>
                <a:tab pos="2059939" algn="l"/>
              </a:tabLst>
            </a:pPr>
            <a:r>
              <a:rPr sz="2400" spc="-5" dirty="0">
                <a:latin typeface="Arial"/>
                <a:cs typeface="Arial"/>
              </a:rPr>
              <a:t>ea</a:t>
            </a:r>
            <a:r>
              <a:rPr sz="2400" dirty="0">
                <a:latin typeface="Arial"/>
                <a:cs typeface="Arial"/>
              </a:rPr>
              <a:t>sy 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v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ke</a:t>
            </a:r>
          </a:p>
          <a:p>
            <a:pPr marL="777875" marR="6350" indent="-508634">
              <a:lnSpc>
                <a:spcPct val="150000"/>
              </a:lnSpc>
              <a:spcBef>
                <a:spcPts val="600"/>
              </a:spcBef>
              <a:buClr>
                <a:srgbClr val="800000"/>
              </a:buClr>
              <a:buSzPct val="125000"/>
              <a:buFont typeface="Arial"/>
              <a:buChar char="•"/>
              <a:tabLst>
                <a:tab pos="778510" algn="l"/>
              </a:tabLst>
            </a:pPr>
            <a:r>
              <a:rPr sz="2400" b="0" i="0" spc="-5" dirty="0">
                <a:latin typeface="Arial"/>
                <a:cs typeface="Arial"/>
              </a:rPr>
              <a:t>Re</a:t>
            </a:r>
            <a:r>
              <a:rPr sz="2400" b="0" i="0" dirty="0">
                <a:latin typeface="Arial"/>
                <a:cs typeface="Arial"/>
              </a:rPr>
              <a:t>s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st</a:t>
            </a:r>
            <a:r>
              <a:rPr sz="2400" b="0" i="0" spc="-5" dirty="0">
                <a:latin typeface="Arial"/>
                <a:cs typeface="Arial"/>
              </a:rPr>
              <a:t>an</a:t>
            </a:r>
            <a:r>
              <a:rPr sz="2400" b="0" i="0" dirty="0">
                <a:latin typeface="Arial"/>
                <a:cs typeface="Arial"/>
              </a:rPr>
              <a:t>ce</a:t>
            </a:r>
            <a:r>
              <a:rPr sz="2400" b="0" i="0" spc="25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e</a:t>
            </a:r>
            <a:r>
              <a:rPr sz="2400" b="0" i="0" spc="-15" dirty="0">
                <a:latin typeface="Arial"/>
                <a:cs typeface="Arial"/>
              </a:rPr>
              <a:t>x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sts</a:t>
            </a:r>
            <a:r>
              <a:rPr sz="2400" b="0" i="0" spc="15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be</a:t>
            </a:r>
            <a:r>
              <a:rPr sz="2400" b="0" i="0" dirty="0">
                <a:latin typeface="Arial"/>
                <a:cs typeface="Arial"/>
              </a:rPr>
              <a:t>t</a:t>
            </a:r>
            <a:r>
              <a:rPr sz="2400" b="0" i="0" spc="-5" dirty="0">
                <a:latin typeface="Arial"/>
                <a:cs typeface="Arial"/>
              </a:rPr>
              <a:t>wee</a:t>
            </a:r>
            <a:r>
              <a:rPr sz="2400" b="0" i="0" dirty="0">
                <a:latin typeface="Arial"/>
                <a:cs typeface="Arial"/>
              </a:rPr>
              <a:t>n</a:t>
            </a:r>
            <a:r>
              <a:rPr sz="2400" b="0" i="0" spc="10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people</a:t>
            </a:r>
            <a:r>
              <a:rPr sz="2400" b="0" i="0" dirty="0">
                <a:latin typeface="Arial"/>
                <a:cs typeface="Arial"/>
              </a:rPr>
              <a:t>,</a:t>
            </a:r>
            <a:r>
              <a:rPr sz="2400" b="0" i="0" spc="30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t</a:t>
            </a:r>
            <a:r>
              <a:rPr sz="2400" b="0" i="0" spc="-5" dirty="0">
                <a:latin typeface="Arial"/>
                <a:cs typeface="Arial"/>
              </a:rPr>
              <a:t>he</a:t>
            </a:r>
            <a:r>
              <a:rPr sz="2400" b="0" i="0" dirty="0">
                <a:latin typeface="Arial"/>
                <a:cs typeface="Arial"/>
              </a:rPr>
              <a:t>re</a:t>
            </a:r>
            <a:r>
              <a:rPr sz="2400" b="0" i="0" spc="-10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ha</a:t>
            </a:r>
            <a:r>
              <a:rPr sz="2400" b="0" i="0" dirty="0">
                <a:latin typeface="Arial"/>
                <a:cs typeface="Arial"/>
              </a:rPr>
              <a:t>s to</a:t>
            </a:r>
            <a:r>
              <a:rPr sz="2400" b="0" i="0" spc="-10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b</a:t>
            </a:r>
            <a:r>
              <a:rPr sz="2400" b="0" i="0" dirty="0">
                <a:latin typeface="Arial"/>
                <a:cs typeface="Arial"/>
              </a:rPr>
              <a:t>e s</a:t>
            </a:r>
            <a:r>
              <a:rPr sz="2400" b="0" i="0" spc="-5" dirty="0">
                <a:latin typeface="Arial"/>
                <a:cs typeface="Arial"/>
              </a:rPr>
              <a:t>o</a:t>
            </a:r>
            <a:r>
              <a:rPr sz="2400" b="0" i="0" dirty="0">
                <a:latin typeface="Arial"/>
                <a:cs typeface="Arial"/>
              </a:rPr>
              <a:t>m</a:t>
            </a:r>
            <a:r>
              <a:rPr sz="2400" b="0" i="0" spc="-5" dirty="0">
                <a:latin typeface="Arial"/>
                <a:cs typeface="Arial"/>
              </a:rPr>
              <a:t>eone</a:t>
            </a:r>
            <a:r>
              <a:rPr sz="2400" b="0" i="0" dirty="0">
                <a:latin typeface="Arial"/>
                <a:cs typeface="Arial"/>
              </a:rPr>
              <a:t>/t</a:t>
            </a:r>
            <a:r>
              <a:rPr sz="2400" b="0" i="0" spc="-5" dirty="0">
                <a:latin typeface="Arial"/>
                <a:cs typeface="Arial"/>
              </a:rPr>
              <a:t>hin</a:t>
            </a:r>
            <a:r>
              <a:rPr sz="2400" b="0" i="0" dirty="0">
                <a:latin typeface="Arial"/>
                <a:cs typeface="Arial"/>
              </a:rPr>
              <a:t>g</a:t>
            </a:r>
            <a:r>
              <a:rPr sz="2400" b="0" i="0" spc="25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to</a:t>
            </a:r>
            <a:r>
              <a:rPr sz="2400" b="0" i="0" spc="-10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r</a:t>
            </a:r>
            <a:r>
              <a:rPr sz="2400" b="0" i="0" spc="-5" dirty="0">
                <a:latin typeface="Arial"/>
                <a:cs typeface="Arial"/>
              </a:rPr>
              <a:t>e</a:t>
            </a:r>
            <a:r>
              <a:rPr sz="2400" b="0" i="0" dirty="0">
                <a:latin typeface="Arial"/>
                <a:cs typeface="Arial"/>
              </a:rPr>
              <a:t>s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st. If</a:t>
            </a:r>
            <a:r>
              <a:rPr sz="2400" b="0" i="0" spc="-15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I</a:t>
            </a:r>
            <a:r>
              <a:rPr sz="2400" b="0" i="0" spc="-15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st</a:t>
            </a:r>
            <a:r>
              <a:rPr sz="2400" b="0" i="0" spc="-5" dirty="0">
                <a:latin typeface="Arial"/>
                <a:cs typeface="Arial"/>
              </a:rPr>
              <a:t>o</a:t>
            </a:r>
            <a:r>
              <a:rPr sz="2400" b="0" i="0" dirty="0">
                <a:latin typeface="Arial"/>
                <a:cs typeface="Arial"/>
              </a:rPr>
              <a:t>p</a:t>
            </a:r>
            <a:r>
              <a:rPr sz="2400" b="0" i="0" spc="-10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pu</a:t>
            </a:r>
            <a:r>
              <a:rPr sz="2400" b="0" i="0" dirty="0">
                <a:latin typeface="Arial"/>
                <a:cs typeface="Arial"/>
              </a:rPr>
              <a:t>s</a:t>
            </a:r>
            <a:r>
              <a:rPr sz="2400" b="0" i="0" spc="-5" dirty="0">
                <a:latin typeface="Arial"/>
                <a:cs typeface="Arial"/>
              </a:rPr>
              <a:t>hin</a:t>
            </a:r>
            <a:r>
              <a:rPr sz="2400" b="0" i="0" dirty="0">
                <a:latin typeface="Arial"/>
                <a:cs typeface="Arial"/>
              </a:rPr>
              <a:t>g</a:t>
            </a:r>
            <a:r>
              <a:rPr sz="2400" b="0" i="0" spc="35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ba</a:t>
            </a:r>
            <a:r>
              <a:rPr sz="2400" b="0" i="0" dirty="0">
                <a:latin typeface="Arial"/>
                <a:cs typeface="Arial"/>
              </a:rPr>
              <a:t>ck,</a:t>
            </a:r>
            <a:r>
              <a:rPr sz="2400" b="0" i="0" spc="-5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t</a:t>
            </a:r>
            <a:r>
              <a:rPr sz="2400" b="0" i="0" spc="-5" dirty="0">
                <a:latin typeface="Arial"/>
                <a:cs typeface="Arial"/>
              </a:rPr>
              <a:t>he</a:t>
            </a:r>
            <a:r>
              <a:rPr sz="2400" b="0" i="0" dirty="0">
                <a:latin typeface="Arial"/>
                <a:cs typeface="Arial"/>
              </a:rPr>
              <a:t>re</a:t>
            </a:r>
            <a:r>
              <a:rPr sz="2400" b="0" i="0" spc="-10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 </a:t>
            </a:r>
            <a:r>
              <a:rPr sz="2400" b="0" i="0" spc="-5" dirty="0">
                <a:latin typeface="Arial"/>
                <a:cs typeface="Arial"/>
              </a:rPr>
              <a:t>no</a:t>
            </a:r>
            <a:r>
              <a:rPr sz="2400" b="0" i="0" dirty="0">
                <a:latin typeface="Arial"/>
                <a:cs typeface="Arial"/>
              </a:rPr>
              <a:t>t</a:t>
            </a:r>
            <a:r>
              <a:rPr sz="2400" b="0" i="0" spc="-5" dirty="0">
                <a:latin typeface="Arial"/>
                <a:cs typeface="Arial"/>
              </a:rPr>
              <a:t>hin</a:t>
            </a:r>
            <a:r>
              <a:rPr sz="2400" b="0" i="0" dirty="0">
                <a:latin typeface="Arial"/>
                <a:cs typeface="Arial"/>
              </a:rPr>
              <a:t>g</a:t>
            </a:r>
            <a:r>
              <a:rPr sz="2400" b="0" i="0" spc="25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to</a:t>
            </a:r>
            <a:r>
              <a:rPr sz="2400" b="0" i="0" spc="-10" dirty="0">
                <a:latin typeface="Arial"/>
                <a:cs typeface="Arial"/>
              </a:rPr>
              <a:t> </a:t>
            </a:r>
            <a:r>
              <a:rPr sz="2400" b="0" i="0" dirty="0">
                <a:latin typeface="Arial"/>
                <a:cs typeface="Arial"/>
              </a:rPr>
              <a:t>r</a:t>
            </a:r>
            <a:r>
              <a:rPr sz="2400" b="0" i="0" spc="-5" dirty="0">
                <a:latin typeface="Arial"/>
                <a:cs typeface="Arial"/>
              </a:rPr>
              <a:t>e</a:t>
            </a:r>
            <a:r>
              <a:rPr sz="2400" b="0" i="0" dirty="0">
                <a:latin typeface="Arial"/>
                <a:cs typeface="Arial"/>
              </a:rPr>
              <a:t>s</a:t>
            </a:r>
            <a:r>
              <a:rPr sz="2400" b="0" i="0" spc="-5" dirty="0">
                <a:latin typeface="Arial"/>
                <a:cs typeface="Arial"/>
              </a:rPr>
              <a:t>i</a:t>
            </a:r>
            <a:r>
              <a:rPr sz="2400" b="0" i="0" dirty="0">
                <a:latin typeface="Arial"/>
                <a:cs typeface="Arial"/>
              </a:rPr>
              <a:t>st.</a:t>
            </a:r>
            <a:endParaRPr sz="2400" dirty="0">
              <a:latin typeface="Arial"/>
              <a:cs typeface="Arial"/>
            </a:endParaRPr>
          </a:p>
          <a:p>
            <a:pPr marL="777875" indent="-508634">
              <a:lnSpc>
                <a:spcPct val="100000"/>
              </a:lnSpc>
              <a:spcBef>
                <a:spcPts val="2039"/>
              </a:spcBef>
              <a:buClr>
                <a:srgbClr val="800000"/>
              </a:buClr>
              <a:buSzPct val="125000"/>
              <a:buFont typeface="Arial"/>
              <a:buChar char="•"/>
              <a:tabLst>
                <a:tab pos="778510" algn="l"/>
              </a:tabLst>
            </a:pPr>
            <a:r>
              <a:rPr sz="2400" b="0" i="0" spc="-5" dirty="0">
                <a:latin typeface="Arial"/>
                <a:cs typeface="Arial"/>
              </a:rPr>
              <a:t>E</a:t>
            </a:r>
            <a:r>
              <a:rPr sz="2400" b="0" i="0" spc="-15" dirty="0">
                <a:latin typeface="Arial"/>
                <a:cs typeface="Arial"/>
              </a:rPr>
              <a:t>x</a:t>
            </a:r>
            <a:r>
              <a:rPr sz="2400" b="0" i="0" spc="-5" dirty="0">
                <a:latin typeface="Arial"/>
                <a:cs typeface="Arial"/>
              </a:rPr>
              <a:t>a</a:t>
            </a:r>
            <a:r>
              <a:rPr sz="2400" b="0" i="0" dirty="0">
                <a:latin typeface="Arial"/>
                <a:cs typeface="Arial"/>
              </a:rPr>
              <a:t>m</a:t>
            </a:r>
            <a:r>
              <a:rPr sz="2400" b="0" i="0" spc="-5" dirty="0">
                <a:latin typeface="Arial"/>
                <a:cs typeface="Arial"/>
              </a:rPr>
              <a:t>ple</a:t>
            </a:r>
            <a:r>
              <a:rPr sz="2400" b="0" i="0" dirty="0">
                <a:latin typeface="Arial"/>
                <a:cs typeface="Arial"/>
              </a:rPr>
              <a:t>:</a:t>
            </a:r>
            <a:r>
              <a:rPr sz="2400" b="0" i="0" spc="30" dirty="0">
                <a:latin typeface="Arial"/>
                <a:cs typeface="Arial"/>
              </a:rPr>
              <a:t> </a:t>
            </a:r>
            <a:r>
              <a:rPr sz="2400" b="0" i="0" spc="-5" dirty="0">
                <a:latin typeface="Arial"/>
                <a:cs typeface="Arial"/>
              </a:rPr>
              <a:t>Foo</a:t>
            </a:r>
            <a:r>
              <a:rPr sz="2400" b="0" i="0" dirty="0">
                <a:latin typeface="Arial"/>
                <a:cs typeface="Arial"/>
              </a:rPr>
              <a:t>t</a:t>
            </a:r>
            <a:r>
              <a:rPr sz="2400" b="0" i="0" spc="-5" dirty="0">
                <a:latin typeface="Arial"/>
                <a:cs typeface="Arial"/>
              </a:rPr>
              <a:t>bal</a:t>
            </a:r>
            <a:r>
              <a:rPr sz="2400" b="0" i="0" dirty="0">
                <a:latin typeface="Arial"/>
                <a:cs typeface="Arial"/>
              </a:rPr>
              <a:t>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 descr="Resist"/>
          <p:cNvSpPr/>
          <p:nvPr/>
        </p:nvSpPr>
        <p:spPr>
          <a:xfrm>
            <a:off x="8854440" y="5925324"/>
            <a:ext cx="3378695" cy="2535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1152</Words>
  <Application>Microsoft Office PowerPoint</Application>
  <PresentationFormat>Custom</PresentationFormat>
  <Paragraphs>148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MS Mincho</vt:lpstr>
      <vt:lpstr>Arial</vt:lpstr>
      <vt:lpstr>Calibri</vt:lpstr>
      <vt:lpstr>Constantia</vt:lpstr>
      <vt:lpstr>Trebuchet MS</vt:lpstr>
      <vt:lpstr>Office Theme</vt:lpstr>
      <vt:lpstr>What is going on with my patient?!  Tipping the Motivational Balance for Change!</vt:lpstr>
      <vt:lpstr>PowerPoint Presentation</vt:lpstr>
      <vt:lpstr>Getting Started!</vt:lpstr>
      <vt:lpstr>PowerPoint Presentation</vt:lpstr>
      <vt:lpstr>What is resistance?</vt:lpstr>
      <vt:lpstr>Categories of Resistance</vt:lpstr>
      <vt:lpstr>Resistance in the Moment</vt:lpstr>
      <vt:lpstr>More Resistance</vt:lpstr>
      <vt:lpstr>Resistance (Continued)</vt:lpstr>
      <vt:lpstr>Resistance (Continued)</vt:lpstr>
      <vt:lpstr>Motivational Interviewing: Thermostat versus Thermometer</vt:lpstr>
      <vt:lpstr>How do we feel when the temperature of the room changes? (at our best)</vt:lpstr>
      <vt:lpstr>How do we feel when the temperature of the room changes? (at our not so best)</vt:lpstr>
      <vt:lpstr>Why do we respond in our “Not so Best”</vt:lpstr>
      <vt:lpstr>Rethinking “Resistance”</vt:lpstr>
      <vt:lpstr>Resistance or Counter-motivation?</vt:lpstr>
      <vt:lpstr>Resistance or Counter-motivation? Continued…</vt:lpstr>
      <vt:lpstr>Changing the Temperature</vt:lpstr>
      <vt:lpstr>Related Motivational Interviewing Principles</vt:lpstr>
      <vt:lpstr>Avoid Arguing</vt:lpstr>
      <vt:lpstr>Roll with Resistance</vt:lpstr>
      <vt:lpstr>With the MOST resistant patients</vt:lpstr>
      <vt:lpstr>Avoid the Traps</vt:lpstr>
      <vt:lpstr>Two Ways for Responding to Resistance</vt:lpstr>
      <vt:lpstr>Reflective Response</vt:lpstr>
      <vt:lpstr>PowerPoint Presentation</vt:lpstr>
      <vt:lpstr>Reflective Response (continued)</vt:lpstr>
      <vt:lpstr>PowerPoint Presentation</vt:lpstr>
      <vt:lpstr>Strategic Responses</vt:lpstr>
      <vt:lpstr>Strategic Responses</vt:lpstr>
      <vt:lpstr>PowerPoint Presentation</vt:lpstr>
      <vt:lpstr>Strategic Response (continued)</vt:lpstr>
      <vt:lpstr>PowerPoint Presentation</vt:lpstr>
      <vt:lpstr>Strategic Response (continued)</vt:lpstr>
      <vt:lpstr>PowerPoint Presentation</vt:lpstr>
      <vt:lpstr>Strategic Response (continued)</vt:lpstr>
      <vt:lpstr>PowerPoint Presentation</vt:lpstr>
      <vt:lpstr>Strategic Response - Develop Discrepancy</vt:lpstr>
      <vt:lpstr>Repeat Pros and Cons</vt:lpstr>
      <vt:lpstr>Ask questions about behaviors that don’t support goals set by patient/participant</vt:lpstr>
      <vt:lpstr>Ask thought provoking questions</vt:lpstr>
      <vt:lpstr>Summary for  Responding to Resistance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Daryl Tonemah – Presentation: Responding to Resistance</dc:title>
  <dc:subject>Daryl Tonemah – Presentation: Responding to Resistance</dc:subject>
  <dc:creator>IHS/SDPI</dc:creator>
  <cp:keywords>Daryl Tonemah – Presentation: Responding to Resistance</cp:keywords>
  <cp:lastModifiedBy>Waquie, Janell F (IHS/HQ) [C]</cp:lastModifiedBy>
  <cp:revision>19</cp:revision>
  <dcterms:created xsi:type="dcterms:W3CDTF">2014-03-04T13:12:07Z</dcterms:created>
  <dcterms:modified xsi:type="dcterms:W3CDTF">2015-04-30T20:26:12Z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2012-05-02T00:00:00Z</vt:filetime>
  </property>
  <property fmtid="{D5CDD505-2E9C-101B-9397-08002B2CF9AE}" pid="3" name="LastSaved">
    <vt:filetime>2014-03-04T00:00:00Z</vt:filetime>
  </property>
</Properties>
</file>