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01" autoAdjust="0"/>
  </p:normalViewPr>
  <p:slideViewPr>
    <p:cSldViewPr>
      <p:cViewPr varScale="1">
        <p:scale>
          <a:sx n="55" d="100"/>
          <a:sy n="55" d="100"/>
        </p:scale>
        <p:origin x="1356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087" y="459231"/>
            <a:ext cx="6642861" cy="3891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087" y="5488432"/>
            <a:ext cx="6642861" cy="3891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81600" y="352425"/>
            <a:ext cx="2409825" cy="481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36576" tIns="36576" rIns="36576" bIns="3657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Enrollment interest card</a:t>
            </a:r>
          </a:p>
          <a:p>
            <a:pPr algn="ctr"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Ramah Navajo School Board</a:t>
            </a:r>
            <a:endParaRPr lang="en-US" altLang="en-US" sz="1800" dirty="0" smtClean="0"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90600" y="712951"/>
            <a:ext cx="4878834" cy="8479244"/>
          </a:xfrm>
        </p:spPr>
        <p:txBody>
          <a:bodyPr/>
          <a:lstStyle/>
          <a:p>
            <a:pPr marL="16351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200" dirty="0">
                <a:solidFill>
                  <a:srgbClr val="BF3790"/>
                </a:solidFill>
                <a:latin typeface="Berylium"/>
                <a:cs typeface="Berylium"/>
              </a:rPr>
              <a:t>RAMAH</a:t>
            </a:r>
            <a:r>
              <a:rPr lang="en-US" sz="2400" b="1" i="1" kern="1200" spc="-5" dirty="0">
                <a:solidFill>
                  <a:srgbClr val="BF3790"/>
                </a:solidFill>
                <a:latin typeface="Berylium"/>
                <a:cs typeface="Berylium"/>
              </a:rPr>
              <a:t> </a:t>
            </a:r>
            <a:r>
              <a:rPr lang="en-US" sz="2400" b="1" i="1" kern="1200" spc="-80" dirty="0">
                <a:solidFill>
                  <a:srgbClr val="BF3790"/>
                </a:solidFill>
                <a:latin typeface="Berylium"/>
                <a:cs typeface="Berylium"/>
              </a:rPr>
              <a:t>N</a:t>
            </a:r>
            <a:r>
              <a:rPr lang="en-US" sz="2400" b="1" i="1" kern="1200" spc="-355" dirty="0">
                <a:solidFill>
                  <a:srgbClr val="BF3790"/>
                </a:solidFill>
                <a:latin typeface="Berylium"/>
                <a:cs typeface="Berylium"/>
              </a:rPr>
              <a:t>A </a:t>
            </a:r>
            <a:r>
              <a:rPr lang="en-US" sz="2400" b="1" i="1" kern="1200" spc="-375" dirty="0">
                <a:solidFill>
                  <a:srgbClr val="BF3790"/>
                </a:solidFill>
                <a:latin typeface="Berylium"/>
                <a:cs typeface="Berylium"/>
              </a:rPr>
              <a:t>V </a:t>
            </a:r>
            <a:r>
              <a:rPr lang="en-US" sz="2400" b="1" i="1" kern="1200" dirty="0">
                <a:solidFill>
                  <a:srgbClr val="BF3790"/>
                </a:solidFill>
                <a:latin typeface="Berylium"/>
                <a:cs typeface="Berylium"/>
              </a:rPr>
              <a:t>AJO</a:t>
            </a:r>
            <a:endParaRPr lang="en-US" sz="2400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smtClean="0">
                <a:solidFill>
                  <a:srgbClr val="BB1D8E"/>
                </a:solidFill>
                <a:latin typeface="Berylium"/>
                <a:cs typeface="Berylium"/>
              </a:rPr>
              <a:t>I </a:t>
            </a:r>
            <a:r>
              <a:rPr lang="en-US" kern="1200" spc="-65" dirty="0">
                <a:solidFill>
                  <a:srgbClr val="BB1D8E"/>
                </a:solidFill>
                <a:latin typeface="Berylium"/>
                <a:cs typeface="Berylium"/>
              </a:rPr>
              <a:t>w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ul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li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k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 t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o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lear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n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mo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 abou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t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BB1D8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BB1D8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BB1D8E"/>
                </a:solidFill>
                <a:latin typeface="Berylium"/>
                <a:cs typeface="Berylium"/>
              </a:rPr>
              <a:t>av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 smtClean="0">
                <a:solidFill>
                  <a:srgbClr val="BB1D8E"/>
                </a:solidFill>
                <a:latin typeface="Berylium"/>
                <a:cs typeface="Berylium"/>
              </a:rPr>
              <a:t>P</a:t>
            </a:r>
            <a:r>
              <a:rPr lang="en-US" kern="1200" spc="-5" dirty="0" smtClean="0">
                <a:solidFill>
                  <a:srgbClr val="BB1D8E"/>
                </a:solidFill>
                <a:latin typeface="Berylium"/>
                <a:cs typeface="Berylium"/>
              </a:rPr>
              <a:t>roject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I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a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m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inte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este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i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n 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j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inin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g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BB1D8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BB1D8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BB1D8E"/>
                </a:solidFill>
                <a:latin typeface="Berylium"/>
                <a:cs typeface="Berylium"/>
              </a:rPr>
              <a:t>a</a:t>
            </a:r>
            <a:r>
              <a:rPr lang="en-US" kern="1200" spc="-50" dirty="0">
                <a:solidFill>
                  <a:srgbClr val="BB1D8E"/>
                </a:solidFill>
                <a:latin typeface="Berylium"/>
                <a:cs typeface="Berylium"/>
              </a:rPr>
              <a:t>v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>
                <a:solidFill>
                  <a:srgbClr val="BB1D8E"/>
                </a:solidFill>
                <a:latin typeface="Berylium"/>
                <a:cs typeface="Berylium"/>
              </a:rPr>
              <a:t>P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roject</a:t>
            </a:r>
            <a:endParaRPr lang="en-US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Pleas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fil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l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i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you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con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t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ac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t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infor</a:t>
            </a:r>
            <a:r>
              <a:rPr lang="en-US" sz="1000" kern="1200" spc="5" dirty="0">
                <a:solidFill>
                  <a:srgbClr val="BB1D8E"/>
                </a:solidFill>
                <a:latin typeface="Berylium"/>
                <a:cs typeface="Berylium"/>
              </a:rPr>
              <a:t>m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atio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th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ba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c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k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o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f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thi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s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kern="1200" spc="-5" dirty="0" smtClean="0">
                <a:solidFill>
                  <a:srgbClr val="BB1D8E"/>
                </a:solidFill>
                <a:latin typeface="Berylium"/>
                <a:cs typeface="Berylium"/>
              </a:rPr>
              <a:t>card</a:t>
            </a:r>
          </a:p>
          <a:p>
            <a:pPr marL="1635125" marR="0" lvl="0" indent="0" algn="l" defTabSz="914400" rtl="0" eaLnBrk="1" fontAlgn="auto" latinLnBrk="0" hangingPunct="1">
              <a:lnSpc>
                <a:spcPct val="100000"/>
              </a:lnSpc>
              <a:spcBef>
                <a:spcPts val="13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200" dirty="0">
                <a:solidFill>
                  <a:srgbClr val="BF3790"/>
                </a:solidFill>
                <a:latin typeface="Berylium"/>
                <a:cs typeface="Berylium"/>
              </a:rPr>
              <a:t>RAMAH</a:t>
            </a:r>
            <a:r>
              <a:rPr lang="en-US" sz="2400" b="1" i="1" kern="1200" spc="-5" dirty="0">
                <a:solidFill>
                  <a:srgbClr val="BF3790"/>
                </a:solidFill>
                <a:latin typeface="Berylium"/>
                <a:cs typeface="Berylium"/>
              </a:rPr>
              <a:t> </a:t>
            </a:r>
            <a:r>
              <a:rPr lang="en-US" sz="2400" b="1" i="1" kern="1200" spc="-80" dirty="0">
                <a:solidFill>
                  <a:srgbClr val="BF3790"/>
                </a:solidFill>
                <a:latin typeface="Berylium"/>
                <a:cs typeface="Berylium"/>
              </a:rPr>
              <a:t>N</a:t>
            </a:r>
            <a:r>
              <a:rPr lang="en-US" sz="2400" b="1" i="1" kern="1200" spc="-355" dirty="0">
                <a:solidFill>
                  <a:srgbClr val="BF3790"/>
                </a:solidFill>
                <a:latin typeface="Berylium"/>
                <a:cs typeface="Berylium"/>
              </a:rPr>
              <a:t>A </a:t>
            </a:r>
            <a:r>
              <a:rPr lang="en-US" sz="2400" b="1" i="1" kern="1200" spc="-375" dirty="0">
                <a:solidFill>
                  <a:srgbClr val="BF3790"/>
                </a:solidFill>
                <a:latin typeface="Berylium"/>
                <a:cs typeface="Berylium"/>
              </a:rPr>
              <a:t>V </a:t>
            </a:r>
            <a:r>
              <a:rPr lang="en-US" sz="2400" b="1" i="1" kern="1200" dirty="0">
                <a:solidFill>
                  <a:srgbClr val="BF3790"/>
                </a:solidFill>
                <a:latin typeface="Berylium"/>
                <a:cs typeface="Berylium"/>
              </a:rPr>
              <a:t>AJO</a:t>
            </a:r>
            <a:endParaRPr lang="en-US" sz="2400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smtClean="0">
                <a:solidFill>
                  <a:srgbClr val="BB1D8E"/>
                </a:solidFill>
                <a:latin typeface="Berylium"/>
                <a:cs typeface="Berylium"/>
              </a:rPr>
              <a:t>I </a:t>
            </a:r>
            <a:r>
              <a:rPr lang="en-US" kern="1200" spc="-65" dirty="0">
                <a:solidFill>
                  <a:srgbClr val="BB1D8E"/>
                </a:solidFill>
                <a:latin typeface="Berylium"/>
                <a:cs typeface="Berylium"/>
              </a:rPr>
              <a:t>w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ul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li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k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 t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o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lear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n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mo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 abou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t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BB1D8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BB1D8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BB1D8E"/>
                </a:solidFill>
                <a:latin typeface="Berylium"/>
                <a:cs typeface="Berylium"/>
              </a:rPr>
              <a:t>av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>
                <a:solidFill>
                  <a:srgbClr val="BB1D8E"/>
                </a:solidFill>
                <a:latin typeface="Berylium"/>
                <a:cs typeface="Berylium"/>
              </a:rPr>
              <a:t>P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roject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I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a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m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inte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este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i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n </a:t>
            </a:r>
            <a:r>
              <a:rPr lang="en-US" kern="1200" spc="-30" dirty="0">
                <a:solidFill>
                  <a:srgbClr val="BB1D8E"/>
                </a:solidFill>
                <a:latin typeface="Berylium"/>
                <a:cs typeface="Berylium"/>
              </a:rPr>
              <a:t>j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inin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g 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BB1D8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BB1D8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BB1D8E"/>
                </a:solidFill>
                <a:latin typeface="Berylium"/>
                <a:cs typeface="Berylium"/>
              </a:rPr>
              <a:t>a</a:t>
            </a:r>
            <a:r>
              <a:rPr lang="en-US" kern="1200" spc="-50" dirty="0">
                <a:solidFill>
                  <a:srgbClr val="BB1D8E"/>
                </a:solidFill>
                <a:latin typeface="Berylium"/>
                <a:cs typeface="Berylium"/>
              </a:rPr>
              <a:t>v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BB1D8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>
                <a:solidFill>
                  <a:srgbClr val="BB1D8E"/>
                </a:solidFill>
                <a:latin typeface="Berylium"/>
                <a:cs typeface="Berylium"/>
              </a:rPr>
              <a:t>P</a:t>
            </a:r>
            <a:r>
              <a:rPr lang="en-US" kern="1200" spc="-5" dirty="0">
                <a:solidFill>
                  <a:srgbClr val="BB1D8E"/>
                </a:solidFill>
                <a:latin typeface="Berylium"/>
                <a:cs typeface="Berylium"/>
              </a:rPr>
              <a:t>roject</a:t>
            </a:r>
            <a:endParaRPr lang="en-US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6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Pleas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fil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l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i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you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con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t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ac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t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infor</a:t>
            </a:r>
            <a:r>
              <a:rPr lang="en-US" sz="1000" kern="1200" spc="5" dirty="0">
                <a:solidFill>
                  <a:srgbClr val="BB1D8E"/>
                </a:solidFill>
                <a:latin typeface="Berylium"/>
                <a:cs typeface="Berylium"/>
              </a:rPr>
              <a:t>m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atio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th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ba</a:t>
            </a:r>
            <a:r>
              <a:rPr lang="en-US" sz="1000" kern="1200" spc="-10" dirty="0">
                <a:solidFill>
                  <a:srgbClr val="BB1D8E"/>
                </a:solidFill>
                <a:latin typeface="Berylium"/>
                <a:cs typeface="Berylium"/>
              </a:rPr>
              <a:t>c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k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o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f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thi</a:t>
            </a:r>
            <a:r>
              <a:rPr lang="en-US" sz="1000" kern="1200" dirty="0">
                <a:solidFill>
                  <a:srgbClr val="BB1D8E"/>
                </a:solidFill>
                <a:latin typeface="Berylium"/>
                <a:cs typeface="Berylium"/>
              </a:rPr>
              <a:t>s</a:t>
            </a:r>
            <a:r>
              <a:rPr lang="en-US" sz="1000" kern="1200" spc="-5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kern="1200" spc="-5" dirty="0" smtClean="0">
                <a:solidFill>
                  <a:srgbClr val="BB1D8E"/>
                </a:solidFill>
                <a:latin typeface="Berylium"/>
                <a:cs typeface="Berylium"/>
              </a:rPr>
              <a:t>card</a:t>
            </a:r>
            <a:endParaRPr lang="en-US" kern="1200" dirty="0">
              <a:solidFill>
                <a:prstClr val="black"/>
              </a:solidFill>
              <a:latin typeface="Berylium"/>
              <a:cs typeface="Beryl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387" y="511809"/>
            <a:ext cx="6642861" cy="411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387" y="5541009"/>
            <a:ext cx="6642861" cy="4119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14400" y="148818"/>
            <a:ext cx="5574665" cy="9261510"/>
          </a:xfrm>
        </p:spPr>
        <p:txBody>
          <a:bodyPr/>
          <a:lstStyle/>
          <a:p>
            <a:pPr marL="4413250" marR="39370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spc="-10" dirty="0">
                <a:solidFill>
                  <a:srgbClr val="C61B88"/>
                </a:solidFill>
                <a:latin typeface="Times New Roman"/>
                <a:cs typeface="Times New Roman"/>
              </a:rPr>
              <a:t>53206-1-P NDPID#</a:t>
            </a:r>
            <a:endParaRPr lang="en-US" sz="14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rtl="0">
              <a:lnSpc>
                <a:spcPts val="1400"/>
              </a:lnSpc>
            </a:pPr>
            <a:endParaRPr lang="en-US" sz="1400" kern="1200" dirty="0">
              <a:solidFill>
                <a:prstClr val="black"/>
              </a:solidFill>
            </a:endParaRPr>
          </a:p>
          <a:p>
            <a:pPr lvl="0" algn="l" rtl="0">
              <a:lnSpc>
                <a:spcPts val="1400"/>
              </a:lnSpc>
              <a:spcBef>
                <a:spcPts val="28"/>
              </a:spcBef>
            </a:pPr>
            <a:endParaRPr lang="en-US" sz="1400" kern="1200" dirty="0">
              <a:solidFill>
                <a:prstClr val="black"/>
              </a:solidFill>
            </a:endParaRPr>
          </a:p>
          <a:p>
            <a:pPr marL="12700" marR="6350" lvl="0" indent="0" algn="l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64840" algn="l"/>
                <a:tab pos="5511800" algn="l"/>
              </a:tabLst>
              <a:defRPr/>
            </a:pP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Name: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42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DOB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6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Address: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PH#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endParaRPr lang="en-US" sz="1600" kern="1200" dirty="0">
              <a:solidFill>
                <a:prstClr val="black"/>
              </a:solidFill>
              <a:latin typeface="Century Schoolbook"/>
              <a:cs typeface="Century Schoolbook"/>
            </a:endParaRPr>
          </a:p>
          <a:p>
            <a:pPr lvl="0" algn="l" rtl="0">
              <a:lnSpc>
                <a:spcPts val="1250"/>
              </a:lnSpc>
              <a:spcBef>
                <a:spcPts val="29"/>
              </a:spcBef>
            </a:pPr>
            <a:endParaRPr lang="en-US" sz="1250" kern="1200" dirty="0">
              <a:solidFill>
                <a:prstClr val="black"/>
              </a:solidFill>
            </a:endParaRPr>
          </a:p>
          <a:p>
            <a:pPr lvl="0" algn="l" rtl="0">
              <a:lnSpc>
                <a:spcPts val="1600"/>
              </a:lnSpc>
            </a:pP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______________________________________________________</a:t>
            </a:r>
          </a:p>
          <a:p>
            <a:pPr marL="12700" marR="74295" lvl="0" indent="0" algn="just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6195" algn="l"/>
                <a:tab pos="4127500" algn="l"/>
                <a:tab pos="5447030" algn="l"/>
                <a:tab pos="5467985" algn="l"/>
              </a:tabLst>
              <a:defRPr/>
            </a:pP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Da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Phone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:</a:t>
            </a:r>
            <a:r>
              <a:rPr lang="en-US" sz="1600" u="sng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7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E-Mai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l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Address:</a:t>
            </a:r>
            <a:r>
              <a:rPr lang="en-US" sz="1600" u="sng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54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Wha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wa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contac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you?</a:t>
            </a:r>
            <a:r>
              <a:rPr lang="en-US" sz="1600" u="sng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Whe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n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reac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h</a:t>
            </a:r>
            <a:r>
              <a:rPr lang="en-US" sz="1600" kern="1200" spc="-1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you?</a:t>
            </a:r>
            <a:r>
              <a:rPr lang="en-US" sz="1600" u="sng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7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Signatur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	</a:t>
            </a: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Dat</a:t>
            </a:r>
            <a:r>
              <a:rPr lang="en-US" sz="1600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endParaRPr lang="en-US" sz="1600" kern="1200" dirty="0" smtClean="0">
              <a:solidFill>
                <a:prstClr val="black"/>
              </a:solidFill>
              <a:latin typeface="Century Schoolbook"/>
              <a:cs typeface="Century Schoolbook"/>
            </a:endParaRPr>
          </a:p>
          <a:p>
            <a:pPr marL="1659889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1200" dirty="0" smtClean="0">
                <a:solidFill>
                  <a:srgbClr val="BB1D8E"/>
                </a:solidFill>
                <a:latin typeface="Berylium"/>
                <a:cs typeface="Berylium"/>
              </a:rPr>
              <a:t>Tha</a:t>
            </a:r>
            <a:r>
              <a:rPr lang="en-US" sz="1000" b="1" i="1" kern="1200" spc="-10" dirty="0" smtClean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b="1" i="1" kern="1200" dirty="0" smtClean="0">
                <a:solidFill>
                  <a:srgbClr val="BB1D8E"/>
                </a:solidFill>
                <a:latin typeface="Berylium"/>
                <a:cs typeface="Berylium"/>
              </a:rPr>
              <a:t>k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u f</a:t>
            </a:r>
            <a:r>
              <a:rPr lang="en-US" sz="1000" b="1" i="1" kern="1200" spc="-10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 you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r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time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. We</a:t>
            </a:r>
            <a:r>
              <a:rPr lang="en-US" sz="1000" b="1" i="1" kern="1200" spc="-15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will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b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sz="1000" b="1" i="1" kern="1200" spc="-10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contactin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g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u </a:t>
            </a:r>
            <a:r>
              <a:rPr lang="en-US" sz="1000" b="1" i="1" kern="1200" spc="-5" dirty="0" smtClean="0">
                <a:solidFill>
                  <a:srgbClr val="BB1D8E"/>
                </a:solidFill>
                <a:latin typeface="Berylium"/>
                <a:cs typeface="Berylium"/>
              </a:rPr>
              <a:t>soon</a:t>
            </a:r>
          </a:p>
          <a:p>
            <a:pPr marL="4413250" marR="393700" lvl="0" indent="0" algn="l" defTabSz="914400" rtl="0" eaLnBrk="1" fontAlgn="auto" latinLnBrk="0" hangingPunct="1">
              <a:lnSpc>
                <a:spcPts val="1610"/>
              </a:lnSpc>
              <a:spcBef>
                <a:spcPts val="6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spc="-10" dirty="0">
                <a:solidFill>
                  <a:srgbClr val="C61B88"/>
                </a:solidFill>
                <a:latin typeface="Times New Roman"/>
                <a:cs typeface="Times New Roman"/>
              </a:rPr>
              <a:t>53206-1-P NDPID#</a:t>
            </a:r>
            <a:endParaRPr lang="en-US" sz="14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rtl="0">
              <a:lnSpc>
                <a:spcPts val="1400"/>
              </a:lnSpc>
            </a:pPr>
            <a:endParaRPr lang="en-US" sz="1400" kern="1200" dirty="0">
              <a:solidFill>
                <a:prstClr val="black"/>
              </a:solidFill>
            </a:endParaRPr>
          </a:p>
          <a:p>
            <a:pPr lvl="0" algn="l" rtl="0">
              <a:lnSpc>
                <a:spcPts val="1400"/>
              </a:lnSpc>
              <a:spcBef>
                <a:spcPts val="28"/>
              </a:spcBef>
            </a:pPr>
            <a:endParaRPr lang="en-US" sz="1400" kern="1200" dirty="0">
              <a:solidFill>
                <a:prstClr val="black"/>
              </a:solidFill>
            </a:endParaRPr>
          </a:p>
          <a:p>
            <a:pPr marL="12700" marR="6350" lvl="0" indent="0" algn="l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64840" algn="l"/>
                <a:tab pos="5511800" algn="l"/>
              </a:tabLst>
              <a:defRPr/>
            </a:pP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Name: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42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DOB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6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Address: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PH#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endParaRPr lang="en-US" sz="1600" u="sng" kern="1200" dirty="0" smtClean="0">
              <a:solidFill>
                <a:srgbClr val="BB1D8E"/>
              </a:solidFill>
              <a:latin typeface="Century Schoolbook"/>
              <a:cs typeface="Century Schoolbook"/>
            </a:endParaRPr>
          </a:p>
          <a:p>
            <a:pPr algn="l" rtl="0">
              <a:lnSpc>
                <a:spcPts val="1600"/>
              </a:lnSpc>
            </a:pPr>
            <a:endParaRPr lang="en-US" sz="1600" kern="1200" spc="-5" dirty="0" smtClean="0">
              <a:solidFill>
                <a:srgbClr val="BB1D8E"/>
              </a:solidFill>
              <a:latin typeface="Century Schoolbook"/>
              <a:cs typeface="Century Schoolbook"/>
            </a:endParaRPr>
          </a:p>
          <a:p>
            <a:pPr algn="l" rtl="0">
              <a:lnSpc>
                <a:spcPts val="1600"/>
              </a:lnSpc>
            </a:pPr>
            <a:r>
              <a:rPr lang="en-US" sz="1600" kern="1200" spc="-5" dirty="0" smtClean="0">
                <a:solidFill>
                  <a:srgbClr val="BB1D8E"/>
                </a:solidFill>
                <a:latin typeface="Century Schoolbook"/>
                <a:cs typeface="Century Schoolbook"/>
              </a:rPr>
              <a:t>______________________________________________________</a:t>
            </a:r>
            <a:endParaRPr lang="en-US" sz="1600" kern="1200" dirty="0">
              <a:solidFill>
                <a:prstClr val="black"/>
              </a:solidFill>
            </a:endParaRPr>
          </a:p>
          <a:p>
            <a:pPr marL="12700" marR="74295" lvl="0" indent="0" algn="just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6195" algn="l"/>
                <a:tab pos="4127500" algn="l"/>
                <a:tab pos="5447030" algn="l"/>
                <a:tab pos="5467985" algn="l"/>
              </a:tabLst>
              <a:defRPr/>
            </a:pP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Da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Phone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: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7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E-Mai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l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Address: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54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Wha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wa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contac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you?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Whe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n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 reac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h</a:t>
            </a:r>
            <a:r>
              <a:rPr lang="en-US" sz="1600" kern="1200" spc="-1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you?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75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Signatur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0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	</a:t>
            </a:r>
            <a:r>
              <a:rPr lang="en-US" sz="1600" kern="1200" spc="-5" dirty="0">
                <a:solidFill>
                  <a:srgbClr val="BB1D8E"/>
                </a:solidFill>
                <a:latin typeface="Century Schoolbook"/>
                <a:cs typeface="Century Schoolbook"/>
              </a:rPr>
              <a:t>Dat</a:t>
            </a:r>
            <a:r>
              <a:rPr lang="en-US" sz="1600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5" dirty="0">
                <a:solidFill>
                  <a:srgbClr val="BB1D8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>
                <a:solidFill>
                  <a:srgbClr val="BB1D8E"/>
                </a:solidFill>
                <a:latin typeface="Century Schoolbook"/>
                <a:cs typeface="Century Schoolbook"/>
              </a:rPr>
              <a:t> 	</a:t>
            </a:r>
            <a:endParaRPr lang="en-US" sz="1600" kern="1200" dirty="0">
              <a:solidFill>
                <a:prstClr val="black"/>
              </a:solidFill>
              <a:latin typeface="Century Schoolbook"/>
              <a:cs typeface="Century Schoolbook"/>
            </a:endParaRPr>
          </a:p>
          <a:p>
            <a:pPr marL="1659889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1200" dirty="0" smtClean="0">
                <a:solidFill>
                  <a:srgbClr val="BB1D8E"/>
                </a:solidFill>
                <a:latin typeface="Berylium"/>
                <a:cs typeface="Berylium"/>
              </a:rPr>
              <a:t>Tha</a:t>
            </a:r>
            <a:r>
              <a:rPr lang="en-US" sz="1000" b="1" i="1" kern="1200" spc="-10" dirty="0" smtClean="0">
                <a:solidFill>
                  <a:srgbClr val="BB1D8E"/>
                </a:solidFill>
                <a:latin typeface="Berylium"/>
                <a:cs typeface="Berylium"/>
              </a:rPr>
              <a:t>n</a:t>
            </a:r>
            <a:r>
              <a:rPr lang="en-US" sz="1000" b="1" i="1" kern="1200" dirty="0" smtClean="0">
                <a:solidFill>
                  <a:srgbClr val="BB1D8E"/>
                </a:solidFill>
                <a:latin typeface="Berylium"/>
                <a:cs typeface="Berylium"/>
              </a:rPr>
              <a:t>k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u f</a:t>
            </a:r>
            <a:r>
              <a:rPr lang="en-US" sz="1000" b="1" i="1" kern="1200" spc="-10" dirty="0">
                <a:solidFill>
                  <a:srgbClr val="BB1D8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r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 you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r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time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. We</a:t>
            </a:r>
            <a:r>
              <a:rPr lang="en-US" sz="1000" b="1" i="1" kern="1200" spc="-15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will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b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e</a:t>
            </a:r>
            <a:r>
              <a:rPr lang="en-US" sz="1000" b="1" i="1" kern="1200" spc="-10" dirty="0">
                <a:solidFill>
                  <a:srgbClr val="BB1D8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contactin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g </a:t>
            </a:r>
            <a:r>
              <a:rPr lang="en-US" sz="1000" b="1" i="1" kern="1200" spc="-5" dirty="0">
                <a:solidFill>
                  <a:srgbClr val="BB1D8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BB1D8E"/>
                </a:solidFill>
                <a:latin typeface="Berylium"/>
                <a:cs typeface="Berylium"/>
              </a:rPr>
              <a:t>u </a:t>
            </a:r>
            <a:r>
              <a:rPr lang="en-US" sz="1000" b="1" i="1" kern="1200" spc="-5" dirty="0" smtClean="0">
                <a:solidFill>
                  <a:srgbClr val="BB1D8E"/>
                </a:solidFill>
                <a:latin typeface="Berylium"/>
                <a:cs typeface="Berylium"/>
              </a:rPr>
              <a:t>soon</a:t>
            </a:r>
            <a:endParaRPr lang="en-US" sz="1000" b="1" i="1" kern="1200" spc="-5" dirty="0">
              <a:solidFill>
                <a:srgbClr val="BB1D8E"/>
              </a:solidFill>
              <a:latin typeface="Berylium"/>
              <a:cs typeface="Beryl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71500"/>
            <a:ext cx="6628638" cy="18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0" y="762000"/>
            <a:ext cx="189738" cy="3618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" y="762000"/>
            <a:ext cx="189737" cy="3809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4381500"/>
            <a:ext cx="6438138" cy="189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" y="5600700"/>
            <a:ext cx="6628638" cy="189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0" y="5791200"/>
            <a:ext cx="189738" cy="3618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" y="5791200"/>
            <a:ext cx="189737" cy="3809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" y="9410700"/>
            <a:ext cx="6438138" cy="189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61704" y="152400"/>
            <a:ext cx="5615296" cy="9261510"/>
          </a:xfrm>
        </p:spPr>
        <p:txBody>
          <a:bodyPr/>
          <a:lstStyle/>
          <a:p>
            <a:pPr marL="4413250" marR="393700" lvl="0" indent="0" algn="l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spc="-10" dirty="0">
                <a:solidFill>
                  <a:srgbClr val="3C489E"/>
                </a:solidFill>
                <a:latin typeface="Times New Roman"/>
                <a:cs typeface="Times New Roman"/>
              </a:rPr>
              <a:t>53206-1-P NDPID#</a:t>
            </a:r>
            <a:endParaRPr lang="en-US" sz="1400" kern="1200" dirty="0">
              <a:solidFill>
                <a:srgbClr val="3C489E"/>
              </a:solidFill>
              <a:latin typeface="Times New Roman"/>
              <a:cs typeface="Times New Roman"/>
            </a:endParaRPr>
          </a:p>
          <a:p>
            <a:pPr lvl="0" algn="l" rtl="0">
              <a:lnSpc>
                <a:spcPts val="1400"/>
              </a:lnSpc>
            </a:pPr>
            <a:endParaRPr lang="en-US" sz="1400" kern="1200" dirty="0">
              <a:solidFill>
                <a:srgbClr val="3C489E"/>
              </a:solidFill>
            </a:endParaRPr>
          </a:p>
          <a:p>
            <a:pPr lvl="0" algn="l" rtl="0">
              <a:lnSpc>
                <a:spcPts val="1400"/>
              </a:lnSpc>
              <a:spcBef>
                <a:spcPts val="28"/>
              </a:spcBef>
            </a:pPr>
            <a:endParaRPr lang="en-US" sz="1400" kern="1200" dirty="0">
              <a:solidFill>
                <a:srgbClr val="3C489E"/>
              </a:solidFill>
            </a:endParaRPr>
          </a:p>
          <a:p>
            <a:pPr marL="12700" marR="6350" lvl="0" indent="0" algn="l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64840" algn="l"/>
                <a:tab pos="5511800" algn="l"/>
              </a:tabLst>
              <a:defRPr/>
            </a:pP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Name: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42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DOB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6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Address: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PH#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endParaRPr lang="en-US" sz="1600" kern="1200" dirty="0">
              <a:solidFill>
                <a:srgbClr val="3C489E"/>
              </a:solidFill>
              <a:latin typeface="Century Schoolbook"/>
              <a:cs typeface="Century Schoolbook"/>
            </a:endParaRPr>
          </a:p>
          <a:p>
            <a:pPr lvl="0" algn="l" rtl="0">
              <a:lnSpc>
                <a:spcPts val="1250"/>
              </a:lnSpc>
              <a:spcBef>
                <a:spcPts val="29"/>
              </a:spcBef>
            </a:pPr>
            <a:endParaRPr lang="en-US" sz="1250" kern="1200" dirty="0">
              <a:solidFill>
                <a:srgbClr val="3C489E"/>
              </a:solidFill>
            </a:endParaRPr>
          </a:p>
          <a:p>
            <a:pPr lvl="0" algn="l" rtl="0">
              <a:lnSpc>
                <a:spcPts val="1600"/>
              </a:lnSpc>
            </a:pP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______________________________________________________</a:t>
            </a:r>
          </a:p>
          <a:p>
            <a:pPr marL="12700" marR="74295" lvl="0" indent="0" algn="l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6195" algn="l"/>
                <a:tab pos="4127500" algn="l"/>
                <a:tab pos="5447030" algn="l"/>
                <a:tab pos="5467985" algn="l"/>
              </a:tabLst>
              <a:defRPr/>
            </a:pP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Da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Phone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</a:t>
            </a:r>
            <a:r>
              <a:rPr lang="en-US" sz="1600" u="sng" kern="1200" spc="-27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E-Mai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l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Address: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</a:t>
            </a:r>
            <a:r>
              <a:rPr lang="en-US" sz="1600" u="sng" kern="1200" spc="-254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Wha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wa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contac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you?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Whe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n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reac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h</a:t>
            </a:r>
            <a:r>
              <a:rPr lang="en-US" sz="1600" kern="1200" spc="-1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you?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</a:t>
            </a:r>
            <a:r>
              <a:rPr lang="en-US" sz="1600" u="sng" kern="1200" spc="-275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Signatur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	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Dat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5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endParaRPr lang="en-US" sz="1600" kern="1200" dirty="0">
              <a:solidFill>
                <a:srgbClr val="3C489E"/>
              </a:solidFill>
              <a:latin typeface="Century Schoolbook"/>
              <a:cs typeface="Century Schoolbook"/>
            </a:endParaRPr>
          </a:p>
          <a:p>
            <a:pPr marL="1659889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Tha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n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k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u f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you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r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time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. We</a:t>
            </a:r>
            <a:r>
              <a:rPr lang="en-US" sz="1000" b="1" i="1" kern="1200" spc="-15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will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b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contactin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g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u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soon</a:t>
            </a:r>
          </a:p>
          <a:p>
            <a:pPr marL="4413250" marR="393700" lvl="0" indent="0" algn="l" defTabSz="914400" rtl="0" eaLnBrk="1" fontAlgn="auto" latinLnBrk="0" hangingPunct="1">
              <a:lnSpc>
                <a:spcPts val="1610"/>
              </a:lnSpc>
              <a:spcBef>
                <a:spcPts val="6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spc="-10" dirty="0">
                <a:solidFill>
                  <a:srgbClr val="3C489E"/>
                </a:solidFill>
                <a:latin typeface="Times New Roman"/>
                <a:cs typeface="Times New Roman"/>
              </a:rPr>
              <a:t>53206-1-P NDPID#</a:t>
            </a:r>
            <a:endParaRPr lang="en-US" sz="1400" kern="1200" dirty="0">
              <a:solidFill>
                <a:srgbClr val="3C489E"/>
              </a:solidFill>
              <a:latin typeface="Times New Roman"/>
              <a:cs typeface="Times New Roman"/>
            </a:endParaRPr>
          </a:p>
          <a:p>
            <a:pPr lvl="0" algn="l" rtl="0">
              <a:lnSpc>
                <a:spcPts val="1400"/>
              </a:lnSpc>
            </a:pPr>
            <a:endParaRPr lang="en-US" sz="1400" kern="1200" dirty="0">
              <a:solidFill>
                <a:srgbClr val="3C489E"/>
              </a:solidFill>
            </a:endParaRPr>
          </a:p>
          <a:p>
            <a:pPr lvl="0" algn="l" rtl="0">
              <a:lnSpc>
                <a:spcPts val="1400"/>
              </a:lnSpc>
              <a:spcBef>
                <a:spcPts val="28"/>
              </a:spcBef>
            </a:pPr>
            <a:endParaRPr lang="en-US" sz="1400" kern="1200" dirty="0">
              <a:solidFill>
                <a:srgbClr val="3C489E"/>
              </a:solidFill>
            </a:endParaRPr>
          </a:p>
          <a:p>
            <a:pPr marL="12700" marR="6350" lvl="0" indent="0" algn="l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64840" algn="l"/>
                <a:tab pos="5511800" algn="l"/>
              </a:tabLst>
              <a:defRPr/>
            </a:pP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Name: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42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DOB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u="sng" kern="1200" spc="-6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Address: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PH#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</a:p>
          <a:p>
            <a:pPr lvl="0" algn="l" rtl="0">
              <a:lnSpc>
                <a:spcPts val="1600"/>
              </a:lnSpc>
            </a:pPr>
            <a:endParaRPr lang="en-US" sz="1600" kern="1200" spc="-5" dirty="0">
              <a:solidFill>
                <a:srgbClr val="3C489E"/>
              </a:solidFill>
              <a:latin typeface="Century Schoolbook"/>
              <a:cs typeface="Century Schoolbook"/>
            </a:endParaRPr>
          </a:p>
          <a:p>
            <a:pPr lvl="0" algn="l" rtl="0">
              <a:lnSpc>
                <a:spcPts val="1600"/>
              </a:lnSpc>
            </a:pP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______________________________________________________</a:t>
            </a:r>
            <a:endParaRPr lang="en-US" sz="1600" kern="1200" dirty="0">
              <a:solidFill>
                <a:srgbClr val="3C489E"/>
              </a:solidFill>
            </a:endParaRPr>
          </a:p>
          <a:p>
            <a:pPr marL="12700" marR="74295" lvl="0" indent="0" algn="just" defTabSz="914400" rtl="0" eaLnBrk="1" fontAlgn="auto" latinLnBrk="0" hangingPunct="1">
              <a:lnSpc>
                <a:spcPct val="15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6195" algn="l"/>
                <a:tab pos="4127500" algn="l"/>
                <a:tab pos="5447030" algn="l"/>
                <a:tab pos="5467985" algn="l"/>
              </a:tabLst>
              <a:defRPr/>
            </a:pP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Da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Phone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7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E-Mai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l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Address: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54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Wha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wa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y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contac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you?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Whe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n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i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s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th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bes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t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tim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t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o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 reac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h</a:t>
            </a:r>
            <a:r>
              <a:rPr lang="en-US" sz="1600" kern="1200" spc="-1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you?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			</a:t>
            </a:r>
            <a:r>
              <a:rPr lang="en-US" sz="1600" u="sng" kern="1200" spc="-275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Signatur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0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	</a:t>
            </a:r>
            <a:r>
              <a:rPr lang="en-US" sz="1600" kern="1200" spc="-5" dirty="0">
                <a:solidFill>
                  <a:srgbClr val="3C489E"/>
                </a:solidFill>
                <a:latin typeface="Century Schoolbook"/>
                <a:cs typeface="Century Schoolbook"/>
              </a:rPr>
              <a:t>Dat</a:t>
            </a:r>
            <a:r>
              <a:rPr lang="en-US" sz="1600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e</a:t>
            </a:r>
            <a:r>
              <a:rPr lang="en-US" sz="1600" kern="1200" spc="-15" dirty="0">
                <a:solidFill>
                  <a:srgbClr val="3C489E"/>
                </a:solidFill>
                <a:latin typeface="Century Schoolbook"/>
                <a:cs typeface="Century Schoolbook"/>
              </a:rPr>
              <a:t> </a:t>
            </a:r>
            <a:r>
              <a:rPr lang="en-US" sz="1600" u="sng" kern="1200" dirty="0">
                <a:solidFill>
                  <a:srgbClr val="3C489E"/>
                </a:solidFill>
                <a:latin typeface="Century Schoolbook"/>
                <a:cs typeface="Century Schoolbook"/>
              </a:rPr>
              <a:t> 	</a:t>
            </a:r>
            <a:endParaRPr lang="en-US" sz="1600" kern="1200" dirty="0">
              <a:solidFill>
                <a:srgbClr val="3C489E"/>
              </a:solidFill>
              <a:latin typeface="Century Schoolbook"/>
              <a:cs typeface="Century Schoolbook"/>
            </a:endParaRPr>
          </a:p>
          <a:p>
            <a:pPr marL="1659889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Tha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n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k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u f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you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r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time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. We</a:t>
            </a:r>
            <a:r>
              <a:rPr lang="en-US" sz="1000" b="1" i="1" kern="1200" spc="-15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will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b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contactin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g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yo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u </a:t>
            </a:r>
            <a:r>
              <a:rPr lang="en-US" sz="1000" b="1" i="1" kern="1200" spc="-5" dirty="0" smtClean="0">
                <a:solidFill>
                  <a:srgbClr val="3C489E"/>
                </a:solidFill>
                <a:latin typeface="Berylium"/>
                <a:cs typeface="Berylium"/>
              </a:rPr>
              <a:t>soon</a:t>
            </a:r>
            <a:endParaRPr lang="en-US" dirty="0">
              <a:solidFill>
                <a:srgbClr val="3C489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" y="194881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0160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8377" y="160528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0413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805" y="1600200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1430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5919" y="1604772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1176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850" y="300799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0159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802" y="266446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1176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850" y="265937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1429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344" y="2664714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0413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457200"/>
            <a:ext cx="6746748" cy="18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4209" y="647700"/>
            <a:ext cx="189738" cy="3720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647700"/>
            <a:ext cx="189737" cy="391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" y="4368546"/>
            <a:ext cx="6556248" cy="189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3805" y="697801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0159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377" y="663448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0413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3805" y="6629400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1430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5919" y="6633971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9089"/>
                </a:lnTo>
              </a:path>
            </a:pathLst>
          </a:custGeom>
          <a:ln w="11176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4850" y="8037194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0159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802" y="7693659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1176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850" y="7688580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065" y="0"/>
                </a:lnTo>
              </a:path>
            </a:pathLst>
          </a:custGeom>
          <a:ln w="11429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7344" y="7693914"/>
            <a:ext cx="0" cy="339090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9090"/>
                </a:lnTo>
              </a:path>
            </a:pathLst>
          </a:custGeom>
          <a:ln w="10413">
            <a:solidFill>
              <a:srgbClr val="3C48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" y="5486400"/>
            <a:ext cx="6746748" cy="189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4209" y="5676900"/>
            <a:ext cx="189738" cy="3720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5676900"/>
            <a:ext cx="189737" cy="391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700" y="9397745"/>
            <a:ext cx="6556248" cy="189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Text Placeholder 32"/>
          <p:cNvSpPr>
            <a:spLocks noGrp="1"/>
          </p:cNvSpPr>
          <p:nvPr>
            <p:ph type="body" idx="1"/>
          </p:nvPr>
        </p:nvSpPr>
        <p:spPr>
          <a:xfrm>
            <a:off x="984886" y="646938"/>
            <a:ext cx="4806314" cy="8829597"/>
          </a:xfrm>
        </p:spPr>
        <p:txBody>
          <a:bodyPr/>
          <a:lstStyle/>
          <a:p>
            <a:pPr marR="702310" lvl="0" algn="ctr" defTabSz="914400" rtl="0" eaLnBrk="1" fontAlgn="auto" latinLnBrk="0" hangingPunct="1">
              <a:lnSpc>
                <a:spcPct val="10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RAMAH</a:t>
            </a:r>
            <a:r>
              <a:rPr lang="en-US" sz="2400" b="1" i="1" kern="1200" spc="-5" dirty="0">
                <a:solidFill>
                  <a:srgbClr val="2F358E"/>
                </a:solidFill>
                <a:latin typeface="Berylium"/>
                <a:cs typeface="Berylium"/>
              </a:rPr>
              <a:t> </a:t>
            </a:r>
            <a:r>
              <a:rPr lang="en-US" sz="2400" b="1" i="1" kern="1200" spc="-80" dirty="0">
                <a:solidFill>
                  <a:srgbClr val="2F358E"/>
                </a:solidFill>
                <a:latin typeface="Berylium"/>
                <a:cs typeface="Berylium"/>
              </a:rPr>
              <a:t>N</a:t>
            </a:r>
            <a:r>
              <a:rPr lang="en-US" sz="2400" b="1" i="1" kern="1200" spc="-355" dirty="0">
                <a:solidFill>
                  <a:srgbClr val="2F358E"/>
                </a:solidFill>
                <a:latin typeface="Berylium"/>
                <a:cs typeface="Berylium"/>
              </a:rPr>
              <a:t>A </a:t>
            </a:r>
            <a:r>
              <a:rPr lang="en-US" sz="2400" b="1" i="1" kern="1200" spc="-375" dirty="0">
                <a:solidFill>
                  <a:srgbClr val="2F358E"/>
                </a:solidFill>
                <a:latin typeface="Berylium"/>
                <a:cs typeface="Berylium"/>
              </a:rPr>
              <a:t>V </a:t>
            </a: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AJO </a:t>
            </a:r>
            <a:endParaRPr lang="en-US" sz="2400" b="1" i="1" kern="1200" dirty="0" smtClean="0">
              <a:solidFill>
                <a:srgbClr val="2F358E"/>
              </a:solidFill>
              <a:latin typeface="Berylium"/>
              <a:cs typeface="Berylium"/>
            </a:endParaRPr>
          </a:p>
          <a:p>
            <a:pPr marR="702310" lvl="0" algn="ctr" defTabSz="914400" rtl="0" eaLnBrk="1" fontAlgn="auto" latinLnBrk="0" hangingPunct="1">
              <a:lnSpc>
                <a:spcPct val="10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200" dirty="0" smtClean="0">
                <a:solidFill>
                  <a:srgbClr val="2F358E"/>
                </a:solidFill>
                <a:latin typeface="Berylium"/>
                <a:cs typeface="Berylium"/>
              </a:rPr>
              <a:t>HEA</a:t>
            </a:r>
            <a:r>
              <a:rPr lang="en-US" sz="2400" b="1" i="1" kern="1200" spc="-100" dirty="0" smtClean="0">
                <a:solidFill>
                  <a:srgbClr val="2F358E"/>
                </a:solidFill>
                <a:latin typeface="Berylium"/>
                <a:cs typeface="Berylium"/>
              </a:rPr>
              <a:t>R</a:t>
            </a:r>
            <a:r>
              <a:rPr lang="en-US" sz="2400" b="1" i="1" kern="1200" dirty="0" smtClean="0">
                <a:solidFill>
                  <a:srgbClr val="2F358E"/>
                </a:solidFill>
                <a:latin typeface="Berylium"/>
                <a:cs typeface="Berylium"/>
              </a:rPr>
              <a:t>T</a:t>
            </a:r>
            <a:r>
              <a:rPr lang="en-US" sz="2400" b="1" i="1" kern="1200" spc="-5" dirty="0" smtClean="0">
                <a:solidFill>
                  <a:srgbClr val="2F358E"/>
                </a:solidFill>
                <a:latin typeface="Berylium"/>
                <a:cs typeface="Berylium"/>
              </a:rPr>
              <a:t> </a:t>
            </a: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S</a:t>
            </a:r>
            <a:r>
              <a:rPr lang="en-US" sz="2400" b="1" i="1" kern="1200" spc="-355" dirty="0">
                <a:solidFill>
                  <a:srgbClr val="2F358E"/>
                </a:solidFill>
                <a:latin typeface="Berylium"/>
                <a:cs typeface="Berylium"/>
              </a:rPr>
              <a:t>A </a:t>
            </a: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VER </a:t>
            </a:r>
            <a:r>
              <a:rPr lang="en-US" sz="2400" b="1" i="1" kern="1200" spc="-5" dirty="0" smtClean="0">
                <a:solidFill>
                  <a:srgbClr val="2F358E"/>
                </a:solidFill>
                <a:latin typeface="Berylium"/>
                <a:cs typeface="Berylium"/>
              </a:rPr>
              <a:t>P</a:t>
            </a:r>
            <a:r>
              <a:rPr lang="en-US" sz="2400" b="1" i="1" kern="1200" spc="-170" dirty="0" smtClean="0">
                <a:solidFill>
                  <a:srgbClr val="2F358E"/>
                </a:solidFill>
                <a:latin typeface="Berylium"/>
                <a:cs typeface="Berylium"/>
              </a:rPr>
              <a:t>R</a:t>
            </a:r>
            <a:r>
              <a:rPr lang="en-US" sz="2400" b="1" i="1" kern="1200" spc="-5" dirty="0" smtClean="0">
                <a:solidFill>
                  <a:srgbClr val="2F358E"/>
                </a:solidFill>
                <a:latin typeface="Berylium"/>
                <a:cs typeface="Berylium"/>
              </a:rPr>
              <a:t>OJECT</a:t>
            </a:r>
            <a:endParaRPr lang="en-US" sz="2400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I </a:t>
            </a:r>
            <a:r>
              <a:rPr lang="en-US" kern="1200" spc="-65" dirty="0">
                <a:solidFill>
                  <a:srgbClr val="3C489E"/>
                </a:solidFill>
                <a:latin typeface="Berylium"/>
                <a:cs typeface="Berylium"/>
              </a:rPr>
              <a:t>w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ul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li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k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 t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o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lear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mo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 abou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t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3C489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3C489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3C489E"/>
                </a:solidFill>
                <a:latin typeface="Berylium"/>
                <a:cs typeface="Berylium"/>
              </a:rPr>
              <a:t>av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>
                <a:solidFill>
                  <a:srgbClr val="3C489E"/>
                </a:solidFill>
                <a:latin typeface="Berylium"/>
                <a:cs typeface="Berylium"/>
              </a:rPr>
              <a:t>P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roject</a:t>
            </a:r>
            <a:endParaRPr lang="en-US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I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m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inte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este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i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j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inin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g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3C489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3C489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kern="1200" spc="-50" dirty="0">
                <a:solidFill>
                  <a:srgbClr val="3C489E"/>
                </a:solidFill>
                <a:latin typeface="Berylium"/>
                <a:cs typeface="Berylium"/>
              </a:rPr>
              <a:t>v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>
                <a:solidFill>
                  <a:srgbClr val="3C489E"/>
                </a:solidFill>
                <a:latin typeface="Berylium"/>
                <a:cs typeface="Berylium"/>
              </a:rPr>
              <a:t>P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roject</a:t>
            </a:r>
            <a:endParaRPr lang="en-US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Please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fill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i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you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contac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t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informatio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th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b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c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k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f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thi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s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c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rd</a:t>
            </a:r>
            <a:endParaRPr lang="en-US" sz="1000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R="702310" lvl="0" algn="ctr" defTabSz="914400" rtl="0" eaLnBrk="1" fontAlgn="auto" latinLnBrk="0" hangingPunct="1">
              <a:lnSpc>
                <a:spcPct val="105700"/>
              </a:lnSpc>
              <a:spcBef>
                <a:spcPts val="12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RAMAH</a:t>
            </a:r>
            <a:r>
              <a:rPr lang="en-US" sz="2400" b="1" i="1" kern="1200" spc="-5" dirty="0">
                <a:solidFill>
                  <a:srgbClr val="2F358E"/>
                </a:solidFill>
                <a:latin typeface="Berylium"/>
                <a:cs typeface="Berylium"/>
              </a:rPr>
              <a:t> </a:t>
            </a:r>
            <a:r>
              <a:rPr lang="en-US" sz="2400" b="1" i="1" kern="1200" spc="-80" dirty="0">
                <a:solidFill>
                  <a:srgbClr val="2F358E"/>
                </a:solidFill>
                <a:latin typeface="Berylium"/>
                <a:cs typeface="Berylium"/>
              </a:rPr>
              <a:t>N</a:t>
            </a:r>
            <a:r>
              <a:rPr lang="en-US" sz="2400" b="1" i="1" kern="1200" spc="-355" dirty="0">
                <a:solidFill>
                  <a:srgbClr val="2F358E"/>
                </a:solidFill>
                <a:latin typeface="Berylium"/>
                <a:cs typeface="Berylium"/>
              </a:rPr>
              <a:t>A </a:t>
            </a:r>
            <a:r>
              <a:rPr lang="en-US" sz="2400" b="1" i="1" kern="1200" spc="-375" dirty="0">
                <a:solidFill>
                  <a:srgbClr val="2F358E"/>
                </a:solidFill>
                <a:latin typeface="Berylium"/>
                <a:cs typeface="Berylium"/>
              </a:rPr>
              <a:t>V </a:t>
            </a: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AJO </a:t>
            </a:r>
            <a:r>
              <a:rPr lang="en-US" sz="2400" b="1" i="1" kern="1200" dirty="0" smtClean="0">
                <a:solidFill>
                  <a:srgbClr val="2F358E"/>
                </a:solidFill>
                <a:latin typeface="Berylium"/>
                <a:cs typeface="Berylium"/>
              </a:rPr>
              <a:t/>
            </a:r>
            <a:br>
              <a:rPr lang="en-US" sz="2400" b="1" i="1" kern="1200" dirty="0" smtClean="0">
                <a:solidFill>
                  <a:srgbClr val="2F358E"/>
                </a:solidFill>
                <a:latin typeface="Berylium"/>
                <a:cs typeface="Berylium"/>
              </a:rPr>
            </a:br>
            <a:r>
              <a:rPr lang="en-US" sz="2400" b="1" i="1" kern="1200" dirty="0" smtClean="0">
                <a:solidFill>
                  <a:srgbClr val="2F358E"/>
                </a:solidFill>
                <a:latin typeface="Berylium"/>
                <a:cs typeface="Berylium"/>
              </a:rPr>
              <a:t>HEA</a:t>
            </a:r>
            <a:r>
              <a:rPr lang="en-US" sz="2400" b="1" i="1" kern="1200" spc="-100" dirty="0" smtClean="0">
                <a:solidFill>
                  <a:srgbClr val="2F358E"/>
                </a:solidFill>
                <a:latin typeface="Berylium"/>
                <a:cs typeface="Berylium"/>
              </a:rPr>
              <a:t>R</a:t>
            </a:r>
            <a:r>
              <a:rPr lang="en-US" sz="2400" b="1" i="1" kern="1200" dirty="0" smtClean="0">
                <a:solidFill>
                  <a:srgbClr val="2F358E"/>
                </a:solidFill>
                <a:latin typeface="Berylium"/>
                <a:cs typeface="Berylium"/>
              </a:rPr>
              <a:t>T</a:t>
            </a:r>
            <a:r>
              <a:rPr lang="en-US" sz="2400" b="1" i="1" kern="1200" spc="-5" dirty="0" smtClean="0">
                <a:solidFill>
                  <a:srgbClr val="2F358E"/>
                </a:solidFill>
                <a:latin typeface="Berylium"/>
                <a:cs typeface="Berylium"/>
              </a:rPr>
              <a:t> </a:t>
            </a: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S</a:t>
            </a:r>
            <a:r>
              <a:rPr lang="en-US" sz="2400" b="1" i="1" kern="1200" spc="-355" dirty="0">
                <a:solidFill>
                  <a:srgbClr val="2F358E"/>
                </a:solidFill>
                <a:latin typeface="Berylium"/>
                <a:cs typeface="Berylium"/>
              </a:rPr>
              <a:t>A </a:t>
            </a:r>
            <a:r>
              <a:rPr lang="en-US" sz="2400" b="1" i="1" kern="1200" dirty="0">
                <a:solidFill>
                  <a:srgbClr val="2F358E"/>
                </a:solidFill>
                <a:latin typeface="Berylium"/>
                <a:cs typeface="Berylium"/>
              </a:rPr>
              <a:t>VER </a:t>
            </a:r>
            <a:r>
              <a:rPr lang="en-US" sz="2400" b="1" i="1" kern="1200" spc="-5" dirty="0">
                <a:solidFill>
                  <a:srgbClr val="2F358E"/>
                </a:solidFill>
                <a:latin typeface="Berylium"/>
                <a:cs typeface="Berylium"/>
              </a:rPr>
              <a:t>P</a:t>
            </a:r>
            <a:r>
              <a:rPr lang="en-US" sz="2400" b="1" i="1" kern="1200" spc="-170" dirty="0">
                <a:solidFill>
                  <a:srgbClr val="2F358E"/>
                </a:solidFill>
                <a:latin typeface="Berylium"/>
                <a:cs typeface="Berylium"/>
              </a:rPr>
              <a:t>R</a:t>
            </a:r>
            <a:r>
              <a:rPr lang="en-US" sz="2400" b="1" i="1" kern="1200" spc="-5" dirty="0">
                <a:solidFill>
                  <a:srgbClr val="2F358E"/>
                </a:solidFill>
                <a:latin typeface="Berylium"/>
                <a:cs typeface="Berylium"/>
              </a:rPr>
              <a:t>OJECT</a:t>
            </a:r>
            <a:endParaRPr lang="en-US" sz="2400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I </a:t>
            </a:r>
            <a:r>
              <a:rPr lang="en-US" kern="1200" spc="-65" dirty="0">
                <a:solidFill>
                  <a:srgbClr val="3C489E"/>
                </a:solidFill>
                <a:latin typeface="Berylium"/>
                <a:cs typeface="Berylium"/>
              </a:rPr>
              <a:t>w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ul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li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k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 t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o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lear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mo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 abou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t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3C489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3C489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3C489E"/>
                </a:solidFill>
                <a:latin typeface="Berylium"/>
                <a:cs typeface="Berylium"/>
              </a:rPr>
              <a:t>av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>
                <a:solidFill>
                  <a:srgbClr val="3C489E"/>
                </a:solidFill>
                <a:latin typeface="Berylium"/>
                <a:cs typeface="Berylium"/>
              </a:rPr>
              <a:t>P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roject</a:t>
            </a:r>
            <a:endParaRPr lang="en-US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I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m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inte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este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d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i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kern="1200" spc="-30" dirty="0">
                <a:solidFill>
                  <a:srgbClr val="3C489E"/>
                </a:solidFill>
                <a:latin typeface="Berylium"/>
                <a:cs typeface="Berylium"/>
              </a:rPr>
              <a:t>j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inin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g 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th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e </a:t>
            </a:r>
            <a:r>
              <a:rPr lang="en-US" kern="1200" spc="-80" dirty="0">
                <a:solidFill>
                  <a:srgbClr val="3C489E"/>
                </a:solidFill>
                <a:latin typeface="Berylium"/>
                <a:cs typeface="Berylium"/>
              </a:rPr>
              <a:t>H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ear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t </a:t>
            </a:r>
            <a:r>
              <a:rPr lang="en-US" kern="1200" spc="-25" dirty="0">
                <a:solidFill>
                  <a:srgbClr val="3C489E"/>
                </a:solidFill>
                <a:latin typeface="Berylium"/>
                <a:cs typeface="Berylium"/>
              </a:rPr>
              <a:t>S</a:t>
            </a:r>
            <a:r>
              <a:rPr lang="en-US" kern="1200" spc="-45" dirty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kern="1200" spc="-50" dirty="0">
                <a:solidFill>
                  <a:srgbClr val="3C489E"/>
                </a:solidFill>
                <a:latin typeface="Berylium"/>
                <a:cs typeface="Berylium"/>
              </a:rPr>
              <a:t>v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kern="1200" dirty="0">
                <a:solidFill>
                  <a:srgbClr val="3C489E"/>
                </a:solidFill>
                <a:latin typeface="Berylium"/>
                <a:cs typeface="Berylium"/>
              </a:rPr>
              <a:t>r </a:t>
            </a:r>
            <a:r>
              <a:rPr lang="en-US" kern="1200" spc="-55" dirty="0">
                <a:solidFill>
                  <a:srgbClr val="3C489E"/>
                </a:solidFill>
                <a:latin typeface="Berylium"/>
                <a:cs typeface="Berylium"/>
              </a:rPr>
              <a:t>P</a:t>
            </a:r>
            <a:r>
              <a:rPr lang="en-US" kern="1200" spc="-5" dirty="0">
                <a:solidFill>
                  <a:srgbClr val="3C489E"/>
                </a:solidFill>
                <a:latin typeface="Berylium"/>
                <a:cs typeface="Berylium"/>
              </a:rPr>
              <a:t>roject</a:t>
            </a:r>
            <a:endParaRPr lang="en-US" kern="1200" dirty="0">
              <a:solidFill>
                <a:prstClr val="black"/>
              </a:solidFill>
              <a:latin typeface="Berylium"/>
              <a:cs typeface="Beryl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Please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fill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i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you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r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contac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t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information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n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th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e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b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sz="1000" b="1" i="1" kern="1200" spc="-10" dirty="0">
                <a:solidFill>
                  <a:srgbClr val="3C489E"/>
                </a:solidFill>
                <a:latin typeface="Berylium"/>
                <a:cs typeface="Berylium"/>
              </a:rPr>
              <a:t>c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k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o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f 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thi</a:t>
            </a:r>
            <a:r>
              <a:rPr lang="en-US" sz="1000" b="1" i="1" kern="1200" dirty="0">
                <a:solidFill>
                  <a:srgbClr val="3C489E"/>
                </a:solidFill>
                <a:latin typeface="Berylium"/>
                <a:cs typeface="Berylium"/>
              </a:rPr>
              <a:t>s</a:t>
            </a:r>
            <a:r>
              <a:rPr lang="en-US" sz="1000" b="1" i="1" kern="1200" spc="-5" dirty="0">
                <a:solidFill>
                  <a:srgbClr val="3C489E"/>
                </a:solidFill>
                <a:latin typeface="Berylium"/>
                <a:cs typeface="Berylium"/>
              </a:rPr>
              <a:t> </a:t>
            </a:r>
            <a:r>
              <a:rPr lang="en-US" sz="1000" b="1" i="1" kern="1200" dirty="0" smtClean="0">
                <a:solidFill>
                  <a:srgbClr val="3C489E"/>
                </a:solidFill>
                <a:latin typeface="Berylium"/>
                <a:cs typeface="Berylium"/>
              </a:rPr>
              <a:t>c</a:t>
            </a:r>
            <a:r>
              <a:rPr lang="en-US" sz="1000" b="1" i="1" kern="1200" spc="-5" dirty="0" smtClean="0">
                <a:solidFill>
                  <a:srgbClr val="3C489E"/>
                </a:solidFill>
                <a:latin typeface="Berylium"/>
                <a:cs typeface="Berylium"/>
              </a:rPr>
              <a:t>a</a:t>
            </a:r>
            <a:r>
              <a:rPr lang="en-US" sz="1000" b="1" i="1" kern="1200" dirty="0" smtClean="0">
                <a:solidFill>
                  <a:srgbClr val="3C489E"/>
                </a:solidFill>
                <a:latin typeface="Berylium"/>
                <a:cs typeface="Berylium"/>
              </a:rPr>
              <a:t>rd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133</Words>
  <Application>Microsoft Office PowerPoint</Application>
  <PresentationFormat>Custom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Berylium</vt:lpstr>
      <vt:lpstr>Calibri</vt:lpstr>
      <vt:lpstr>Century Schoolbook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Ramah Navajo School Board – Enrollment Interest Card</dc:title>
  <dc:subject>Ramah Navajo School Board – Enrollment Interest Card</dc:subject>
  <dc:creator>IHS/SDPI</dc:creator>
  <cp:keywords>Ramah Navajo School Board – Enrollment Interest Card</cp:keywords>
  <cp:lastModifiedBy>Waquie, Janell F (IHS/HQ) [C]</cp:lastModifiedBy>
  <cp:revision>8</cp:revision>
  <dcterms:created xsi:type="dcterms:W3CDTF">2014-02-27T09:24:54Z</dcterms:created>
  <dcterms:modified xsi:type="dcterms:W3CDTF">2015-05-27T16:20:40Z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2012-06-15T00:00:00Z</vt:filetime>
  </property>
  <property fmtid="{D5CDD505-2E9C-101B-9397-08002B2CF9AE}" pid="3" name="LastSaved">
    <vt:filetime>2014-02-27T00:00:00Z</vt:filetime>
  </property>
</Properties>
</file>