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401" autoAdjust="0"/>
  </p:normalViewPr>
  <p:slideViewPr>
    <p:cSldViewPr>
      <p:cViewPr>
        <p:scale>
          <a:sx n="100" d="100"/>
          <a:sy n="100" d="100"/>
        </p:scale>
        <p:origin x="234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676400" y="1066800"/>
            <a:ext cx="3200400" cy="22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447800" y="1524000"/>
            <a:ext cx="2286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3733800" y="1295400"/>
            <a:ext cx="26670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1524000" y="3962400"/>
            <a:ext cx="4267200" cy="45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1828800" y="5838825"/>
            <a:ext cx="3200400" cy="22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Content Placeholder 7"/>
          <p:cNvSpPr>
            <a:spLocks noGrp="1"/>
          </p:cNvSpPr>
          <p:nvPr>
            <p:ph sz="quarter" idx="15"/>
          </p:nvPr>
        </p:nvSpPr>
        <p:spPr>
          <a:xfrm>
            <a:off x="1600200" y="6296025"/>
            <a:ext cx="2286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Content Placeholder 9"/>
          <p:cNvSpPr>
            <a:spLocks noGrp="1"/>
          </p:cNvSpPr>
          <p:nvPr>
            <p:ph sz="quarter" idx="16"/>
          </p:nvPr>
        </p:nvSpPr>
        <p:spPr>
          <a:xfrm>
            <a:off x="3886200" y="6067425"/>
            <a:ext cx="26670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7"/>
          </p:nvPr>
        </p:nvSpPr>
        <p:spPr>
          <a:xfrm>
            <a:off x="1676400" y="8734425"/>
            <a:ext cx="4267200" cy="45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743450" y="885444"/>
            <a:ext cx="1771650" cy="1371600"/>
          </a:xfrm>
          <a:custGeom>
            <a:avLst/>
            <a:gdLst/>
            <a:ahLst/>
            <a:cxnLst/>
            <a:rect l="l" t="t" r="r" b="b"/>
            <a:pathLst>
              <a:path w="1771650" h="1371600">
                <a:moveTo>
                  <a:pt x="0" y="1371599"/>
                </a:moveTo>
                <a:lnTo>
                  <a:pt x="1771649" y="1371599"/>
                </a:lnTo>
                <a:lnTo>
                  <a:pt x="1771649" y="0"/>
                </a:lnTo>
                <a:lnTo>
                  <a:pt x="0" y="0"/>
                </a:lnTo>
                <a:lnTo>
                  <a:pt x="0" y="1371599"/>
                </a:lnTo>
                <a:close/>
              </a:path>
            </a:pathLst>
          </a:custGeom>
          <a:solidFill>
            <a:srgbClr val="F15A2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772150" y="2251710"/>
            <a:ext cx="742950" cy="0"/>
          </a:xfrm>
          <a:custGeom>
            <a:avLst/>
            <a:gdLst/>
            <a:ahLst/>
            <a:cxnLst/>
            <a:rect l="l" t="t" r="r" b="b"/>
            <a:pathLst>
              <a:path w="742950">
                <a:moveTo>
                  <a:pt x="0" y="0"/>
                </a:moveTo>
                <a:lnTo>
                  <a:pt x="742949" y="0"/>
                </a:lnTo>
              </a:path>
            </a:pathLst>
          </a:custGeom>
          <a:ln w="11430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748021" y="894080"/>
            <a:ext cx="0" cy="334645"/>
          </a:xfrm>
          <a:custGeom>
            <a:avLst/>
            <a:gdLst/>
            <a:ahLst/>
            <a:cxnLst/>
            <a:rect l="l" t="t" r="r" b="b"/>
            <a:pathLst>
              <a:path h="334644">
                <a:moveTo>
                  <a:pt x="0" y="0"/>
                </a:moveTo>
                <a:lnTo>
                  <a:pt x="0" y="334264"/>
                </a:lnTo>
              </a:path>
            </a:pathLst>
          </a:custGeom>
          <a:ln w="10413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43450" y="889635"/>
            <a:ext cx="1771650" cy="0"/>
          </a:xfrm>
          <a:custGeom>
            <a:avLst/>
            <a:gdLst/>
            <a:ahLst/>
            <a:cxnLst/>
            <a:rect l="l" t="t" r="r" b="b"/>
            <a:pathLst>
              <a:path w="1771650">
                <a:moveTo>
                  <a:pt x="0" y="0"/>
                </a:moveTo>
                <a:lnTo>
                  <a:pt x="1771649" y="0"/>
                </a:lnTo>
              </a:path>
            </a:pathLst>
          </a:custGeom>
          <a:ln w="10159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510146" y="894588"/>
            <a:ext cx="0" cy="1352550"/>
          </a:xfrm>
          <a:custGeom>
            <a:avLst/>
            <a:gdLst/>
            <a:ahLst/>
            <a:cxnLst/>
            <a:rect l="l" t="t" r="r" b="b"/>
            <a:pathLst>
              <a:path h="1352550">
                <a:moveTo>
                  <a:pt x="0" y="0"/>
                </a:moveTo>
                <a:lnTo>
                  <a:pt x="0" y="1352549"/>
                </a:lnTo>
              </a:path>
            </a:pathLst>
          </a:custGeom>
          <a:ln w="11175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600450" y="1228344"/>
            <a:ext cx="2171700" cy="2914650"/>
          </a:xfrm>
          <a:custGeom>
            <a:avLst/>
            <a:gdLst/>
            <a:ahLst/>
            <a:cxnLst/>
            <a:rect l="l" t="t" r="r" b="b"/>
            <a:pathLst>
              <a:path w="2171700" h="2914650">
                <a:moveTo>
                  <a:pt x="0" y="2914649"/>
                </a:moveTo>
                <a:lnTo>
                  <a:pt x="2171699" y="2914649"/>
                </a:lnTo>
                <a:lnTo>
                  <a:pt x="2171699" y="0"/>
                </a:lnTo>
                <a:lnTo>
                  <a:pt x="0" y="0"/>
                </a:lnTo>
                <a:lnTo>
                  <a:pt x="0" y="2914649"/>
                </a:lnTo>
                <a:close/>
              </a:path>
            </a:pathLst>
          </a:custGeom>
          <a:solidFill>
            <a:srgbClr val="FFCB0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600450" y="413765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11430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05021" y="1236980"/>
            <a:ext cx="0" cy="791845"/>
          </a:xfrm>
          <a:custGeom>
            <a:avLst/>
            <a:gdLst/>
            <a:ahLst/>
            <a:cxnLst/>
            <a:rect l="l" t="t" r="r" b="b"/>
            <a:pathLst>
              <a:path h="791844">
                <a:moveTo>
                  <a:pt x="0" y="0"/>
                </a:moveTo>
                <a:lnTo>
                  <a:pt x="0" y="791464"/>
                </a:lnTo>
              </a:path>
            </a:pathLst>
          </a:custGeom>
          <a:ln w="10413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605021" y="3628644"/>
            <a:ext cx="0" cy="504190"/>
          </a:xfrm>
          <a:custGeom>
            <a:avLst/>
            <a:gdLst/>
            <a:ahLst/>
            <a:cxnLst/>
            <a:rect l="l" t="t" r="r" b="b"/>
            <a:pathLst>
              <a:path h="504189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10413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00450" y="1232535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10160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767196" y="1237488"/>
            <a:ext cx="0" cy="2895600"/>
          </a:xfrm>
          <a:custGeom>
            <a:avLst/>
            <a:gdLst/>
            <a:ahLst/>
            <a:cxnLst/>
            <a:rect l="l" t="t" r="r" b="b"/>
            <a:pathLst>
              <a:path h="2895600">
                <a:moveTo>
                  <a:pt x="0" y="0"/>
                </a:moveTo>
                <a:lnTo>
                  <a:pt x="0" y="2895599"/>
                </a:lnTo>
              </a:path>
            </a:pathLst>
          </a:custGeom>
          <a:ln w="11175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428750" y="2028444"/>
            <a:ext cx="2343150" cy="1600200"/>
          </a:xfrm>
          <a:custGeom>
            <a:avLst/>
            <a:gdLst/>
            <a:ahLst/>
            <a:cxnLst/>
            <a:rect l="l" t="t" r="r" b="b"/>
            <a:pathLst>
              <a:path w="2343150" h="1600200">
                <a:moveTo>
                  <a:pt x="0" y="1600199"/>
                </a:moveTo>
                <a:lnTo>
                  <a:pt x="2343149" y="1600199"/>
                </a:lnTo>
                <a:lnTo>
                  <a:pt x="2343149" y="0"/>
                </a:lnTo>
                <a:lnTo>
                  <a:pt x="0" y="0"/>
                </a:lnTo>
                <a:lnTo>
                  <a:pt x="0" y="1600199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428750" y="3623309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49" y="0"/>
                </a:lnTo>
              </a:path>
            </a:pathLst>
          </a:custGeom>
          <a:ln w="11430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433322" y="2037079"/>
            <a:ext cx="0" cy="1581150"/>
          </a:xfrm>
          <a:custGeom>
            <a:avLst/>
            <a:gdLst/>
            <a:ahLst/>
            <a:cxnLst/>
            <a:rect l="l" t="t" r="r" b="b"/>
            <a:pathLst>
              <a:path h="1581150">
                <a:moveTo>
                  <a:pt x="0" y="0"/>
                </a:moveTo>
                <a:lnTo>
                  <a:pt x="0" y="1581150"/>
                </a:lnTo>
              </a:path>
            </a:pathLst>
          </a:custGeom>
          <a:ln w="10413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428750" y="2032635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49" y="0"/>
                </a:lnTo>
              </a:path>
            </a:pathLst>
          </a:custGeom>
          <a:ln w="10159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766946" y="2037588"/>
            <a:ext cx="0" cy="1581150"/>
          </a:xfrm>
          <a:custGeom>
            <a:avLst/>
            <a:gdLst/>
            <a:ahLst/>
            <a:cxnLst/>
            <a:rect l="l" t="t" r="r" b="b"/>
            <a:pathLst>
              <a:path h="1581150">
                <a:moveTo>
                  <a:pt x="0" y="0"/>
                </a:moveTo>
                <a:lnTo>
                  <a:pt x="0" y="1581149"/>
                </a:lnTo>
              </a:path>
            </a:pathLst>
          </a:custGeom>
          <a:ln w="11175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600200" y="1313814"/>
            <a:ext cx="3371850" cy="0"/>
          </a:xfrm>
          <a:custGeom>
            <a:avLst/>
            <a:gdLst/>
            <a:ahLst/>
            <a:cxnLst/>
            <a:rect l="l" t="t" r="r" b="b"/>
            <a:pathLst>
              <a:path w="3371850">
                <a:moveTo>
                  <a:pt x="0" y="0"/>
                </a:moveTo>
                <a:lnTo>
                  <a:pt x="3371849" y="0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628775" y="1056639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600200" y="1028064"/>
            <a:ext cx="3371850" cy="0"/>
          </a:xfrm>
          <a:custGeom>
            <a:avLst/>
            <a:gdLst/>
            <a:ahLst/>
            <a:cxnLst/>
            <a:rect l="l" t="t" r="r" b="b"/>
            <a:pathLst>
              <a:path w="3371850">
                <a:moveTo>
                  <a:pt x="0" y="0"/>
                </a:moveTo>
                <a:lnTo>
                  <a:pt x="3371849" y="0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943475" y="105689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36" name="bk object 16"/>
          <p:cNvSpPr/>
          <p:nvPr userDrawn="1"/>
        </p:nvSpPr>
        <p:spPr>
          <a:xfrm>
            <a:off x="4762500" y="5657850"/>
            <a:ext cx="1771650" cy="1371600"/>
          </a:xfrm>
          <a:custGeom>
            <a:avLst/>
            <a:gdLst/>
            <a:ahLst/>
            <a:cxnLst/>
            <a:rect l="l" t="t" r="r" b="b"/>
            <a:pathLst>
              <a:path w="1771650" h="1371600">
                <a:moveTo>
                  <a:pt x="0" y="1371599"/>
                </a:moveTo>
                <a:lnTo>
                  <a:pt x="1771649" y="1371599"/>
                </a:lnTo>
                <a:lnTo>
                  <a:pt x="1771649" y="0"/>
                </a:lnTo>
                <a:lnTo>
                  <a:pt x="0" y="0"/>
                </a:lnTo>
                <a:lnTo>
                  <a:pt x="0" y="1371599"/>
                </a:lnTo>
                <a:close/>
              </a:path>
            </a:pathLst>
          </a:custGeom>
          <a:solidFill>
            <a:srgbClr val="F15A22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bk object 17"/>
          <p:cNvSpPr/>
          <p:nvPr userDrawn="1"/>
        </p:nvSpPr>
        <p:spPr>
          <a:xfrm>
            <a:off x="5791200" y="7024116"/>
            <a:ext cx="742950" cy="0"/>
          </a:xfrm>
          <a:custGeom>
            <a:avLst/>
            <a:gdLst/>
            <a:ahLst/>
            <a:cxnLst/>
            <a:rect l="l" t="t" r="r" b="b"/>
            <a:pathLst>
              <a:path w="742950">
                <a:moveTo>
                  <a:pt x="0" y="0"/>
                </a:moveTo>
                <a:lnTo>
                  <a:pt x="742949" y="0"/>
                </a:lnTo>
              </a:path>
            </a:pathLst>
          </a:custGeom>
          <a:ln w="11430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bk object 18"/>
          <p:cNvSpPr/>
          <p:nvPr userDrawn="1"/>
        </p:nvSpPr>
        <p:spPr>
          <a:xfrm>
            <a:off x="4767071" y="5666486"/>
            <a:ext cx="0" cy="334645"/>
          </a:xfrm>
          <a:custGeom>
            <a:avLst/>
            <a:gdLst/>
            <a:ahLst/>
            <a:cxnLst/>
            <a:rect l="l" t="t" r="r" b="b"/>
            <a:pathLst>
              <a:path h="334644">
                <a:moveTo>
                  <a:pt x="0" y="0"/>
                </a:moveTo>
                <a:lnTo>
                  <a:pt x="0" y="334264"/>
                </a:lnTo>
              </a:path>
            </a:pathLst>
          </a:custGeom>
          <a:ln w="10413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bk object 19"/>
          <p:cNvSpPr/>
          <p:nvPr userDrawn="1"/>
        </p:nvSpPr>
        <p:spPr>
          <a:xfrm>
            <a:off x="4762500" y="5662041"/>
            <a:ext cx="1771650" cy="0"/>
          </a:xfrm>
          <a:custGeom>
            <a:avLst/>
            <a:gdLst/>
            <a:ahLst/>
            <a:cxnLst/>
            <a:rect l="l" t="t" r="r" b="b"/>
            <a:pathLst>
              <a:path w="1771650">
                <a:moveTo>
                  <a:pt x="0" y="0"/>
                </a:moveTo>
                <a:lnTo>
                  <a:pt x="1771649" y="0"/>
                </a:lnTo>
              </a:path>
            </a:pathLst>
          </a:custGeom>
          <a:ln w="10159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bk object 20"/>
          <p:cNvSpPr/>
          <p:nvPr userDrawn="1"/>
        </p:nvSpPr>
        <p:spPr>
          <a:xfrm>
            <a:off x="6529196" y="5666994"/>
            <a:ext cx="0" cy="1352550"/>
          </a:xfrm>
          <a:custGeom>
            <a:avLst/>
            <a:gdLst/>
            <a:ahLst/>
            <a:cxnLst/>
            <a:rect l="l" t="t" r="r" b="b"/>
            <a:pathLst>
              <a:path h="1352550">
                <a:moveTo>
                  <a:pt x="0" y="0"/>
                </a:moveTo>
                <a:lnTo>
                  <a:pt x="0" y="1352549"/>
                </a:lnTo>
              </a:path>
            </a:pathLst>
          </a:custGeom>
          <a:ln w="11175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bk object 21"/>
          <p:cNvSpPr/>
          <p:nvPr userDrawn="1"/>
        </p:nvSpPr>
        <p:spPr>
          <a:xfrm>
            <a:off x="3619500" y="6000750"/>
            <a:ext cx="2171700" cy="2914650"/>
          </a:xfrm>
          <a:custGeom>
            <a:avLst/>
            <a:gdLst/>
            <a:ahLst/>
            <a:cxnLst/>
            <a:rect l="l" t="t" r="r" b="b"/>
            <a:pathLst>
              <a:path w="2171700" h="2914650">
                <a:moveTo>
                  <a:pt x="0" y="2914649"/>
                </a:moveTo>
                <a:lnTo>
                  <a:pt x="2171699" y="2914649"/>
                </a:lnTo>
                <a:lnTo>
                  <a:pt x="2171699" y="0"/>
                </a:lnTo>
                <a:lnTo>
                  <a:pt x="0" y="0"/>
                </a:lnTo>
                <a:lnTo>
                  <a:pt x="0" y="2914649"/>
                </a:lnTo>
                <a:close/>
              </a:path>
            </a:pathLst>
          </a:custGeom>
          <a:solidFill>
            <a:srgbClr val="FFCB0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bk object 22"/>
          <p:cNvSpPr/>
          <p:nvPr userDrawn="1"/>
        </p:nvSpPr>
        <p:spPr>
          <a:xfrm>
            <a:off x="3619500" y="8910065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11430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bk object 23"/>
          <p:cNvSpPr/>
          <p:nvPr userDrawn="1"/>
        </p:nvSpPr>
        <p:spPr>
          <a:xfrm>
            <a:off x="3624071" y="6009386"/>
            <a:ext cx="0" cy="791845"/>
          </a:xfrm>
          <a:custGeom>
            <a:avLst/>
            <a:gdLst/>
            <a:ahLst/>
            <a:cxnLst/>
            <a:rect l="l" t="t" r="r" b="b"/>
            <a:pathLst>
              <a:path h="791844">
                <a:moveTo>
                  <a:pt x="0" y="0"/>
                </a:moveTo>
                <a:lnTo>
                  <a:pt x="0" y="791464"/>
                </a:lnTo>
              </a:path>
            </a:pathLst>
          </a:custGeom>
          <a:ln w="10413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bk object 24"/>
          <p:cNvSpPr/>
          <p:nvPr userDrawn="1"/>
        </p:nvSpPr>
        <p:spPr>
          <a:xfrm>
            <a:off x="3624071" y="8401050"/>
            <a:ext cx="0" cy="504190"/>
          </a:xfrm>
          <a:custGeom>
            <a:avLst/>
            <a:gdLst/>
            <a:ahLst/>
            <a:cxnLst/>
            <a:rect l="l" t="t" r="r" b="b"/>
            <a:pathLst>
              <a:path h="504189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10413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bk object 25"/>
          <p:cNvSpPr/>
          <p:nvPr userDrawn="1"/>
        </p:nvSpPr>
        <p:spPr>
          <a:xfrm>
            <a:off x="3619500" y="600494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10160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bk object 26"/>
          <p:cNvSpPr/>
          <p:nvPr userDrawn="1"/>
        </p:nvSpPr>
        <p:spPr>
          <a:xfrm>
            <a:off x="5786246" y="6009894"/>
            <a:ext cx="0" cy="2895600"/>
          </a:xfrm>
          <a:custGeom>
            <a:avLst/>
            <a:gdLst/>
            <a:ahLst/>
            <a:cxnLst/>
            <a:rect l="l" t="t" r="r" b="b"/>
            <a:pathLst>
              <a:path h="2895600">
                <a:moveTo>
                  <a:pt x="0" y="0"/>
                </a:moveTo>
                <a:lnTo>
                  <a:pt x="0" y="2895599"/>
                </a:lnTo>
              </a:path>
            </a:pathLst>
          </a:custGeom>
          <a:ln w="11175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bk object 27"/>
          <p:cNvSpPr/>
          <p:nvPr userDrawn="1"/>
        </p:nvSpPr>
        <p:spPr>
          <a:xfrm>
            <a:off x="1447800" y="6800850"/>
            <a:ext cx="2343150" cy="1600200"/>
          </a:xfrm>
          <a:custGeom>
            <a:avLst/>
            <a:gdLst/>
            <a:ahLst/>
            <a:cxnLst/>
            <a:rect l="l" t="t" r="r" b="b"/>
            <a:pathLst>
              <a:path w="2343150" h="1600200">
                <a:moveTo>
                  <a:pt x="0" y="1600199"/>
                </a:moveTo>
                <a:lnTo>
                  <a:pt x="2343149" y="1600199"/>
                </a:lnTo>
                <a:lnTo>
                  <a:pt x="2343149" y="0"/>
                </a:lnTo>
                <a:lnTo>
                  <a:pt x="0" y="0"/>
                </a:lnTo>
                <a:lnTo>
                  <a:pt x="0" y="1600199"/>
                </a:lnTo>
                <a:close/>
              </a:path>
            </a:pathLst>
          </a:custGeom>
          <a:solidFill>
            <a:srgbClr val="0066B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bk object 28"/>
          <p:cNvSpPr/>
          <p:nvPr userDrawn="1"/>
        </p:nvSpPr>
        <p:spPr>
          <a:xfrm>
            <a:off x="1447800" y="8395715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49" y="0"/>
                </a:lnTo>
              </a:path>
            </a:pathLst>
          </a:custGeom>
          <a:ln w="11430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bk object 29"/>
          <p:cNvSpPr/>
          <p:nvPr userDrawn="1"/>
        </p:nvSpPr>
        <p:spPr>
          <a:xfrm>
            <a:off x="1452372" y="6809485"/>
            <a:ext cx="0" cy="1581150"/>
          </a:xfrm>
          <a:custGeom>
            <a:avLst/>
            <a:gdLst/>
            <a:ahLst/>
            <a:cxnLst/>
            <a:rect l="l" t="t" r="r" b="b"/>
            <a:pathLst>
              <a:path h="1581150">
                <a:moveTo>
                  <a:pt x="0" y="0"/>
                </a:moveTo>
                <a:lnTo>
                  <a:pt x="0" y="1581150"/>
                </a:lnTo>
              </a:path>
            </a:pathLst>
          </a:custGeom>
          <a:ln w="10413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" name="bk object 30"/>
          <p:cNvSpPr/>
          <p:nvPr userDrawn="1"/>
        </p:nvSpPr>
        <p:spPr>
          <a:xfrm>
            <a:off x="1447800" y="6805041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49" y="0"/>
                </a:lnTo>
              </a:path>
            </a:pathLst>
          </a:custGeom>
          <a:ln w="10159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bk object 31"/>
          <p:cNvSpPr/>
          <p:nvPr userDrawn="1"/>
        </p:nvSpPr>
        <p:spPr>
          <a:xfrm>
            <a:off x="3785996" y="6809994"/>
            <a:ext cx="0" cy="1581150"/>
          </a:xfrm>
          <a:custGeom>
            <a:avLst/>
            <a:gdLst/>
            <a:ahLst/>
            <a:cxnLst/>
            <a:rect l="l" t="t" r="r" b="b"/>
            <a:pathLst>
              <a:path h="1581150">
                <a:moveTo>
                  <a:pt x="0" y="0"/>
                </a:moveTo>
                <a:lnTo>
                  <a:pt x="0" y="1581149"/>
                </a:lnTo>
              </a:path>
            </a:pathLst>
          </a:custGeom>
          <a:ln w="11175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bk object 32"/>
          <p:cNvSpPr/>
          <p:nvPr userDrawn="1"/>
        </p:nvSpPr>
        <p:spPr>
          <a:xfrm>
            <a:off x="1619250" y="6086220"/>
            <a:ext cx="3371850" cy="0"/>
          </a:xfrm>
          <a:custGeom>
            <a:avLst/>
            <a:gdLst/>
            <a:ahLst/>
            <a:cxnLst/>
            <a:rect l="l" t="t" r="r" b="b"/>
            <a:pathLst>
              <a:path w="3371850">
                <a:moveTo>
                  <a:pt x="0" y="0"/>
                </a:moveTo>
                <a:lnTo>
                  <a:pt x="3371849" y="0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bk object 33"/>
          <p:cNvSpPr/>
          <p:nvPr userDrawn="1"/>
        </p:nvSpPr>
        <p:spPr>
          <a:xfrm>
            <a:off x="1647825" y="5829045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bk object 34"/>
          <p:cNvSpPr/>
          <p:nvPr userDrawn="1"/>
        </p:nvSpPr>
        <p:spPr>
          <a:xfrm>
            <a:off x="1619250" y="5800470"/>
            <a:ext cx="3371850" cy="0"/>
          </a:xfrm>
          <a:custGeom>
            <a:avLst/>
            <a:gdLst/>
            <a:ahLst/>
            <a:cxnLst/>
            <a:rect l="l" t="t" r="r" b="b"/>
            <a:pathLst>
              <a:path w="3371850">
                <a:moveTo>
                  <a:pt x="0" y="0"/>
                </a:moveTo>
                <a:lnTo>
                  <a:pt x="3371849" y="0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bk object 35"/>
          <p:cNvSpPr/>
          <p:nvPr userDrawn="1"/>
        </p:nvSpPr>
        <p:spPr>
          <a:xfrm>
            <a:off x="4962525" y="58293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58419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 descr="Indian Health Care Resource Center of Tulsa Logo"/>
          <p:cNvSpPr/>
          <p:nvPr/>
        </p:nvSpPr>
        <p:spPr>
          <a:xfrm>
            <a:off x="4972050" y="4085844"/>
            <a:ext cx="1618488" cy="314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10146" y="5752338"/>
            <a:ext cx="0" cy="1352550"/>
          </a:xfrm>
          <a:custGeom>
            <a:avLst/>
            <a:gdLst/>
            <a:ahLst/>
            <a:cxnLst/>
            <a:rect l="l" t="t" r="r" b="b"/>
            <a:pathLst>
              <a:path h="1352550">
                <a:moveTo>
                  <a:pt x="0" y="0"/>
                </a:moveTo>
                <a:lnTo>
                  <a:pt x="0" y="1352549"/>
                </a:lnTo>
              </a:path>
            </a:pathLst>
          </a:custGeom>
          <a:ln w="11175">
            <a:solidFill>
              <a:srgbClr val="F15A22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00450" y="8995409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11429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05021" y="8486394"/>
            <a:ext cx="0" cy="504190"/>
          </a:xfrm>
          <a:custGeom>
            <a:avLst/>
            <a:gdLst/>
            <a:ahLst/>
            <a:cxnLst/>
            <a:rect l="l" t="t" r="r" b="b"/>
            <a:pathLst>
              <a:path h="504190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10413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00450" y="6090284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99" y="0"/>
                </a:lnTo>
              </a:path>
            </a:pathLst>
          </a:custGeom>
          <a:ln w="10160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767196" y="6095238"/>
            <a:ext cx="0" cy="2895600"/>
          </a:xfrm>
          <a:custGeom>
            <a:avLst/>
            <a:gdLst/>
            <a:ahLst/>
            <a:cxnLst/>
            <a:rect l="l" t="t" r="r" b="b"/>
            <a:pathLst>
              <a:path h="2895600">
                <a:moveTo>
                  <a:pt x="0" y="0"/>
                </a:moveTo>
                <a:lnTo>
                  <a:pt x="0" y="2895599"/>
                </a:lnTo>
              </a:path>
            </a:pathLst>
          </a:custGeom>
          <a:ln w="11175">
            <a:solidFill>
              <a:srgbClr val="FFCB04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28750" y="6890384"/>
            <a:ext cx="2343150" cy="0"/>
          </a:xfrm>
          <a:custGeom>
            <a:avLst/>
            <a:gdLst/>
            <a:ahLst/>
            <a:cxnLst/>
            <a:rect l="l" t="t" r="r" b="b"/>
            <a:pathLst>
              <a:path w="2343150">
                <a:moveTo>
                  <a:pt x="0" y="0"/>
                </a:moveTo>
                <a:lnTo>
                  <a:pt x="2343149" y="0"/>
                </a:lnTo>
              </a:path>
            </a:pathLst>
          </a:custGeom>
          <a:ln w="10160">
            <a:solidFill>
              <a:srgbClr val="0066B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1" name="object 61" descr="Indian Health Care Resource Center of Tulsa Logo"/>
          <p:cNvSpPr/>
          <p:nvPr/>
        </p:nvSpPr>
        <p:spPr>
          <a:xfrm>
            <a:off x="4972050" y="8943593"/>
            <a:ext cx="1618488" cy="3147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44523" y="42824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627875" y="42824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00100" y="77266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743700" y="77266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44523" y="454304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627875" y="454304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00100" y="442722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743700" y="442722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44523" y="528599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627875" y="5285994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00100" y="563041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743700" y="563041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144523" y="9400793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627875" y="9400793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599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00100" y="928497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743700" y="928497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4317">
            <a:solidFill>
              <a:srgbClr val="36363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8" name="TextBox 235"/>
          <p:cNvSpPr txBox="1"/>
          <p:nvPr/>
        </p:nvSpPr>
        <p:spPr>
          <a:xfrm>
            <a:off x="3286126" y="195179"/>
            <a:ext cx="3772846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Heart healthy fry bread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Indian Health Community Resource Center of Tulsa, Inc.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9" name="Content Placeholder 78"/>
          <p:cNvSpPr>
            <a:spLocks noGrp="1"/>
          </p:cNvSpPr>
          <p:nvPr>
            <p:ph sz="quarter" idx="10"/>
          </p:nvPr>
        </p:nvSpPr>
        <p:spPr>
          <a:xfrm>
            <a:off x="1676400" y="1070431"/>
            <a:ext cx="3200400" cy="215444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1200" spc="-114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400" kern="1200" spc="55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400" kern="1200" spc="7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400" kern="1200" spc="-16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400" kern="1200" spc="-14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400" kern="1200" spc="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14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400" kern="1200" spc="6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400" kern="1200" spc="7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400" kern="1200" spc="-5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400" kern="1200" spc="-14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400" kern="1200" spc="-5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400" kern="1200" spc="-25" dirty="0">
                <a:solidFill>
                  <a:srgbClr val="363639"/>
                </a:solidFill>
                <a:latin typeface="Verdana"/>
                <a:cs typeface="Verdana"/>
              </a:rPr>
              <a:t>y</a:t>
            </a:r>
            <a:r>
              <a:rPr lang="en-US" sz="1400" kern="1200" spc="4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4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400" kern="1200" spc="-16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400" kern="1200" spc="-25" dirty="0">
                <a:solidFill>
                  <a:srgbClr val="363639"/>
                </a:solidFill>
                <a:latin typeface="Verdana"/>
                <a:cs typeface="Verdana"/>
              </a:rPr>
              <a:t>y</a:t>
            </a:r>
            <a:r>
              <a:rPr lang="en-US" sz="1400" kern="1200" spc="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55" dirty="0" smtClean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400" kern="1200" spc="-160" dirty="0" smtClean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400" kern="1200" spc="55" dirty="0" smtClean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400" kern="1200" spc="75" dirty="0" smtClean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400" kern="1200" spc="40" dirty="0" smtClean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endParaRPr lang="en-US" sz="1400" kern="12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80" name="Content Placeholder 79"/>
          <p:cNvSpPr>
            <a:spLocks noGrp="1"/>
          </p:cNvSpPr>
          <p:nvPr>
            <p:ph sz="quarter" idx="11"/>
          </p:nvPr>
        </p:nvSpPr>
        <p:spPr>
          <a:xfrm>
            <a:off x="1524000" y="1447800"/>
            <a:ext cx="2286000" cy="1978170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9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4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v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3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9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z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:</a:t>
            </a:r>
            <a:r>
              <a:rPr lang="en-US" sz="1000" kern="120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u="sng" kern="1200" spc="-85" dirty="0">
                <a:solidFill>
                  <a:srgbClr val="363639"/>
                </a:solidFill>
                <a:latin typeface="Verdana"/>
                <a:cs typeface="Verdana"/>
              </a:rPr>
              <a:t>8</a:t>
            </a:r>
            <a:r>
              <a:rPr lang="en-US" sz="1000" u="sng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u="sng" kern="1200" spc="5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u="sng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u="sng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u="sng" kern="1200" spc="12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u="sng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u="sng" kern="1200" spc="-14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endParaRPr lang="en-US" sz="1000" u="sng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 marR="6350" lvl="0" indent="0" algn="l" defTabSz="914400" rtl="0" eaLnBrk="1" fontAlgn="auto" latinLnBrk="0" hangingPunct="1">
              <a:lnSpc>
                <a:spcPct val="102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1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100" kern="1200" spc="-3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9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lang="en-US" sz="1100" kern="1200" spc="-75" dirty="0" smtClean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 marR="6350" lvl="0" indent="0" algn="l" defTabSz="914400" rtl="0" eaLnBrk="1" fontAlgn="auto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95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1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9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-9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9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3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-75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endParaRPr lang="en-US" sz="1100" kern="1200" spc="-75" dirty="0" smtClean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 marR="6350" lvl="0" indent="0" algn="l" defTabSz="914400" rtl="0" eaLnBrk="1" fontAlgn="auto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95" dirty="0" smtClean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1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lang="en-US" sz="1100" kern="12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8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ee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il</a:t>
            </a:r>
            <a:r>
              <a:rPr lang="en-US" sz="1100" kern="1200" spc="-2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endParaRPr lang="en-US" sz="11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 marR="121285" lvl="0" indent="457200" algn="l" defTabSz="914400" rtl="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9265" algn="l"/>
              </a:tabLst>
              <a:defRPr/>
            </a:pPr>
            <a:r>
              <a:rPr lang="en-US" sz="1100" kern="1200" spc="-85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-2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lang="en-US" sz="1100" kern="1200" spc="35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lang="en-US" sz="1100" kern="1200" spc="-85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r>
              <a:rPr lang="en-US" sz="1100" kern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lang="en-US" sz="1100" kern="1200" spc="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100" kern="1200" spc="-2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3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spc="3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35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lang="en-US" sz="1100" kern="1200" spc="3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lang="en-US" sz="1100" kern="1200" spc="4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-12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</a:p>
          <a:p>
            <a:pPr marL="457200" marR="121285" lvl="0" indent="-457200" algn="l" defTabSz="914400" rtl="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9265" algn="l"/>
              </a:tabLst>
              <a:defRPr/>
            </a:pPr>
            <a:r>
              <a:rPr lang="en-US" sz="1100" kern="1200" spc="-125" dirty="0" smtClean="0">
                <a:solidFill>
                  <a:srgbClr val="FFFFFF"/>
                </a:solidFill>
                <a:latin typeface="Verdana"/>
                <a:cs typeface="Verdana"/>
              </a:rPr>
              <a:t>1 </a:t>
            </a:r>
            <a:r>
              <a:rPr lang="en-US" sz="1100" kern="1200" spc="-125" dirty="0" err="1" smtClean="0">
                <a:solidFill>
                  <a:srgbClr val="FFFFFF"/>
                </a:solidFill>
                <a:latin typeface="Verdana"/>
                <a:cs typeface="Verdana"/>
              </a:rPr>
              <a:t>Tbl</a:t>
            </a:r>
            <a:r>
              <a:rPr lang="en-US" sz="1100" kern="1200" spc="-125" dirty="0" smtClean="0">
                <a:solidFill>
                  <a:srgbClr val="FFFFFF"/>
                </a:solidFill>
                <a:latin typeface="Verdana"/>
                <a:cs typeface="Verdana"/>
              </a:rPr>
              <a:t>	Sugar substitute </a:t>
            </a:r>
            <a:br>
              <a:rPr lang="en-US" sz="1100" kern="1200" spc="-125" dirty="0" smtClean="0">
                <a:solidFill>
                  <a:srgbClr val="FFFFFF"/>
                </a:solidFill>
                <a:latin typeface="Verdana"/>
                <a:cs typeface="Verdana"/>
              </a:rPr>
            </a:br>
            <a:r>
              <a:rPr lang="en-US" sz="1100" kern="1200" spc="-125" dirty="0" smtClean="0">
                <a:solidFill>
                  <a:srgbClr val="FFFFFF"/>
                </a:solidFill>
                <a:latin typeface="Verdana"/>
                <a:cs typeface="Verdana"/>
              </a:rPr>
              <a:t>Pure Canola Oil</a:t>
            </a:r>
          </a:p>
        </p:txBody>
      </p:sp>
      <p:sp>
        <p:nvSpPr>
          <p:cNvPr id="81" name="Content Placeholder 80"/>
          <p:cNvSpPr>
            <a:spLocks noGrp="1"/>
          </p:cNvSpPr>
          <p:nvPr>
            <p:ph sz="quarter" idx="12"/>
          </p:nvPr>
        </p:nvSpPr>
        <p:spPr>
          <a:xfrm>
            <a:off x="3852912" y="1398905"/>
            <a:ext cx="2667000" cy="2468368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ix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&amp;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mil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 smtClean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-50" dirty="0" smtClean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0" dirty="0" smtClean="0">
                <a:solidFill>
                  <a:srgbClr val="363639"/>
                </a:solidFill>
                <a:latin typeface="Verdana"/>
                <a:cs typeface="Verdana"/>
              </a:rPr>
              <a:t>xi</a:t>
            </a:r>
            <a:r>
              <a:rPr lang="en-US" sz="1000" kern="1200" spc="-45" dirty="0" smtClean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 smtClean="0">
                <a:solidFill>
                  <a:srgbClr val="363639"/>
                </a:solidFill>
                <a:latin typeface="Verdana"/>
                <a:cs typeface="Verdana"/>
              </a:rPr>
              <a:t>g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6350" lvl="0" indent="-228600" algn="l" defTabSz="914400" rtl="0" eaLnBrk="1" fontAlgn="auto" latinLnBrk="0" hangingPunct="1">
              <a:lnSpc>
                <a:spcPct val="10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2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0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x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-1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-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v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3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&amp;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-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 smtClean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 smtClean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 smtClean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 smtClean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 smtClean="0">
                <a:solidFill>
                  <a:srgbClr val="363639"/>
                </a:solidFill>
                <a:latin typeface="Verdana"/>
                <a:cs typeface="Verdana"/>
              </a:rPr>
              <a:t>r  </a:t>
            </a:r>
            <a:r>
              <a:rPr lang="en-US" sz="1000" kern="1200" spc="45" dirty="0" smtClean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85" dirty="0" smtClean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 smtClean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11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4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ll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,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 smtClean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75" dirty="0" smtClean="0">
                <a:solidFill>
                  <a:srgbClr val="363639"/>
                </a:solidFill>
                <a:latin typeface="Verdana"/>
                <a:cs typeface="Verdana"/>
              </a:rPr>
              <a:t>f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5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1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 smtClean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15" dirty="0" smtClean="0">
                <a:solidFill>
                  <a:srgbClr val="363639"/>
                </a:solidFill>
                <a:latin typeface="Verdana"/>
                <a:cs typeface="Verdana"/>
              </a:rPr>
              <a:t>“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6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1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6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6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6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5" dirty="0">
                <a:solidFill>
                  <a:srgbClr val="363639"/>
                </a:solidFill>
                <a:latin typeface="Verdana"/>
                <a:cs typeface="Verdana"/>
              </a:rPr>
              <a:t>"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60" dirty="0">
                <a:solidFill>
                  <a:srgbClr val="363639"/>
                </a:solidFill>
                <a:latin typeface="Verdana"/>
                <a:cs typeface="Verdana"/>
              </a:rPr>
              <a:t>izz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15" dirty="0">
                <a:solidFill>
                  <a:srgbClr val="363639"/>
                </a:solidFill>
                <a:latin typeface="Verdana"/>
                <a:cs typeface="Verdana"/>
              </a:rPr>
              <a:t>"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 smtClean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 smtClean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95" dirty="0" smtClean="0">
                <a:solidFill>
                  <a:srgbClr val="363639"/>
                </a:solidFill>
                <a:latin typeface="Verdana"/>
                <a:cs typeface="Verdana"/>
              </a:rPr>
              <a:t>t 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-90" dirty="0" smtClean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6350" lvl="0" indent="-228600" algn="l" defTabSz="914400" rtl="0" eaLnBrk="1" fontAlgn="auto" latinLnBrk="0" hangingPunct="1">
              <a:lnSpc>
                <a:spcPts val="123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7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6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&amp;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y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-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30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90" dirty="0" smtClean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dirty="0"/>
          </a:p>
        </p:txBody>
      </p:sp>
      <p:sp>
        <p:nvSpPr>
          <p:cNvPr id="82" name="Content Placeholder 81"/>
          <p:cNvSpPr>
            <a:spLocks noGrp="1"/>
          </p:cNvSpPr>
          <p:nvPr>
            <p:ph sz="quarter" idx="13"/>
          </p:nvPr>
        </p:nvSpPr>
        <p:spPr>
          <a:xfrm>
            <a:off x="1371600" y="4191000"/>
            <a:ext cx="4267200" cy="307777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105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180" dirty="0">
                <a:solidFill>
                  <a:srgbClr val="363639"/>
                </a:solidFill>
                <a:latin typeface="Verdana"/>
                <a:cs typeface="Verdana"/>
              </a:rPr>
              <a:t>: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48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25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135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4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24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25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7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135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60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2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be</a:t>
            </a:r>
            <a:r>
              <a:rPr lang="en-US" sz="1000" kern="1200" spc="-125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4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215" dirty="0">
                <a:solidFill>
                  <a:srgbClr val="363639"/>
                </a:solidFill>
                <a:latin typeface="Verdana"/>
                <a:cs typeface="Verdana"/>
              </a:rPr>
              <a:t>&lt;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25" dirty="0" err="1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-30" dirty="0" err="1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5" dirty="0" err="1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75" dirty="0" err="1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15" dirty="0">
                <a:solidFill>
                  <a:srgbClr val="363639"/>
                </a:solidFill>
                <a:latin typeface="Verdana"/>
                <a:cs typeface="Verdana"/>
              </a:rPr>
              <a:t>&lt;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4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6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2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3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5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5" dirty="0" err="1" smtClean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135" dirty="0" err="1" smtClean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5" dirty="0" err="1" smtClean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60" dirty="0" err="1" smtClean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83" name="Content Placeholder 82"/>
          <p:cNvSpPr>
            <a:spLocks noGrp="1"/>
          </p:cNvSpPr>
          <p:nvPr>
            <p:ph sz="quarter" idx="14"/>
          </p:nvPr>
        </p:nvSpPr>
        <p:spPr>
          <a:xfrm>
            <a:off x="1676400" y="5848350"/>
            <a:ext cx="3200400" cy="215444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1200" spc="-114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400" kern="1200" spc="55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400" kern="1200" spc="7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400" kern="1200" spc="-16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400" kern="1200" spc="-14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400" kern="1200" spc="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14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400" kern="1200" spc="6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400" kern="1200" spc="7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400" kern="1200" spc="-5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400" kern="1200" spc="-14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400" kern="1200" spc="-5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400" kern="1200" spc="-25" dirty="0">
                <a:solidFill>
                  <a:srgbClr val="363639"/>
                </a:solidFill>
                <a:latin typeface="Verdana"/>
                <a:cs typeface="Verdana"/>
              </a:rPr>
              <a:t>y</a:t>
            </a:r>
            <a:r>
              <a:rPr lang="en-US" sz="1400" kern="1200" spc="4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4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400" kern="1200" spc="-16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400" kern="1200" spc="-25" dirty="0">
                <a:solidFill>
                  <a:srgbClr val="363639"/>
                </a:solidFill>
                <a:latin typeface="Verdana"/>
                <a:cs typeface="Verdana"/>
              </a:rPr>
              <a:t>y</a:t>
            </a:r>
            <a:r>
              <a:rPr lang="en-US" sz="1400" kern="1200" spc="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55" dirty="0" smtClean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400" kern="1200" spc="-160" dirty="0" smtClean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400" kern="1200" spc="55" dirty="0" smtClean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400" kern="1200" spc="75" dirty="0" smtClean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400" kern="1200" spc="40" dirty="0" smtClean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endParaRPr lang="en-US" sz="1400" kern="12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84" name="Content Placeholder 83"/>
          <p:cNvSpPr>
            <a:spLocks noGrp="1"/>
          </p:cNvSpPr>
          <p:nvPr>
            <p:ph sz="quarter" idx="15"/>
          </p:nvPr>
        </p:nvSpPr>
        <p:spPr>
          <a:xfrm>
            <a:off x="1542388" y="6248400"/>
            <a:ext cx="2286000" cy="1978170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9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4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v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3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9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z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:</a:t>
            </a:r>
            <a:r>
              <a:rPr lang="en-US" sz="1000" kern="120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u="sng" kern="1200" spc="-85" dirty="0">
                <a:solidFill>
                  <a:srgbClr val="363639"/>
                </a:solidFill>
                <a:latin typeface="Verdana"/>
                <a:cs typeface="Verdana"/>
              </a:rPr>
              <a:t>8</a:t>
            </a:r>
            <a:r>
              <a:rPr lang="en-US" sz="1000" u="sng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u="sng" kern="1200" spc="5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u="sng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u="sng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u="sng" kern="1200" spc="12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u="sng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u="sng" kern="1200" spc="-14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endParaRPr lang="en-US" sz="1000" u="sng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 marR="6350" lvl="0" indent="0" algn="l" defTabSz="914400" rtl="0" eaLnBrk="1" fontAlgn="auto" latinLnBrk="0" hangingPunct="1">
              <a:lnSpc>
                <a:spcPct val="102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1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100" kern="1200" spc="-3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9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</a:p>
          <a:p>
            <a:pPr marL="12700" marR="6350" lvl="0" indent="0" algn="l" defTabSz="914400" rtl="0" eaLnBrk="1" fontAlgn="auto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1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9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-9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9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3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-75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</a:p>
          <a:p>
            <a:pPr marL="12700" marR="6350" lvl="0" indent="0" algn="l" defTabSz="914400" rtl="0" eaLnBrk="1" fontAlgn="auto" latinLnBrk="0" hangingPunct="1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1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lang="en-US" sz="1100" kern="12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8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ee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il</a:t>
            </a:r>
            <a:r>
              <a:rPr lang="en-US" sz="1100" kern="1200" spc="-2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endParaRPr lang="en-US" sz="11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 marR="121285" lvl="0" indent="457200" algn="l" defTabSz="914400" rtl="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9265" algn="l"/>
              </a:tabLst>
              <a:defRPr/>
            </a:pPr>
            <a:r>
              <a:rPr lang="en-US" sz="1100" kern="1200" spc="-85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-2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lang="en-US" sz="1100" kern="1200" spc="35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lang="en-US" sz="1100" kern="1200" spc="-85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r>
              <a:rPr lang="en-US" sz="1100" kern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lang="en-US" sz="1100" kern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lang="en-US" sz="1100" kern="1200" spc="-9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lang="en-US" sz="1100" kern="1200" spc="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100" kern="1200" spc="-20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lang="en-US" sz="1100" kern="1200" spc="-4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lang="en-US" sz="1100" kern="1200" spc="-4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sz="1100" kern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US" sz="1100" kern="1200" spc="3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lang="en-US" sz="1100" kern="1200" spc="-35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lang="en-US" sz="1100" kern="1200" spc="3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lang="en-US" sz="1100" kern="1200" spc="4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</a:p>
          <a:p>
            <a:pPr marL="457200" marR="121285" lvl="0" indent="-457200" algn="l" defTabSz="914400" rtl="0" eaLnBrk="1" fontAlgn="auto" latinLnBrk="0" hangingPunct="1">
              <a:lnSpc>
                <a:spcPct val="1022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69265" algn="l"/>
              </a:tabLst>
              <a:defRPr/>
            </a:pP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1 </a:t>
            </a:r>
            <a:r>
              <a:rPr lang="en-US" sz="1100" kern="1200" spc="-125" dirty="0" err="1">
                <a:solidFill>
                  <a:srgbClr val="FFFFFF"/>
                </a:solidFill>
                <a:latin typeface="Verdana"/>
                <a:cs typeface="Verdana"/>
              </a:rPr>
              <a:t>Tbl</a:t>
            </a: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	Sugar substitute </a:t>
            </a:r>
            <a:b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</a:br>
            <a:r>
              <a:rPr lang="en-US" sz="1100" kern="1200" spc="-125" dirty="0">
                <a:solidFill>
                  <a:srgbClr val="FFFFFF"/>
                </a:solidFill>
                <a:latin typeface="Verdana"/>
                <a:cs typeface="Verdana"/>
              </a:rPr>
              <a:t>Pure Canola </a:t>
            </a:r>
            <a:r>
              <a:rPr lang="en-US" sz="1100" kern="1200" spc="-125" dirty="0" smtClean="0">
                <a:solidFill>
                  <a:srgbClr val="FFFFFF"/>
                </a:solidFill>
                <a:latin typeface="Verdana"/>
                <a:cs typeface="Verdana"/>
              </a:rPr>
              <a:t>Oil</a:t>
            </a:r>
            <a:endParaRPr lang="en-US" dirty="0"/>
          </a:p>
        </p:txBody>
      </p:sp>
      <p:sp>
        <p:nvSpPr>
          <p:cNvPr id="85" name="Content Placeholder 84"/>
          <p:cNvSpPr>
            <a:spLocks noGrp="1"/>
          </p:cNvSpPr>
          <p:nvPr>
            <p:ph sz="quarter" idx="16"/>
          </p:nvPr>
        </p:nvSpPr>
        <p:spPr>
          <a:xfrm>
            <a:off x="3862437" y="6209156"/>
            <a:ext cx="2667000" cy="274320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ix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&amp;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mil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xi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g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6350" lvl="0" indent="-228600" algn="l" defTabSz="914400" rtl="0" eaLnBrk="1" fontAlgn="auto" latinLnBrk="0" hangingPunct="1">
              <a:lnSpc>
                <a:spcPct val="10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2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0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x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-1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-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v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3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&amp;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-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 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11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4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ll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,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5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1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15" dirty="0">
                <a:solidFill>
                  <a:srgbClr val="363639"/>
                </a:solidFill>
                <a:latin typeface="Verdana"/>
                <a:cs typeface="Verdana"/>
              </a:rPr>
              <a:t>“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ee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6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10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6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6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k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114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6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5" dirty="0">
                <a:solidFill>
                  <a:srgbClr val="363639"/>
                </a:solidFill>
                <a:latin typeface="Verdana"/>
                <a:cs typeface="Verdana"/>
              </a:rPr>
              <a:t>"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60" dirty="0">
                <a:solidFill>
                  <a:srgbClr val="363639"/>
                </a:solidFill>
                <a:latin typeface="Verdana"/>
                <a:cs typeface="Verdana"/>
              </a:rPr>
              <a:t>izz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15" dirty="0">
                <a:solidFill>
                  <a:srgbClr val="363639"/>
                </a:solidFill>
                <a:latin typeface="Verdana"/>
                <a:cs typeface="Verdana"/>
              </a:rPr>
              <a:t>"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5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2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 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28600" marR="6350" lvl="0" indent="-228600" algn="l" defTabSz="914400" rtl="0" eaLnBrk="1" fontAlgn="auto" latinLnBrk="0" hangingPunct="1">
              <a:lnSpc>
                <a:spcPts val="123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7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.</a:t>
            </a:r>
            <a:r>
              <a:rPr lang="en-US" sz="1000" kern="1200" spc="-90" dirty="0">
                <a:solidFill>
                  <a:srgbClr val="363639"/>
                </a:solidFill>
                <a:latin typeface="Times New Roman"/>
                <a:cs typeface="Times New Roman"/>
              </a:rPr>
              <a:t>   </a:t>
            </a:r>
            <a:r>
              <a:rPr lang="en-US" sz="1000" kern="1200" spc="-4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6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20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&amp;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20" dirty="0">
                <a:solidFill>
                  <a:srgbClr val="363639"/>
                </a:solidFill>
                <a:latin typeface="Verdana"/>
                <a:cs typeface="Verdana"/>
              </a:rPr>
              <a:t>y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un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il</a:t>
            </a:r>
            <a:r>
              <a:rPr lang="en-US" sz="1000" kern="1200" spc="-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30" dirty="0">
                <a:solidFill>
                  <a:srgbClr val="363639"/>
                </a:solidFill>
                <a:latin typeface="Verdana"/>
                <a:cs typeface="Verdana"/>
              </a:rPr>
              <a:t>w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25" dirty="0">
                <a:solidFill>
                  <a:srgbClr val="363639"/>
                </a:solidFill>
                <a:latin typeface="Verdana"/>
                <a:cs typeface="Verdana"/>
              </a:rPr>
              <a:t>d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s.</a:t>
            </a:r>
            <a:endParaRPr lang="en-US" dirty="0"/>
          </a:p>
          <a:p>
            <a:endParaRPr lang="en-US" dirty="0"/>
          </a:p>
        </p:txBody>
      </p:sp>
      <p:sp>
        <p:nvSpPr>
          <p:cNvPr id="86" name="Content Placeholder 85"/>
          <p:cNvSpPr>
            <a:spLocks noGrp="1"/>
          </p:cNvSpPr>
          <p:nvPr>
            <p:ph sz="quarter" idx="17"/>
          </p:nvPr>
        </p:nvSpPr>
        <p:spPr>
          <a:xfrm>
            <a:off x="1371600" y="8912423"/>
            <a:ext cx="4267200" cy="307777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5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u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20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3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0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105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-9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180" dirty="0">
                <a:solidFill>
                  <a:srgbClr val="363639"/>
                </a:solidFill>
                <a:latin typeface="Verdana"/>
                <a:cs typeface="Verdana"/>
              </a:rPr>
              <a:t>: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90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48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25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75" dirty="0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135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e</a:t>
            </a:r>
            <a:r>
              <a:rPr lang="en-US" sz="1000" kern="1200" spc="-14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24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25" dirty="0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7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135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60" dirty="0">
                <a:solidFill>
                  <a:srgbClr val="363639"/>
                </a:solidFill>
                <a:latin typeface="Verdana"/>
                <a:cs typeface="Verdana"/>
              </a:rPr>
              <a:t>b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2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i</a:t>
            </a:r>
            <a:r>
              <a:rPr lang="en-US" sz="1000" kern="1200" spc="50" dirty="0">
                <a:solidFill>
                  <a:srgbClr val="363639"/>
                </a:solidFill>
                <a:latin typeface="Verdana"/>
                <a:cs typeface="Verdana"/>
              </a:rPr>
              <a:t>be</a:t>
            </a:r>
            <a:r>
              <a:rPr lang="en-US" sz="1000" kern="1200" spc="-125" dirty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4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215" dirty="0">
                <a:solidFill>
                  <a:srgbClr val="363639"/>
                </a:solidFill>
                <a:latin typeface="Verdana"/>
                <a:cs typeface="Verdana"/>
              </a:rPr>
              <a:t>&lt;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125" dirty="0" err="1">
                <a:solidFill>
                  <a:srgbClr val="363639"/>
                </a:solidFill>
                <a:latin typeface="Verdana"/>
                <a:cs typeface="Verdana"/>
              </a:rPr>
              <a:t>c</a:t>
            </a:r>
            <a:r>
              <a:rPr lang="en-US" sz="1000" kern="1200" spc="-30" dirty="0" err="1">
                <a:solidFill>
                  <a:srgbClr val="363639"/>
                </a:solidFill>
                <a:latin typeface="Verdana"/>
                <a:cs typeface="Verdana"/>
              </a:rPr>
              <a:t>h</a:t>
            </a:r>
            <a:r>
              <a:rPr lang="en-US" sz="1000" kern="1200" spc="35" dirty="0" err="1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75" dirty="0" err="1">
                <a:solidFill>
                  <a:srgbClr val="363639"/>
                </a:solidFill>
                <a:latin typeface="Verdana"/>
                <a:cs typeface="Verdana"/>
              </a:rPr>
              <a:t>l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15" dirty="0">
                <a:solidFill>
                  <a:srgbClr val="363639"/>
                </a:solidFill>
                <a:latin typeface="Verdana"/>
                <a:cs typeface="Verdana"/>
              </a:rPr>
              <a:t>&lt;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1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40" dirty="0">
                <a:solidFill>
                  <a:srgbClr val="363639"/>
                </a:solidFill>
                <a:latin typeface="Verdana"/>
                <a:cs typeface="Verdana"/>
              </a:rPr>
              <a:t>s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60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3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5" dirty="0">
                <a:solidFill>
                  <a:srgbClr val="363639"/>
                </a:solidFill>
                <a:latin typeface="Verdana"/>
                <a:cs typeface="Verdana"/>
              </a:rPr>
              <a:t>2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3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0" dirty="0">
                <a:solidFill>
                  <a:srgbClr val="363639"/>
                </a:solidFill>
                <a:latin typeface="Verdana"/>
                <a:cs typeface="Verdana"/>
              </a:rPr>
              <a:t>m</a:t>
            </a:r>
            <a:r>
              <a:rPr lang="en-US" sz="1000" kern="1200" spc="35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30" dirty="0">
                <a:solidFill>
                  <a:srgbClr val="363639"/>
                </a:solidFill>
                <a:latin typeface="Verdana"/>
                <a:cs typeface="Verdana"/>
              </a:rPr>
              <a:t>n</a:t>
            </a:r>
            <a:r>
              <a:rPr lang="en-US" sz="1000" kern="1200" spc="40" dirty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45" dirty="0">
                <a:solidFill>
                  <a:srgbClr val="363639"/>
                </a:solidFill>
                <a:latin typeface="Verdana"/>
                <a:cs typeface="Verdana"/>
              </a:rPr>
              <a:t>f</a:t>
            </a:r>
            <a:r>
              <a:rPr lang="en-US" sz="1000" kern="1200" spc="65" dirty="0">
                <a:solidFill>
                  <a:srgbClr val="363639"/>
                </a:solidFill>
                <a:latin typeface="Verdana"/>
                <a:cs typeface="Verdana"/>
              </a:rPr>
              <a:t>a</a:t>
            </a:r>
            <a:r>
              <a:rPr lang="en-US" sz="1000" kern="1200" spc="-55" dirty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r>
              <a:rPr lang="en-US" sz="1000" kern="1200" spc="-185" dirty="0">
                <a:solidFill>
                  <a:srgbClr val="363639"/>
                </a:solidFill>
                <a:latin typeface="Verdana"/>
                <a:cs typeface="Verdana"/>
              </a:rPr>
              <a:t>;</a:t>
            </a:r>
            <a:r>
              <a:rPr lang="en-US" sz="1000" kern="1200" spc="10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80" dirty="0">
                <a:solidFill>
                  <a:srgbClr val="363639"/>
                </a:solidFill>
                <a:latin typeface="Verdana"/>
                <a:cs typeface="Verdana"/>
              </a:rPr>
              <a:t>5</a:t>
            </a:r>
            <a:r>
              <a:rPr lang="en-US" sz="1000" kern="1200" spc="45" dirty="0">
                <a:solidFill>
                  <a:srgbClr val="363639"/>
                </a:solidFill>
                <a:latin typeface="Verdana"/>
                <a:cs typeface="Verdana"/>
              </a:rPr>
              <a:t>g</a:t>
            </a:r>
            <a:r>
              <a:rPr lang="en-US" sz="1000" kern="1200" spc="25" dirty="0">
                <a:solidFill>
                  <a:srgbClr val="363639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55" dirty="0" err="1" smtClean="0">
                <a:solidFill>
                  <a:srgbClr val="363639"/>
                </a:solidFill>
                <a:latin typeface="Verdana"/>
                <a:cs typeface="Verdana"/>
              </a:rPr>
              <a:t>p</a:t>
            </a:r>
            <a:r>
              <a:rPr lang="en-US" sz="1000" kern="1200" spc="-135" dirty="0" err="1" smtClean="0">
                <a:solidFill>
                  <a:srgbClr val="363639"/>
                </a:solidFill>
                <a:latin typeface="Verdana"/>
                <a:cs typeface="Verdana"/>
              </a:rPr>
              <a:t>r</a:t>
            </a:r>
            <a:r>
              <a:rPr lang="en-US" sz="1000" kern="1200" spc="35" dirty="0" err="1" smtClean="0">
                <a:solidFill>
                  <a:srgbClr val="363639"/>
                </a:solidFill>
                <a:latin typeface="Verdana"/>
                <a:cs typeface="Verdana"/>
              </a:rPr>
              <a:t>o</a:t>
            </a:r>
            <a:r>
              <a:rPr lang="en-US" sz="1000" kern="1200" spc="-60" dirty="0" err="1" smtClean="0">
                <a:solidFill>
                  <a:srgbClr val="363639"/>
                </a:solidFill>
                <a:latin typeface="Verdana"/>
                <a:cs typeface="Verdana"/>
              </a:rPr>
              <a:t>t</a:t>
            </a:r>
            <a:endParaRPr lang="en-US" sz="1000" kern="12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352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Health Community Resource Center of Tulsa, Inc.  – Heart Healthy Fry Bread</dc:title>
  <dc:subject>Indian Health Community Resource Center of Tulsa, Inc.  – Heart Healthy Fry Bread</dc:subject>
  <dc:creator>IHS/SDPI</dc:creator>
  <cp:keywords>Indian Health Community Resource Center of Tulsa, Inc.  – Heart Healthy Fry Bread</cp:keywords>
  <cp:lastModifiedBy>Waquie, Janell F (IHS/HQ) [C]</cp:lastModifiedBy>
  <cp:revision>7</cp:revision>
  <dcterms:created xsi:type="dcterms:W3CDTF">2014-03-04T09:45:14Z</dcterms:created>
  <dcterms:modified xsi:type="dcterms:W3CDTF">2015-06-15T16:04:53Z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2006-08-14T00:00:00Z</vt:filetime>
  </property>
  <property fmtid="{D5CDD505-2E9C-101B-9397-08002B2CF9AE}" pid="3" name="LastSaved">
    <vt:filetime>2014-03-04T00:00:00Z</vt:filetime>
  </property>
</Properties>
</file>