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sldIdLst>
    <p:sldId id="258" r:id="rId3"/>
    <p:sldId id="259" r:id="rId4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43" autoAdjust="0"/>
  </p:normalViewPr>
  <p:slideViewPr>
    <p:cSldViewPr>
      <p:cViewPr varScale="1">
        <p:scale>
          <a:sx n="78" d="100"/>
          <a:sy n="78" d="100"/>
        </p:scale>
        <p:origin x="1062" y="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79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150" y="414338"/>
            <a:ext cx="8675688" cy="1501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150" y="1905000"/>
            <a:ext cx="4256088" cy="9334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150" y="2838450"/>
            <a:ext cx="4256088" cy="4176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700" y="1905000"/>
            <a:ext cx="4275138" cy="9334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700" y="2838450"/>
            <a:ext cx="4275138" cy="4176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BE013-0072-43F8-81F6-06F49DB39BBD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92B2-8D15-4E17-8D4A-61A0B8BFB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9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BE013-0072-43F8-81F6-06F49DB39BBD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92B2-8D15-4E17-8D4A-61A0B8BFB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18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81000" y="457200"/>
            <a:ext cx="2667000" cy="6629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3657600" y="457200"/>
            <a:ext cx="2667000" cy="685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5"/>
          </p:nvPr>
        </p:nvSpPr>
        <p:spPr>
          <a:xfrm>
            <a:off x="6934200" y="4876800"/>
            <a:ext cx="2819400" cy="2590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934200" y="414338"/>
            <a:ext cx="2819400" cy="1501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42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150" y="517525"/>
            <a:ext cx="3244850" cy="18145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725" y="1119188"/>
            <a:ext cx="5091113" cy="55229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150" y="2332038"/>
            <a:ext cx="3244850" cy="431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BE013-0072-43F8-81F6-06F49DB39BBD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92B2-8D15-4E17-8D4A-61A0B8BFB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22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150" y="517525"/>
            <a:ext cx="3244850" cy="18145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76725" y="1119188"/>
            <a:ext cx="5091113" cy="55229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150" y="2332038"/>
            <a:ext cx="3244850" cy="431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BE013-0072-43F8-81F6-06F49DB39BBD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92B2-8D15-4E17-8D4A-61A0B8BFB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19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BE013-0072-43F8-81F6-06F49DB39BBD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92B2-8D15-4E17-8D4A-61A0B8BFB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21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7725" y="414338"/>
            <a:ext cx="2168525" cy="65865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2150" y="414338"/>
            <a:ext cx="6353175" cy="65865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BE013-0072-43F8-81F6-06F49DB39BBD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92B2-8D15-4E17-8D4A-61A0B8BFB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98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5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685800"/>
            <a:ext cx="2590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381000" y="5029200"/>
            <a:ext cx="2743200" cy="2198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3581400" y="685800"/>
            <a:ext cx="6096000" cy="144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7242175" y="2667000"/>
            <a:ext cx="2511425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3581400" y="7086600"/>
            <a:ext cx="6096000" cy="141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502920" y="124205"/>
            <a:ext cx="9052559" cy="2987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1271588"/>
            <a:ext cx="7543800" cy="27066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3050"/>
            <a:ext cx="7543800" cy="1876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BE013-0072-43F8-81F6-06F49DB39BBD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92B2-8D15-4E17-8D4A-61A0B8BFB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5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BE013-0072-43F8-81F6-06F49DB39BBD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92B2-8D15-4E17-8D4A-61A0B8BFB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86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38338"/>
            <a:ext cx="8675688" cy="32321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5200650"/>
            <a:ext cx="8675688" cy="170021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BE013-0072-43F8-81F6-06F49DB39BBD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92B2-8D15-4E17-8D4A-61A0B8BFB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1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2150" y="2068513"/>
            <a:ext cx="4260850" cy="4932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068513"/>
            <a:ext cx="4260850" cy="4932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BE013-0072-43F8-81F6-06F49DB39BBD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992B2-8D15-4E17-8D4A-61A0B8BFB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74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2400" y="457200"/>
            <a:ext cx="9753612" cy="7162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505200" y="581126"/>
            <a:ext cx="6278880" cy="1627505"/>
          </a:xfrm>
          <a:custGeom>
            <a:avLst/>
            <a:gdLst/>
            <a:ahLst/>
            <a:cxnLst/>
            <a:rect l="l" t="t" r="r" b="b"/>
            <a:pathLst>
              <a:path w="6278880" h="1627505">
                <a:moveTo>
                  <a:pt x="0" y="1627403"/>
                </a:moveTo>
                <a:lnTo>
                  <a:pt x="6278880" y="1627403"/>
                </a:lnTo>
                <a:lnTo>
                  <a:pt x="6278880" y="0"/>
                </a:lnTo>
                <a:lnTo>
                  <a:pt x="0" y="0"/>
                </a:lnTo>
                <a:lnTo>
                  <a:pt x="0" y="1627403"/>
                </a:lnTo>
                <a:close/>
              </a:path>
            </a:pathLst>
          </a:custGeom>
          <a:solidFill>
            <a:srgbClr val="EEE7E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52400" y="152400"/>
            <a:ext cx="9753600" cy="241300"/>
          </a:xfrm>
          <a:custGeom>
            <a:avLst/>
            <a:gdLst/>
            <a:ahLst/>
            <a:cxnLst/>
            <a:rect l="l" t="t" r="r" b="b"/>
            <a:pathLst>
              <a:path w="9753600" h="241300">
                <a:moveTo>
                  <a:pt x="0" y="241300"/>
                </a:moveTo>
                <a:lnTo>
                  <a:pt x="9753600" y="241300"/>
                </a:lnTo>
                <a:lnTo>
                  <a:pt x="9753600" y="0"/>
                </a:lnTo>
                <a:lnTo>
                  <a:pt x="0" y="0"/>
                </a:lnTo>
                <a:lnTo>
                  <a:pt x="0" y="241300"/>
                </a:lnTo>
                <a:close/>
              </a:path>
            </a:pathLst>
          </a:custGeom>
          <a:solidFill>
            <a:srgbClr val="B8AEB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2920" y="310895"/>
            <a:ext cx="9052559" cy="1243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59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7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6/15/2015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0" name="object 3"/>
          <p:cNvSpPr/>
          <p:nvPr userDrawn="1"/>
        </p:nvSpPr>
        <p:spPr>
          <a:xfrm>
            <a:off x="304800" y="4967643"/>
            <a:ext cx="2895600" cy="2339975"/>
          </a:xfrm>
          <a:custGeom>
            <a:avLst/>
            <a:gdLst/>
            <a:ahLst/>
            <a:cxnLst/>
            <a:rect l="l" t="t" r="r" b="b"/>
            <a:pathLst>
              <a:path w="2895600" h="2339975">
                <a:moveTo>
                  <a:pt x="0" y="2339898"/>
                </a:moveTo>
                <a:lnTo>
                  <a:pt x="2895600" y="2339898"/>
                </a:lnTo>
                <a:lnTo>
                  <a:pt x="2895600" y="0"/>
                </a:lnTo>
                <a:lnTo>
                  <a:pt x="0" y="0"/>
                </a:lnTo>
                <a:lnTo>
                  <a:pt x="0" y="2339898"/>
                </a:lnTo>
                <a:close/>
              </a:path>
            </a:pathLst>
          </a:custGeom>
          <a:solidFill>
            <a:srgbClr val="EEE7E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6"/>
          <p:cNvSpPr/>
          <p:nvPr userDrawn="1"/>
        </p:nvSpPr>
        <p:spPr>
          <a:xfrm>
            <a:off x="304800" y="581126"/>
            <a:ext cx="2895600" cy="4065270"/>
          </a:xfrm>
          <a:custGeom>
            <a:avLst/>
            <a:gdLst/>
            <a:ahLst/>
            <a:cxnLst/>
            <a:rect l="l" t="t" r="r" b="b"/>
            <a:pathLst>
              <a:path w="2895600" h="4065270">
                <a:moveTo>
                  <a:pt x="0" y="4064711"/>
                </a:moveTo>
                <a:lnTo>
                  <a:pt x="2895600" y="4064711"/>
                </a:lnTo>
                <a:lnTo>
                  <a:pt x="2895600" y="0"/>
                </a:lnTo>
                <a:lnTo>
                  <a:pt x="0" y="0"/>
                </a:lnTo>
                <a:lnTo>
                  <a:pt x="0" y="4064711"/>
                </a:lnTo>
                <a:close/>
              </a:path>
            </a:pathLst>
          </a:custGeom>
          <a:solidFill>
            <a:srgbClr val="EEE7E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4"/>
          <p:cNvSpPr/>
          <p:nvPr userDrawn="1"/>
        </p:nvSpPr>
        <p:spPr>
          <a:xfrm>
            <a:off x="7196988" y="2667000"/>
            <a:ext cx="2587625" cy="4065270"/>
          </a:xfrm>
          <a:custGeom>
            <a:avLst/>
            <a:gdLst/>
            <a:ahLst/>
            <a:cxnLst/>
            <a:rect l="l" t="t" r="r" b="b"/>
            <a:pathLst>
              <a:path w="2587625" h="4065270">
                <a:moveTo>
                  <a:pt x="0" y="4064711"/>
                </a:moveTo>
                <a:lnTo>
                  <a:pt x="2587091" y="4064711"/>
                </a:lnTo>
                <a:lnTo>
                  <a:pt x="2587091" y="0"/>
                </a:lnTo>
                <a:lnTo>
                  <a:pt x="0" y="0"/>
                </a:lnTo>
                <a:lnTo>
                  <a:pt x="0" y="4064711"/>
                </a:lnTo>
                <a:close/>
              </a:path>
            </a:pathLst>
          </a:custGeom>
          <a:solidFill>
            <a:srgbClr val="EEE7E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6"/>
          <p:cNvSpPr/>
          <p:nvPr userDrawn="1"/>
        </p:nvSpPr>
        <p:spPr>
          <a:xfrm>
            <a:off x="3495954" y="3267849"/>
            <a:ext cx="3141345" cy="3611879"/>
          </a:xfrm>
          <a:custGeom>
            <a:avLst/>
            <a:gdLst/>
            <a:ahLst/>
            <a:cxnLst/>
            <a:rect l="l" t="t" r="r" b="b"/>
            <a:pathLst>
              <a:path w="3141345" h="3611879">
                <a:moveTo>
                  <a:pt x="0" y="0"/>
                </a:moveTo>
                <a:lnTo>
                  <a:pt x="3140964" y="0"/>
                </a:lnTo>
                <a:lnTo>
                  <a:pt x="3140964" y="3611879"/>
                </a:lnTo>
                <a:lnTo>
                  <a:pt x="0" y="3611879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8"/>
          <p:cNvSpPr/>
          <p:nvPr userDrawn="1"/>
        </p:nvSpPr>
        <p:spPr>
          <a:xfrm>
            <a:off x="3505200" y="6972300"/>
            <a:ext cx="6228080" cy="335280"/>
          </a:xfrm>
          <a:custGeom>
            <a:avLst/>
            <a:gdLst/>
            <a:ahLst/>
            <a:cxnLst/>
            <a:rect l="l" t="t" r="r" b="b"/>
            <a:pathLst>
              <a:path w="6228080" h="335279">
                <a:moveTo>
                  <a:pt x="0" y="335241"/>
                </a:moveTo>
                <a:lnTo>
                  <a:pt x="6228080" y="335241"/>
                </a:lnTo>
                <a:lnTo>
                  <a:pt x="6228080" y="0"/>
                </a:lnTo>
                <a:lnTo>
                  <a:pt x="0" y="0"/>
                </a:lnTo>
                <a:lnTo>
                  <a:pt x="0" y="335241"/>
                </a:lnTo>
                <a:close/>
              </a:path>
            </a:pathLst>
          </a:custGeom>
          <a:solidFill>
            <a:srgbClr val="EEE7E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2150" y="414338"/>
            <a:ext cx="8674100" cy="1501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150" y="2068513"/>
            <a:ext cx="8674100" cy="493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2150" y="7204075"/>
            <a:ext cx="2262188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BE013-0072-43F8-81F6-06F49DB39BBD}" type="datetimeFigureOut">
              <a:rPr lang="en-US" smtClean="0"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2163" y="7204075"/>
            <a:ext cx="339407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063" y="7204075"/>
            <a:ext cx="2262187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992B2-8D15-4E17-8D4A-61A0B8BFB4A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bject 3"/>
          <p:cNvSpPr/>
          <p:nvPr userDrawn="1"/>
        </p:nvSpPr>
        <p:spPr>
          <a:xfrm>
            <a:off x="158750" y="129539"/>
            <a:ext cx="6394450" cy="7490459"/>
          </a:xfrm>
          <a:custGeom>
            <a:avLst/>
            <a:gdLst/>
            <a:ahLst/>
            <a:cxnLst/>
            <a:rect l="l" t="t" r="r" b="b"/>
            <a:pathLst>
              <a:path w="6394450" h="7490459">
                <a:moveTo>
                  <a:pt x="0" y="7490459"/>
                </a:moveTo>
                <a:lnTo>
                  <a:pt x="6394450" y="7490459"/>
                </a:lnTo>
                <a:lnTo>
                  <a:pt x="6394450" y="0"/>
                </a:lnTo>
                <a:lnTo>
                  <a:pt x="0" y="0"/>
                </a:lnTo>
                <a:lnTo>
                  <a:pt x="0" y="7490459"/>
                </a:lnTo>
                <a:close/>
              </a:path>
            </a:pathLst>
          </a:custGeom>
          <a:solidFill>
            <a:srgbClr val="CDC6C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4"/>
          <p:cNvSpPr/>
          <p:nvPr userDrawn="1"/>
        </p:nvSpPr>
        <p:spPr>
          <a:xfrm>
            <a:off x="6806565" y="4823459"/>
            <a:ext cx="3099435" cy="2796540"/>
          </a:xfrm>
          <a:custGeom>
            <a:avLst/>
            <a:gdLst/>
            <a:ahLst/>
            <a:cxnLst/>
            <a:rect l="l" t="t" r="r" b="b"/>
            <a:pathLst>
              <a:path w="3099434" h="2796540">
                <a:moveTo>
                  <a:pt x="0" y="2796540"/>
                </a:moveTo>
                <a:lnTo>
                  <a:pt x="3099434" y="2796540"/>
                </a:lnTo>
                <a:lnTo>
                  <a:pt x="3099434" y="0"/>
                </a:lnTo>
                <a:lnTo>
                  <a:pt x="0" y="0"/>
                </a:lnTo>
                <a:lnTo>
                  <a:pt x="0" y="2796540"/>
                </a:lnTo>
                <a:close/>
              </a:path>
            </a:pathLst>
          </a:custGeom>
          <a:solidFill>
            <a:srgbClr val="CDC6C8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6806565" y="129539"/>
            <a:ext cx="3099435" cy="419100"/>
          </a:xfrm>
          <a:custGeom>
            <a:avLst/>
            <a:gdLst/>
            <a:ahLst/>
            <a:cxnLst/>
            <a:rect l="l" t="t" r="r" b="b"/>
            <a:pathLst>
              <a:path w="3099434" h="419100">
                <a:moveTo>
                  <a:pt x="0" y="419100"/>
                </a:moveTo>
                <a:lnTo>
                  <a:pt x="3099434" y="419100"/>
                </a:lnTo>
                <a:lnTo>
                  <a:pt x="3099434" y="0"/>
                </a:lnTo>
                <a:lnTo>
                  <a:pt x="0" y="0"/>
                </a:lnTo>
                <a:lnTo>
                  <a:pt x="0" y="419100"/>
                </a:lnTo>
                <a:close/>
              </a:path>
            </a:pathLst>
          </a:custGeom>
          <a:solidFill>
            <a:srgbClr val="92868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9"/>
          <p:cNvSpPr/>
          <p:nvPr userDrawn="1"/>
        </p:nvSpPr>
        <p:spPr>
          <a:xfrm>
            <a:off x="228765" y="297484"/>
            <a:ext cx="3118485" cy="7256145"/>
          </a:xfrm>
          <a:custGeom>
            <a:avLst/>
            <a:gdLst/>
            <a:ahLst/>
            <a:cxnLst/>
            <a:rect l="l" t="t" r="r" b="b"/>
            <a:pathLst>
              <a:path w="3118485" h="7256145">
                <a:moveTo>
                  <a:pt x="0" y="0"/>
                </a:moveTo>
                <a:lnTo>
                  <a:pt x="3118104" y="0"/>
                </a:lnTo>
                <a:lnTo>
                  <a:pt x="3118104" y="7255764"/>
                </a:lnTo>
                <a:lnTo>
                  <a:pt x="0" y="7255764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0"/>
          <p:cNvSpPr/>
          <p:nvPr userDrawn="1"/>
        </p:nvSpPr>
        <p:spPr>
          <a:xfrm>
            <a:off x="279817" y="348529"/>
            <a:ext cx="2921000" cy="7058659"/>
          </a:xfrm>
          <a:custGeom>
            <a:avLst/>
            <a:gdLst/>
            <a:ahLst/>
            <a:cxnLst/>
            <a:rect l="l" t="t" r="r" b="b"/>
            <a:pathLst>
              <a:path w="2921000" h="7058659">
                <a:moveTo>
                  <a:pt x="1519504" y="0"/>
                </a:moveTo>
                <a:lnTo>
                  <a:pt x="105301" y="146"/>
                </a:lnTo>
                <a:lnTo>
                  <a:pt x="64099" y="10417"/>
                </a:lnTo>
                <a:lnTo>
                  <a:pt x="30652" y="34565"/>
                </a:lnTo>
                <a:lnTo>
                  <a:pt x="8203" y="69335"/>
                </a:lnTo>
                <a:lnTo>
                  <a:pt x="0" y="111467"/>
                </a:lnTo>
                <a:lnTo>
                  <a:pt x="145" y="6952403"/>
                </a:lnTo>
                <a:lnTo>
                  <a:pt x="10377" y="6993766"/>
                </a:lnTo>
                <a:lnTo>
                  <a:pt x="34432" y="7027343"/>
                </a:lnTo>
                <a:lnTo>
                  <a:pt x="69067" y="7049878"/>
                </a:lnTo>
                <a:lnTo>
                  <a:pt x="111036" y="7058113"/>
                </a:lnTo>
                <a:lnTo>
                  <a:pt x="2815278" y="7057967"/>
                </a:lnTo>
                <a:lnTo>
                  <a:pt x="2856475" y="7047696"/>
                </a:lnTo>
                <a:lnTo>
                  <a:pt x="2889924" y="7023548"/>
                </a:lnTo>
                <a:lnTo>
                  <a:pt x="2912375" y="6988778"/>
                </a:lnTo>
                <a:lnTo>
                  <a:pt x="2920580" y="6946646"/>
                </a:lnTo>
                <a:lnTo>
                  <a:pt x="2920435" y="477261"/>
                </a:lnTo>
                <a:lnTo>
                  <a:pt x="2910201" y="435899"/>
                </a:lnTo>
                <a:lnTo>
                  <a:pt x="2886143" y="402321"/>
                </a:lnTo>
                <a:lnTo>
                  <a:pt x="2851507" y="379786"/>
                </a:lnTo>
                <a:lnTo>
                  <a:pt x="2812934" y="371772"/>
                </a:lnTo>
                <a:lnTo>
                  <a:pt x="2058700" y="371763"/>
                </a:lnTo>
                <a:lnTo>
                  <a:pt x="2049759" y="371427"/>
                </a:lnTo>
                <a:lnTo>
                  <a:pt x="1998778" y="363125"/>
                </a:lnTo>
                <a:lnTo>
                  <a:pt x="1953289" y="344419"/>
                </a:lnTo>
                <a:lnTo>
                  <a:pt x="1910930" y="309473"/>
                </a:lnTo>
                <a:lnTo>
                  <a:pt x="1693139" y="71260"/>
                </a:lnTo>
                <a:lnTo>
                  <a:pt x="1691142" y="68887"/>
                </a:lnTo>
                <a:lnTo>
                  <a:pt x="1687626" y="65039"/>
                </a:lnTo>
                <a:lnTo>
                  <a:pt x="1657969" y="40182"/>
                </a:lnTo>
                <a:lnTo>
                  <a:pt x="1618773" y="18999"/>
                </a:lnTo>
                <a:lnTo>
                  <a:pt x="1564427" y="3568"/>
                </a:lnTo>
                <a:lnTo>
                  <a:pt x="1542848" y="936"/>
                </a:lnTo>
                <a:lnTo>
                  <a:pt x="1519504" y="0"/>
                </a:lnTo>
                <a:close/>
              </a:path>
              <a:path w="2921000" h="7058659">
                <a:moveTo>
                  <a:pt x="2809544" y="371551"/>
                </a:moveTo>
                <a:lnTo>
                  <a:pt x="2069835" y="371640"/>
                </a:lnTo>
                <a:lnTo>
                  <a:pt x="2065496" y="371772"/>
                </a:lnTo>
                <a:lnTo>
                  <a:pt x="2812934" y="371772"/>
                </a:lnTo>
                <a:lnTo>
                  <a:pt x="2809544" y="371551"/>
                </a:lnTo>
                <a:close/>
              </a:path>
            </a:pathLst>
          </a:custGeom>
          <a:solidFill>
            <a:srgbClr val="FFFCD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723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hyperlink" Target="http://www.allrecipes.com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81000" y="457200"/>
            <a:ext cx="2819400" cy="6629400"/>
          </a:xfrm>
        </p:spPr>
        <p:txBody>
          <a:bodyPr>
            <a:noAutofit/>
          </a:bodyPr>
          <a:lstStyle/>
          <a:p>
            <a:pPr marL="316865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spc="50" dirty="0">
                <a:solidFill>
                  <a:srgbClr val="642200"/>
                </a:solidFill>
                <a:latin typeface="Trebuchet MS"/>
                <a:cs typeface="Trebuchet MS"/>
              </a:rPr>
              <a:t>S</a:t>
            </a:r>
            <a:r>
              <a:rPr lang="en-US" sz="1200" b="1" spc="5" dirty="0">
                <a:solidFill>
                  <a:srgbClr val="642200"/>
                </a:solidFill>
                <a:latin typeface="Trebuchet MS"/>
                <a:cs typeface="Trebuchet MS"/>
              </a:rPr>
              <a:t>a</a:t>
            </a:r>
            <a:r>
              <a:rPr lang="en-US" sz="1200" b="1" spc="-15" dirty="0">
                <a:solidFill>
                  <a:srgbClr val="642200"/>
                </a:solidFill>
                <a:latin typeface="Trebuchet MS"/>
                <a:cs typeface="Trebuchet MS"/>
              </a:rPr>
              <a:t>l</a:t>
            </a:r>
            <a:r>
              <a:rPr lang="en-US" sz="1200" b="1" spc="5" dirty="0">
                <a:solidFill>
                  <a:srgbClr val="642200"/>
                </a:solidFill>
                <a:latin typeface="Trebuchet MS"/>
                <a:cs typeface="Trebuchet MS"/>
              </a:rPr>
              <a:t>m</a:t>
            </a:r>
            <a:r>
              <a:rPr lang="en-US" sz="1200" b="1" spc="15" dirty="0">
                <a:solidFill>
                  <a:srgbClr val="642200"/>
                </a:solidFill>
                <a:latin typeface="Trebuchet MS"/>
                <a:cs typeface="Trebuchet MS"/>
              </a:rPr>
              <a:t>o</a:t>
            </a:r>
            <a:r>
              <a:rPr lang="en-US" sz="1200" b="1" spc="5" dirty="0">
                <a:solidFill>
                  <a:srgbClr val="642200"/>
                </a:solidFill>
                <a:latin typeface="Trebuchet MS"/>
                <a:cs typeface="Trebuchet MS"/>
              </a:rPr>
              <a:t>n</a:t>
            </a:r>
            <a:r>
              <a:rPr lang="en-US" sz="1200" b="1" spc="-140" dirty="0">
                <a:solidFill>
                  <a:srgbClr val="642200"/>
                </a:solidFill>
                <a:latin typeface="Trebuchet MS"/>
                <a:cs typeface="Trebuchet MS"/>
              </a:rPr>
              <a:t> </a:t>
            </a:r>
            <a:r>
              <a:rPr lang="en-US" sz="1200" b="1" spc="-10" dirty="0">
                <a:solidFill>
                  <a:srgbClr val="642200"/>
                </a:solidFill>
                <a:latin typeface="Trebuchet MS"/>
                <a:cs typeface="Trebuchet MS"/>
              </a:rPr>
              <a:t>R</a:t>
            </a:r>
            <a:r>
              <a:rPr lang="en-US" sz="1200" b="1" spc="-60" dirty="0">
                <a:solidFill>
                  <a:srgbClr val="642200"/>
                </a:solidFill>
                <a:latin typeface="Trebuchet MS"/>
                <a:cs typeface="Trebuchet MS"/>
              </a:rPr>
              <a:t>ec</a:t>
            </a:r>
            <a:r>
              <a:rPr lang="en-US" sz="1200" b="1" spc="-20" dirty="0">
                <a:solidFill>
                  <a:srgbClr val="642200"/>
                </a:solidFill>
                <a:latin typeface="Trebuchet MS"/>
                <a:cs typeface="Trebuchet MS"/>
              </a:rPr>
              <a:t>i</a:t>
            </a:r>
            <a:r>
              <a:rPr lang="en-US" sz="1200" b="1" spc="20" dirty="0">
                <a:solidFill>
                  <a:srgbClr val="642200"/>
                </a:solidFill>
                <a:latin typeface="Trebuchet MS"/>
                <a:cs typeface="Trebuchet MS"/>
              </a:rPr>
              <a:t>p</a:t>
            </a:r>
            <a:r>
              <a:rPr lang="en-US" sz="1200" b="1" spc="-50" dirty="0">
                <a:solidFill>
                  <a:srgbClr val="642200"/>
                </a:solidFill>
                <a:latin typeface="Trebuchet MS"/>
                <a:cs typeface="Trebuchet MS"/>
              </a:rPr>
              <a:t>e</a:t>
            </a:r>
            <a:endParaRPr lang="en-US" sz="1200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2700" lvl="0" indent="0">
              <a:lnSpc>
                <a:spcPct val="100000"/>
              </a:lnSpc>
              <a:spcBef>
                <a:spcPts val="960"/>
              </a:spcBef>
              <a:buNone/>
            </a:pPr>
            <a:r>
              <a:rPr lang="en-US" sz="1900" b="1" spc="30" dirty="0">
                <a:solidFill>
                  <a:srgbClr val="642200"/>
                </a:solidFill>
                <a:latin typeface="Trebuchet MS"/>
                <a:cs typeface="Trebuchet MS"/>
              </a:rPr>
              <a:t>S</a:t>
            </a:r>
            <a:r>
              <a:rPr lang="en-US" sz="1900" b="1" spc="-10" dirty="0">
                <a:solidFill>
                  <a:srgbClr val="642200"/>
                </a:solidFill>
                <a:latin typeface="Trebuchet MS"/>
                <a:cs typeface="Trebuchet MS"/>
              </a:rPr>
              <a:t>p</a:t>
            </a:r>
            <a:r>
              <a:rPr lang="en-US" sz="1900" b="1" spc="-130" dirty="0">
                <a:solidFill>
                  <a:srgbClr val="642200"/>
                </a:solidFill>
                <a:latin typeface="Trebuchet MS"/>
                <a:cs typeface="Trebuchet MS"/>
              </a:rPr>
              <a:t>e</a:t>
            </a:r>
            <a:r>
              <a:rPr lang="en-US" sz="1900" b="1" spc="-55" dirty="0">
                <a:solidFill>
                  <a:srgbClr val="642200"/>
                </a:solidFill>
                <a:latin typeface="Trebuchet MS"/>
                <a:cs typeface="Trebuchet MS"/>
              </a:rPr>
              <a:t>e</a:t>
            </a:r>
            <a:r>
              <a:rPr lang="en-US" sz="1900" b="1" spc="-75" dirty="0">
                <a:solidFill>
                  <a:srgbClr val="642200"/>
                </a:solidFill>
                <a:latin typeface="Trebuchet MS"/>
                <a:cs typeface="Trebuchet MS"/>
              </a:rPr>
              <a:t>d</a:t>
            </a:r>
            <a:r>
              <a:rPr lang="en-US" sz="1900" b="1" spc="-35" dirty="0">
                <a:solidFill>
                  <a:srgbClr val="642200"/>
                </a:solidFill>
                <a:latin typeface="Trebuchet MS"/>
                <a:cs typeface="Trebuchet MS"/>
              </a:rPr>
              <a:t>y</a:t>
            </a:r>
            <a:r>
              <a:rPr lang="en-US" sz="1900" b="1" spc="-229" dirty="0">
                <a:solidFill>
                  <a:srgbClr val="642200"/>
                </a:solidFill>
                <a:latin typeface="Trebuchet MS"/>
                <a:cs typeface="Trebuchet MS"/>
              </a:rPr>
              <a:t> </a:t>
            </a:r>
            <a:r>
              <a:rPr lang="en-US" sz="1900" b="1" spc="30" dirty="0">
                <a:solidFill>
                  <a:srgbClr val="642200"/>
                </a:solidFill>
                <a:latin typeface="Trebuchet MS"/>
                <a:cs typeface="Trebuchet MS"/>
              </a:rPr>
              <a:t>S</a:t>
            </a:r>
            <a:r>
              <a:rPr lang="en-US" sz="1900" b="1" spc="-40" dirty="0">
                <a:solidFill>
                  <a:srgbClr val="642200"/>
                </a:solidFill>
                <a:latin typeface="Trebuchet MS"/>
                <a:cs typeface="Trebuchet MS"/>
              </a:rPr>
              <a:t>a</a:t>
            </a:r>
            <a:r>
              <a:rPr lang="en-US" sz="1900" b="1" spc="-45" dirty="0">
                <a:solidFill>
                  <a:srgbClr val="642200"/>
                </a:solidFill>
                <a:latin typeface="Trebuchet MS"/>
                <a:cs typeface="Trebuchet MS"/>
              </a:rPr>
              <a:t>l</a:t>
            </a:r>
            <a:r>
              <a:rPr lang="en-US" sz="1900" b="1" spc="-65" dirty="0">
                <a:solidFill>
                  <a:srgbClr val="642200"/>
                </a:solidFill>
                <a:latin typeface="Trebuchet MS"/>
                <a:cs typeface="Trebuchet MS"/>
              </a:rPr>
              <a:t>m</a:t>
            </a:r>
            <a:r>
              <a:rPr lang="en-US" sz="1900" b="1" spc="-30" dirty="0">
                <a:solidFill>
                  <a:srgbClr val="642200"/>
                </a:solidFill>
                <a:latin typeface="Trebuchet MS"/>
                <a:cs typeface="Trebuchet MS"/>
              </a:rPr>
              <a:t>o</a:t>
            </a:r>
            <a:r>
              <a:rPr lang="en-US" sz="1900" b="1" spc="-35" dirty="0">
                <a:solidFill>
                  <a:srgbClr val="642200"/>
                </a:solidFill>
                <a:latin typeface="Trebuchet MS"/>
                <a:cs typeface="Trebuchet MS"/>
              </a:rPr>
              <a:t>n</a:t>
            </a:r>
            <a:r>
              <a:rPr lang="en-US" sz="1900" b="1" spc="-229" dirty="0">
                <a:solidFill>
                  <a:srgbClr val="642200"/>
                </a:solidFill>
                <a:latin typeface="Trebuchet MS"/>
                <a:cs typeface="Trebuchet MS"/>
              </a:rPr>
              <a:t> </a:t>
            </a:r>
            <a:r>
              <a:rPr lang="en-US" sz="1900" b="1" spc="-60" dirty="0">
                <a:solidFill>
                  <a:srgbClr val="642200"/>
                </a:solidFill>
                <a:latin typeface="Trebuchet MS"/>
                <a:cs typeface="Trebuchet MS"/>
              </a:rPr>
              <a:t>P</a:t>
            </a:r>
            <a:r>
              <a:rPr lang="en-US" sz="1900" b="1" spc="-50" dirty="0">
                <a:solidFill>
                  <a:srgbClr val="642200"/>
                </a:solidFill>
                <a:latin typeface="Trebuchet MS"/>
                <a:cs typeface="Trebuchet MS"/>
              </a:rPr>
              <a:t>a</a:t>
            </a:r>
            <a:r>
              <a:rPr lang="en-US" sz="1900" b="1" spc="-60" dirty="0">
                <a:solidFill>
                  <a:srgbClr val="642200"/>
                </a:solidFill>
                <a:latin typeface="Trebuchet MS"/>
                <a:cs typeface="Trebuchet MS"/>
              </a:rPr>
              <a:t>t</a:t>
            </a:r>
            <a:r>
              <a:rPr lang="en-US" sz="1900" b="1" spc="-65" dirty="0">
                <a:solidFill>
                  <a:srgbClr val="642200"/>
                </a:solidFill>
                <a:latin typeface="Trebuchet MS"/>
                <a:cs typeface="Trebuchet MS"/>
              </a:rPr>
              <a:t>t</a:t>
            </a:r>
            <a:r>
              <a:rPr lang="en-US" sz="1900" b="1" spc="-50" dirty="0">
                <a:solidFill>
                  <a:srgbClr val="642200"/>
                </a:solidFill>
                <a:latin typeface="Trebuchet MS"/>
                <a:cs typeface="Trebuchet MS"/>
              </a:rPr>
              <a:t>i</a:t>
            </a:r>
            <a:r>
              <a:rPr lang="en-US" sz="1900" b="1" spc="-135" dirty="0">
                <a:solidFill>
                  <a:srgbClr val="642200"/>
                </a:solidFill>
                <a:latin typeface="Trebuchet MS"/>
                <a:cs typeface="Trebuchet MS"/>
              </a:rPr>
              <a:t>e</a:t>
            </a:r>
            <a:r>
              <a:rPr lang="en-US" sz="1900" b="1" dirty="0">
                <a:solidFill>
                  <a:srgbClr val="642200"/>
                </a:solidFill>
                <a:latin typeface="Trebuchet MS"/>
                <a:cs typeface="Trebuchet MS"/>
              </a:rPr>
              <a:t>s</a:t>
            </a:r>
            <a:endParaRPr lang="en-US" sz="1900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2700" marR="669925" lvl="0" indent="0">
              <a:lnSpc>
                <a:spcPct val="125000"/>
              </a:lnSpc>
              <a:spcBef>
                <a:spcPts val="420"/>
              </a:spcBef>
              <a:buNone/>
            </a:pPr>
            <a:r>
              <a:rPr lang="en-US" sz="1000" b="1" spc="-35" dirty="0">
                <a:solidFill>
                  <a:srgbClr val="642200"/>
                </a:solidFill>
                <a:cs typeface="Calibri"/>
              </a:rPr>
              <a:t>M</a:t>
            </a:r>
            <a:r>
              <a:rPr lang="en-US" sz="1000" b="1" spc="40" dirty="0">
                <a:solidFill>
                  <a:srgbClr val="642200"/>
                </a:solidFill>
                <a:cs typeface="Calibri"/>
              </a:rPr>
              <a:t>a</a:t>
            </a:r>
            <a:r>
              <a:rPr lang="en-US" sz="1000" b="1" spc="25" dirty="0">
                <a:solidFill>
                  <a:srgbClr val="642200"/>
                </a:solidFill>
                <a:cs typeface="Calibri"/>
              </a:rPr>
              <a:t>kes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45" dirty="0">
                <a:solidFill>
                  <a:srgbClr val="642200"/>
                </a:solidFill>
                <a:cs typeface="Calibri"/>
              </a:rPr>
              <a:t>ab</a:t>
            </a:r>
            <a:r>
              <a:rPr lang="en-US" sz="1000" b="1" spc="30" dirty="0">
                <a:solidFill>
                  <a:srgbClr val="642200"/>
                </a:solidFill>
                <a:cs typeface="Calibri"/>
              </a:rPr>
              <a:t>out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45" dirty="0">
                <a:solidFill>
                  <a:srgbClr val="642200"/>
                </a:solidFill>
                <a:cs typeface="Calibri"/>
              </a:rPr>
              <a:t>6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45" dirty="0">
                <a:solidFill>
                  <a:srgbClr val="642200"/>
                </a:solidFill>
                <a:cs typeface="Calibri"/>
              </a:rPr>
              <a:t>p</a:t>
            </a:r>
            <a:r>
              <a:rPr lang="en-US" sz="1000" b="1" spc="30" dirty="0">
                <a:solidFill>
                  <a:srgbClr val="642200"/>
                </a:solidFill>
                <a:cs typeface="Calibri"/>
              </a:rPr>
              <a:t>a</a:t>
            </a:r>
            <a:r>
              <a:rPr lang="en-US" sz="1000" b="1" spc="20" dirty="0">
                <a:solidFill>
                  <a:srgbClr val="642200"/>
                </a:solidFill>
                <a:cs typeface="Calibri"/>
              </a:rPr>
              <a:t>tties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30" dirty="0">
                <a:solidFill>
                  <a:srgbClr val="642200"/>
                </a:solidFill>
                <a:cs typeface="Calibri"/>
              </a:rPr>
              <a:t>th</a:t>
            </a:r>
            <a:r>
              <a:rPr lang="en-US" sz="1000" b="1" spc="20" dirty="0">
                <a:solidFill>
                  <a:srgbClr val="642200"/>
                </a:solidFill>
                <a:cs typeface="Calibri"/>
              </a:rPr>
              <a:t>a</a:t>
            </a:r>
            <a:r>
              <a:rPr lang="en-US" sz="1000" b="1" spc="15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25" dirty="0">
                <a:solidFill>
                  <a:srgbClr val="642200"/>
                </a:solidFill>
                <a:cs typeface="Calibri"/>
              </a:rPr>
              <a:t>a</a:t>
            </a:r>
            <a:r>
              <a:rPr lang="en-US" sz="1000" b="1" spc="10" dirty="0">
                <a:solidFill>
                  <a:srgbClr val="642200"/>
                </a:solidFill>
                <a:cs typeface="Calibri"/>
              </a:rPr>
              <a:t>r</a:t>
            </a:r>
            <a:r>
              <a:rPr lang="en-US" sz="1000" b="1" spc="20" dirty="0">
                <a:solidFill>
                  <a:srgbClr val="642200"/>
                </a:solidFill>
                <a:cs typeface="Calibri"/>
              </a:rPr>
              <a:t>e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25" dirty="0">
                <a:solidFill>
                  <a:srgbClr val="642200"/>
                </a:solidFill>
                <a:cs typeface="Calibri"/>
              </a:rPr>
              <a:t>the</a:t>
            </a:r>
            <a:r>
              <a:rPr lang="en-US" sz="1000" b="1" spc="10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35" dirty="0">
                <a:solidFill>
                  <a:srgbClr val="642200"/>
                </a:solidFill>
                <a:cs typeface="Calibri"/>
              </a:rPr>
              <a:t>siz</a:t>
            </a:r>
            <a:r>
              <a:rPr lang="en-US" sz="1000" b="1" spc="20" dirty="0">
                <a:solidFill>
                  <a:srgbClr val="642200"/>
                </a:solidFill>
                <a:cs typeface="Calibri"/>
              </a:rPr>
              <a:t>e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25" dirty="0">
                <a:solidFill>
                  <a:srgbClr val="642200"/>
                </a:solidFill>
                <a:cs typeface="Calibri"/>
              </a:rPr>
              <a:t>of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25" dirty="0">
                <a:solidFill>
                  <a:srgbClr val="642200"/>
                </a:solidFill>
                <a:cs typeface="Calibri"/>
              </a:rPr>
              <a:t>the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40" dirty="0">
                <a:solidFill>
                  <a:srgbClr val="642200"/>
                </a:solidFill>
                <a:cs typeface="Calibri"/>
              </a:rPr>
              <a:t>palm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25" dirty="0">
                <a:solidFill>
                  <a:srgbClr val="642200"/>
                </a:solidFill>
                <a:cs typeface="Calibri"/>
              </a:rPr>
              <a:t>of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30" dirty="0">
                <a:solidFill>
                  <a:srgbClr val="642200"/>
                </a:solidFill>
                <a:cs typeface="Calibri"/>
              </a:rPr>
              <a:t>your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45" dirty="0">
                <a:solidFill>
                  <a:srgbClr val="642200"/>
                </a:solidFill>
                <a:cs typeface="Calibri"/>
              </a:rPr>
              <a:t>hand</a:t>
            </a:r>
            <a:endParaRPr lang="en-US" sz="1000" dirty="0">
              <a:solidFill>
                <a:prstClr val="black"/>
              </a:solidFill>
              <a:cs typeface="Calibri"/>
            </a:endParaRPr>
          </a:p>
          <a:p>
            <a:pPr marL="1270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00" b="1" spc="25" dirty="0">
                <a:solidFill>
                  <a:srgbClr val="642200"/>
                </a:solidFill>
                <a:latin typeface="Trebuchet MS"/>
                <a:cs typeface="Trebuchet MS"/>
              </a:rPr>
              <a:t>I</a:t>
            </a:r>
            <a:r>
              <a:rPr lang="en-US" sz="1200" b="1" spc="-5" dirty="0">
                <a:solidFill>
                  <a:srgbClr val="642200"/>
                </a:solidFill>
                <a:latin typeface="Trebuchet MS"/>
                <a:cs typeface="Trebuchet MS"/>
              </a:rPr>
              <a:t>n</a:t>
            </a:r>
            <a:r>
              <a:rPr lang="en-US" sz="1200" b="1" spc="100" dirty="0">
                <a:solidFill>
                  <a:srgbClr val="642200"/>
                </a:solidFill>
                <a:latin typeface="Trebuchet MS"/>
                <a:cs typeface="Trebuchet MS"/>
              </a:rPr>
              <a:t>g</a:t>
            </a:r>
            <a:r>
              <a:rPr lang="en-US" sz="1200" b="1" spc="-45" dirty="0">
                <a:solidFill>
                  <a:srgbClr val="642200"/>
                </a:solidFill>
                <a:latin typeface="Trebuchet MS"/>
                <a:cs typeface="Trebuchet MS"/>
              </a:rPr>
              <a:t>r</a:t>
            </a:r>
            <a:r>
              <a:rPr lang="en-US" sz="1200" b="1" spc="-50" dirty="0">
                <a:solidFill>
                  <a:srgbClr val="642200"/>
                </a:solidFill>
                <a:latin typeface="Trebuchet MS"/>
                <a:cs typeface="Trebuchet MS"/>
              </a:rPr>
              <a:t>e</a:t>
            </a:r>
            <a:r>
              <a:rPr lang="en-US" sz="1200" b="1" spc="20" dirty="0">
                <a:solidFill>
                  <a:srgbClr val="642200"/>
                </a:solidFill>
                <a:latin typeface="Trebuchet MS"/>
                <a:cs typeface="Trebuchet MS"/>
              </a:rPr>
              <a:t>d</a:t>
            </a:r>
            <a:r>
              <a:rPr lang="en-US" sz="1200" b="1" spc="-25" dirty="0">
                <a:solidFill>
                  <a:srgbClr val="642200"/>
                </a:solidFill>
                <a:latin typeface="Trebuchet MS"/>
                <a:cs typeface="Trebuchet MS"/>
              </a:rPr>
              <a:t>i</a:t>
            </a:r>
            <a:r>
              <a:rPr lang="en-US" sz="1200" b="1" spc="-50" dirty="0">
                <a:solidFill>
                  <a:srgbClr val="642200"/>
                </a:solidFill>
                <a:latin typeface="Trebuchet MS"/>
                <a:cs typeface="Trebuchet MS"/>
              </a:rPr>
              <a:t>e</a:t>
            </a:r>
            <a:r>
              <a:rPr lang="en-US" sz="1200" b="1" spc="-10" dirty="0">
                <a:solidFill>
                  <a:srgbClr val="642200"/>
                </a:solidFill>
                <a:latin typeface="Trebuchet MS"/>
                <a:cs typeface="Trebuchet MS"/>
              </a:rPr>
              <a:t>n</a:t>
            </a:r>
            <a:r>
              <a:rPr lang="en-US" sz="1200" b="1" spc="-20" dirty="0">
                <a:solidFill>
                  <a:srgbClr val="642200"/>
                </a:solidFill>
                <a:latin typeface="Trebuchet MS"/>
                <a:cs typeface="Trebuchet MS"/>
              </a:rPr>
              <a:t>t</a:t>
            </a:r>
            <a:r>
              <a:rPr lang="en-US" sz="1200" b="1" spc="20" dirty="0">
                <a:solidFill>
                  <a:srgbClr val="642200"/>
                </a:solidFill>
                <a:latin typeface="Trebuchet MS"/>
                <a:cs typeface="Trebuchet MS"/>
              </a:rPr>
              <a:t>s</a:t>
            </a:r>
            <a:endParaRPr lang="en-US" sz="1200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52400" marR="20320" lvl="0" indent="-114300">
              <a:lnSpc>
                <a:spcPct val="100000"/>
              </a:lnSpc>
              <a:spcBef>
                <a:spcPts val="160"/>
              </a:spcBef>
              <a:buClr>
                <a:srgbClr val="642200"/>
              </a:buClr>
              <a:buFont typeface="PMingLiU"/>
              <a:buChar char="◆"/>
              <a:tabLst>
                <a:tab pos="152400" algn="l"/>
              </a:tabLst>
            </a:pPr>
            <a:r>
              <a:rPr lang="en-US" sz="1000" b="1" spc="45" dirty="0">
                <a:solidFill>
                  <a:srgbClr val="642200"/>
                </a:solidFill>
                <a:cs typeface="Calibri"/>
              </a:rPr>
              <a:t>1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55" dirty="0">
                <a:solidFill>
                  <a:srgbClr val="642200"/>
                </a:solidFill>
                <a:cs typeface="Calibri"/>
              </a:rPr>
              <a:t>p</a:t>
            </a:r>
            <a:r>
              <a:rPr lang="en-US" sz="1000" b="1" spc="40" dirty="0">
                <a:solidFill>
                  <a:srgbClr val="642200"/>
                </a:solidFill>
                <a:cs typeface="Calibri"/>
              </a:rPr>
              <a:t>ound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10" dirty="0">
                <a:solidFill>
                  <a:srgbClr val="642200"/>
                </a:solidFill>
                <a:cs typeface="Calibri"/>
              </a:rPr>
              <a:t>c</a:t>
            </a:r>
            <a:r>
              <a:rPr lang="en-US" sz="1000" b="1" spc="35" dirty="0">
                <a:solidFill>
                  <a:srgbClr val="642200"/>
                </a:solidFill>
                <a:cs typeface="Calibri"/>
              </a:rPr>
              <a:t>o</a:t>
            </a:r>
            <a:r>
              <a:rPr lang="en-US" sz="1000" b="1" spc="45" dirty="0">
                <a:solidFill>
                  <a:srgbClr val="642200"/>
                </a:solidFill>
                <a:cs typeface="Calibri"/>
              </a:rPr>
              <a:t>o</a:t>
            </a:r>
            <a:r>
              <a:rPr lang="en-US" sz="1000" b="1" spc="25" dirty="0">
                <a:solidFill>
                  <a:srgbClr val="642200"/>
                </a:solidFill>
                <a:cs typeface="Calibri"/>
              </a:rPr>
              <a:t>k</a:t>
            </a:r>
            <a:r>
              <a:rPr lang="en-US" sz="1000" b="1" spc="40" dirty="0">
                <a:solidFill>
                  <a:srgbClr val="642200"/>
                </a:solidFill>
                <a:cs typeface="Calibri"/>
              </a:rPr>
              <a:t>ed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35" dirty="0">
                <a:solidFill>
                  <a:srgbClr val="642200"/>
                </a:solidFill>
                <a:cs typeface="Calibri"/>
              </a:rPr>
              <a:t>salmon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30" dirty="0">
                <a:solidFill>
                  <a:srgbClr val="642200"/>
                </a:solidFill>
                <a:cs typeface="Calibri"/>
              </a:rPr>
              <a:t>or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45" dirty="0">
                <a:solidFill>
                  <a:srgbClr val="642200"/>
                </a:solidFill>
                <a:cs typeface="Calibri"/>
              </a:rPr>
              <a:t>1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25" dirty="0">
                <a:solidFill>
                  <a:srgbClr val="642200"/>
                </a:solidFill>
                <a:cs typeface="Calibri"/>
              </a:rPr>
              <a:t>c</a:t>
            </a:r>
            <a:r>
              <a:rPr lang="en-US" sz="1000" b="1" spc="40" dirty="0">
                <a:solidFill>
                  <a:srgbClr val="642200"/>
                </a:solidFill>
                <a:cs typeface="Calibri"/>
              </a:rPr>
              <a:t>an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25" dirty="0">
                <a:solidFill>
                  <a:srgbClr val="642200"/>
                </a:solidFill>
                <a:cs typeface="Calibri"/>
              </a:rPr>
              <a:t>of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30" dirty="0">
                <a:solidFill>
                  <a:srgbClr val="642200"/>
                </a:solidFill>
                <a:cs typeface="Calibri"/>
              </a:rPr>
              <a:t>salmon,</a:t>
            </a:r>
            <a:r>
              <a:rPr lang="en-US" sz="1000" b="1" spc="1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45" dirty="0">
                <a:solidFill>
                  <a:srgbClr val="642200"/>
                </a:solidFill>
                <a:cs typeface="Calibri"/>
              </a:rPr>
              <a:t>d</a:t>
            </a:r>
            <a:r>
              <a:rPr lang="en-US" sz="1000" b="1" spc="15" dirty="0">
                <a:solidFill>
                  <a:srgbClr val="642200"/>
                </a:solidFill>
                <a:cs typeface="Calibri"/>
              </a:rPr>
              <a:t>r</a:t>
            </a:r>
            <a:r>
              <a:rPr lang="en-US" sz="1000" b="1" spc="35" dirty="0">
                <a:solidFill>
                  <a:srgbClr val="642200"/>
                </a:solidFill>
                <a:cs typeface="Calibri"/>
              </a:rPr>
              <a:t>ained</a:t>
            </a:r>
            <a:endParaRPr lang="en-US" sz="1000" dirty="0">
              <a:solidFill>
                <a:prstClr val="black"/>
              </a:solidFill>
              <a:cs typeface="Calibri"/>
            </a:endParaRPr>
          </a:p>
          <a:p>
            <a:pPr marL="152400" lvl="0" indent="-114300">
              <a:lnSpc>
                <a:spcPct val="100000"/>
              </a:lnSpc>
              <a:spcBef>
                <a:spcPts val="400"/>
              </a:spcBef>
              <a:buClr>
                <a:srgbClr val="642200"/>
              </a:buClr>
              <a:buFont typeface="PMingLiU"/>
              <a:buChar char="◆"/>
              <a:tabLst>
                <a:tab pos="152400" algn="l"/>
              </a:tabLst>
            </a:pPr>
            <a:r>
              <a:rPr lang="en-US" sz="1000" b="1" spc="-5" dirty="0">
                <a:solidFill>
                  <a:srgbClr val="642200"/>
                </a:solidFill>
                <a:cs typeface="Calibri"/>
              </a:rPr>
              <a:t>1/3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40" dirty="0">
                <a:solidFill>
                  <a:srgbClr val="642200"/>
                </a:solidFill>
                <a:cs typeface="Calibri"/>
              </a:rPr>
              <a:t>cup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25" dirty="0">
                <a:solidFill>
                  <a:srgbClr val="642200"/>
                </a:solidFill>
                <a:cs typeface="Calibri"/>
              </a:rPr>
              <a:t>finely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45" dirty="0">
                <a:solidFill>
                  <a:srgbClr val="642200"/>
                </a:solidFill>
                <a:cs typeface="Calibri"/>
              </a:rPr>
              <a:t>chopp</a:t>
            </a:r>
            <a:r>
              <a:rPr lang="en-US" sz="1000" b="1" spc="40" dirty="0">
                <a:solidFill>
                  <a:srgbClr val="642200"/>
                </a:solidFill>
                <a:cs typeface="Calibri"/>
              </a:rPr>
              <a:t>ed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35" dirty="0">
                <a:solidFill>
                  <a:srgbClr val="642200"/>
                </a:solidFill>
                <a:cs typeface="Calibri"/>
              </a:rPr>
              <a:t>onion</a:t>
            </a:r>
            <a:endParaRPr lang="en-US" sz="1000" dirty="0">
              <a:solidFill>
                <a:prstClr val="black"/>
              </a:solidFill>
              <a:cs typeface="Calibri"/>
            </a:endParaRPr>
          </a:p>
          <a:p>
            <a:pPr marL="152400" lvl="0" indent="-114300">
              <a:lnSpc>
                <a:spcPct val="100000"/>
              </a:lnSpc>
              <a:spcBef>
                <a:spcPts val="400"/>
              </a:spcBef>
              <a:buClr>
                <a:srgbClr val="642200"/>
              </a:buClr>
              <a:buFont typeface="PMingLiU"/>
              <a:buChar char="◆"/>
              <a:tabLst>
                <a:tab pos="152400" algn="l"/>
              </a:tabLst>
            </a:pPr>
            <a:r>
              <a:rPr lang="en-US" sz="1000" b="1" spc="45" dirty="0">
                <a:solidFill>
                  <a:srgbClr val="642200"/>
                </a:solidFill>
                <a:cs typeface="Calibri"/>
              </a:rPr>
              <a:t>1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80" dirty="0">
                <a:solidFill>
                  <a:srgbClr val="642200"/>
                </a:solidFill>
                <a:cs typeface="Calibri"/>
              </a:rPr>
              <a:t>egg</a:t>
            </a:r>
            <a:endParaRPr lang="en-US" sz="1000" dirty="0">
              <a:solidFill>
                <a:prstClr val="black"/>
              </a:solidFill>
              <a:cs typeface="Calibri"/>
            </a:endParaRPr>
          </a:p>
          <a:p>
            <a:pPr marL="152400" lvl="0" indent="-114300">
              <a:lnSpc>
                <a:spcPct val="100000"/>
              </a:lnSpc>
              <a:spcBef>
                <a:spcPts val="400"/>
              </a:spcBef>
              <a:buClr>
                <a:srgbClr val="642200"/>
              </a:buClr>
              <a:buFont typeface="PMingLiU"/>
              <a:buChar char="◆"/>
              <a:tabLst>
                <a:tab pos="152400" algn="l"/>
              </a:tabLst>
            </a:pPr>
            <a:r>
              <a:rPr lang="en-US" sz="1000" b="1" spc="45" dirty="0">
                <a:solidFill>
                  <a:srgbClr val="642200"/>
                </a:solidFill>
                <a:cs typeface="Calibri"/>
              </a:rPr>
              <a:t>5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30" dirty="0">
                <a:solidFill>
                  <a:srgbClr val="642200"/>
                </a:solidFill>
                <a:cs typeface="Calibri"/>
              </a:rPr>
              <a:t>saltines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25" dirty="0">
                <a:solidFill>
                  <a:srgbClr val="642200"/>
                </a:solidFill>
                <a:cs typeface="Calibri"/>
              </a:rPr>
              <a:t>c</a:t>
            </a:r>
            <a:r>
              <a:rPr lang="en-US" sz="1000" b="1" spc="5" dirty="0">
                <a:solidFill>
                  <a:srgbClr val="642200"/>
                </a:solidFill>
                <a:cs typeface="Calibri"/>
              </a:rPr>
              <a:t>r</a:t>
            </a:r>
            <a:r>
              <a:rPr lang="en-US" sz="1000" b="1" spc="40" dirty="0">
                <a:solidFill>
                  <a:srgbClr val="642200"/>
                </a:solidFill>
                <a:cs typeface="Calibri"/>
              </a:rPr>
              <a:t>ac</a:t>
            </a:r>
            <a:r>
              <a:rPr lang="en-US" sz="1000" b="1" spc="25" dirty="0">
                <a:solidFill>
                  <a:srgbClr val="642200"/>
                </a:solidFill>
                <a:cs typeface="Calibri"/>
              </a:rPr>
              <a:t>ker</a:t>
            </a:r>
            <a:r>
              <a:rPr lang="en-US" sz="1000" b="1" spc="10" dirty="0">
                <a:solidFill>
                  <a:srgbClr val="642200"/>
                </a:solidFill>
                <a:cs typeface="Calibri"/>
              </a:rPr>
              <a:t>s</a:t>
            </a:r>
            <a:r>
              <a:rPr lang="en-US" sz="1000" b="1" dirty="0">
                <a:solidFill>
                  <a:srgbClr val="642200"/>
                </a:solidFill>
                <a:cs typeface="Calibri"/>
              </a:rPr>
              <a:t>,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25" dirty="0">
                <a:solidFill>
                  <a:srgbClr val="642200"/>
                </a:solidFill>
                <a:cs typeface="Calibri"/>
              </a:rPr>
              <a:t>c</a:t>
            </a:r>
            <a:r>
              <a:rPr lang="en-US" sz="1000" b="1" spc="15" dirty="0">
                <a:solidFill>
                  <a:srgbClr val="642200"/>
                </a:solidFill>
                <a:cs typeface="Calibri"/>
              </a:rPr>
              <a:t>r</a:t>
            </a:r>
            <a:r>
              <a:rPr lang="en-US" sz="1000" b="1" spc="40" dirty="0">
                <a:solidFill>
                  <a:srgbClr val="642200"/>
                </a:solidFill>
                <a:cs typeface="Calibri"/>
              </a:rPr>
              <a:t>ushed</a:t>
            </a:r>
            <a:endParaRPr lang="en-US" sz="1000" dirty="0">
              <a:solidFill>
                <a:prstClr val="black"/>
              </a:solidFill>
              <a:cs typeface="Calibri"/>
            </a:endParaRPr>
          </a:p>
          <a:p>
            <a:pPr marL="152400" marR="89535" lvl="0" indent="-114300">
              <a:lnSpc>
                <a:spcPct val="100000"/>
              </a:lnSpc>
              <a:spcBef>
                <a:spcPts val="400"/>
              </a:spcBef>
              <a:buClr>
                <a:srgbClr val="642200"/>
              </a:buClr>
              <a:buFont typeface="PMingLiU"/>
              <a:buChar char="◆"/>
              <a:tabLst>
                <a:tab pos="152400" algn="l"/>
              </a:tabLst>
            </a:pPr>
            <a:r>
              <a:rPr lang="en-US" sz="1000" b="1" spc="-5" dirty="0">
                <a:solidFill>
                  <a:srgbClr val="642200"/>
                </a:solidFill>
                <a:cs typeface="Calibri"/>
              </a:rPr>
              <a:t>1/2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10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spc="35" dirty="0">
                <a:solidFill>
                  <a:srgbClr val="642200"/>
                </a:solidFill>
                <a:cs typeface="Calibri"/>
              </a:rPr>
              <a:t>easpo</a:t>
            </a:r>
            <a:r>
              <a:rPr lang="en-US" sz="1000" b="1" spc="40" dirty="0">
                <a:solidFill>
                  <a:srgbClr val="642200"/>
                </a:solidFill>
                <a:cs typeface="Calibri"/>
              </a:rPr>
              <a:t>on</a:t>
            </a:r>
            <a:r>
              <a:rPr lang="en-US" sz="1000" b="1" spc="-65" dirty="0">
                <a:solidFill>
                  <a:srgbClr val="642200"/>
                </a:solidFill>
                <a:cs typeface="Calibri"/>
              </a:rPr>
              <a:t> W</a:t>
            </a:r>
            <a:r>
              <a:rPr lang="en-US" sz="1000" b="1" spc="35" dirty="0">
                <a:solidFill>
                  <a:srgbClr val="642200"/>
                </a:solidFill>
                <a:cs typeface="Calibri"/>
              </a:rPr>
              <a:t>o</a:t>
            </a:r>
            <a:r>
              <a:rPr lang="en-US" sz="1000" b="1" spc="10" dirty="0">
                <a:solidFill>
                  <a:srgbClr val="642200"/>
                </a:solidFill>
                <a:cs typeface="Calibri"/>
              </a:rPr>
              <a:t>rc</a:t>
            </a:r>
            <a:r>
              <a:rPr lang="en-US" sz="1000" b="1" spc="25" dirty="0">
                <a:solidFill>
                  <a:srgbClr val="642200"/>
                </a:solidFill>
                <a:cs typeface="Calibri"/>
              </a:rPr>
              <a:t>es</a:t>
            </a:r>
            <a:r>
              <a:rPr lang="en-US" sz="1000" b="1" spc="15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spc="25" dirty="0">
                <a:solidFill>
                  <a:srgbClr val="642200"/>
                </a:solidFill>
                <a:cs typeface="Calibri"/>
              </a:rPr>
              <a:t>ershi</a:t>
            </a:r>
            <a:r>
              <a:rPr lang="en-US" sz="1000" b="1" spc="10" dirty="0">
                <a:solidFill>
                  <a:srgbClr val="642200"/>
                </a:solidFill>
                <a:cs typeface="Calibri"/>
              </a:rPr>
              <a:t>r</a:t>
            </a:r>
            <a:r>
              <a:rPr lang="en-US" sz="1000" b="1" spc="20" dirty="0">
                <a:solidFill>
                  <a:srgbClr val="642200"/>
                </a:solidFill>
                <a:cs typeface="Calibri"/>
              </a:rPr>
              <a:t>e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35" dirty="0">
                <a:solidFill>
                  <a:srgbClr val="642200"/>
                </a:solidFill>
                <a:cs typeface="Calibri"/>
              </a:rPr>
              <a:t>sau</a:t>
            </a:r>
            <a:r>
              <a:rPr lang="en-US" sz="1000" b="1" spc="15" dirty="0">
                <a:solidFill>
                  <a:srgbClr val="642200"/>
                </a:solidFill>
                <a:cs typeface="Calibri"/>
              </a:rPr>
              <a:t>c</a:t>
            </a:r>
            <a:r>
              <a:rPr lang="en-US" sz="1000" b="1" spc="20" dirty="0">
                <a:solidFill>
                  <a:srgbClr val="642200"/>
                </a:solidFill>
                <a:cs typeface="Calibri"/>
              </a:rPr>
              <a:t>e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</a:p>
          <a:p>
            <a:pPr marL="152400" marR="89535" lvl="0" indent="-114300">
              <a:lnSpc>
                <a:spcPct val="100000"/>
              </a:lnSpc>
              <a:spcBef>
                <a:spcPts val="400"/>
              </a:spcBef>
              <a:buClr>
                <a:srgbClr val="642200"/>
              </a:buClr>
              <a:buFont typeface="PMingLiU"/>
              <a:buChar char="◆"/>
              <a:tabLst>
                <a:tab pos="152400" algn="l"/>
              </a:tabLst>
            </a:pPr>
            <a:r>
              <a:rPr lang="en-US" sz="1000" b="1" spc="-5" dirty="0">
                <a:solidFill>
                  <a:srgbClr val="642200"/>
                </a:solidFill>
                <a:cs typeface="Calibri"/>
              </a:rPr>
              <a:t>1/4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10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spc="35" dirty="0">
                <a:solidFill>
                  <a:srgbClr val="642200"/>
                </a:solidFill>
                <a:cs typeface="Calibri"/>
              </a:rPr>
              <a:t>easpo</a:t>
            </a:r>
            <a:r>
              <a:rPr lang="en-US" sz="1000" b="1" spc="40" dirty="0">
                <a:solidFill>
                  <a:srgbClr val="642200"/>
                </a:solidFill>
                <a:cs typeface="Calibri"/>
              </a:rPr>
              <a:t>on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25" dirty="0">
                <a:solidFill>
                  <a:srgbClr val="642200"/>
                </a:solidFill>
                <a:cs typeface="Calibri"/>
              </a:rPr>
              <a:t>salt</a:t>
            </a:r>
            <a:endParaRPr lang="en-US" sz="1000" dirty="0">
              <a:solidFill>
                <a:prstClr val="black"/>
              </a:solidFill>
              <a:cs typeface="Calibri"/>
            </a:endParaRPr>
          </a:p>
          <a:p>
            <a:pPr marL="152400" lvl="0" indent="-114300">
              <a:lnSpc>
                <a:spcPct val="100000"/>
              </a:lnSpc>
              <a:spcBef>
                <a:spcPts val="400"/>
              </a:spcBef>
              <a:buClr>
                <a:srgbClr val="642200"/>
              </a:buClr>
              <a:buFont typeface="PMingLiU"/>
              <a:buChar char="◆"/>
              <a:tabLst>
                <a:tab pos="152400" algn="l"/>
              </a:tabLst>
            </a:pPr>
            <a:r>
              <a:rPr lang="en-US" sz="1000" b="1" spc="-5" dirty="0">
                <a:solidFill>
                  <a:srgbClr val="642200"/>
                </a:solidFill>
                <a:cs typeface="Calibri"/>
              </a:rPr>
              <a:t>1/8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10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spc="35" dirty="0">
                <a:solidFill>
                  <a:srgbClr val="642200"/>
                </a:solidFill>
                <a:cs typeface="Calibri"/>
              </a:rPr>
              <a:t>easpo</a:t>
            </a:r>
            <a:r>
              <a:rPr lang="en-US" sz="1000" b="1" spc="40" dirty="0">
                <a:solidFill>
                  <a:srgbClr val="642200"/>
                </a:solidFill>
                <a:cs typeface="Calibri"/>
              </a:rPr>
              <a:t>on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55" dirty="0">
                <a:solidFill>
                  <a:srgbClr val="642200"/>
                </a:solidFill>
                <a:cs typeface="Calibri"/>
              </a:rPr>
              <a:t>p</a:t>
            </a:r>
            <a:r>
              <a:rPr lang="en-US" sz="1000" b="1" spc="45" dirty="0">
                <a:solidFill>
                  <a:srgbClr val="642200"/>
                </a:solidFill>
                <a:cs typeface="Calibri"/>
              </a:rPr>
              <a:t>epp</a:t>
            </a:r>
            <a:r>
              <a:rPr lang="en-US" sz="1000" b="1" spc="20" dirty="0">
                <a:solidFill>
                  <a:srgbClr val="642200"/>
                </a:solidFill>
                <a:cs typeface="Calibri"/>
              </a:rPr>
              <a:t>er</a:t>
            </a:r>
            <a:endParaRPr lang="en-US" sz="1000" dirty="0">
              <a:solidFill>
                <a:prstClr val="black"/>
              </a:solidFill>
              <a:cs typeface="Calibri"/>
            </a:endParaRPr>
          </a:p>
          <a:p>
            <a:pPr marL="152400" lvl="0" indent="-114300">
              <a:lnSpc>
                <a:spcPct val="100000"/>
              </a:lnSpc>
              <a:spcBef>
                <a:spcPts val="400"/>
              </a:spcBef>
              <a:buClr>
                <a:srgbClr val="642200"/>
              </a:buClr>
              <a:buFont typeface="PMingLiU"/>
              <a:buChar char="◆"/>
              <a:tabLst>
                <a:tab pos="152400" algn="l"/>
              </a:tabLst>
            </a:pPr>
            <a:r>
              <a:rPr lang="en-US" sz="1000" b="1" spc="45" dirty="0">
                <a:solidFill>
                  <a:srgbClr val="642200"/>
                </a:solidFill>
                <a:cs typeface="Calibri"/>
              </a:rPr>
              <a:t>2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10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spc="35" dirty="0">
                <a:solidFill>
                  <a:srgbClr val="642200"/>
                </a:solidFill>
                <a:cs typeface="Calibri"/>
              </a:rPr>
              <a:t>easpoons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35" dirty="0">
                <a:solidFill>
                  <a:srgbClr val="642200"/>
                </a:solidFill>
                <a:cs typeface="Calibri"/>
              </a:rPr>
              <a:t>but</a:t>
            </a:r>
            <a:r>
              <a:rPr lang="en-US" sz="1000" b="1" spc="20" dirty="0">
                <a:solidFill>
                  <a:srgbClr val="642200"/>
                </a:solidFill>
                <a:cs typeface="Calibri"/>
              </a:rPr>
              <a:t>ter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30" dirty="0">
                <a:solidFill>
                  <a:srgbClr val="642200"/>
                </a:solidFill>
                <a:cs typeface="Calibri"/>
              </a:rPr>
              <a:t>or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35" dirty="0">
                <a:solidFill>
                  <a:srgbClr val="642200"/>
                </a:solidFill>
                <a:cs typeface="Calibri"/>
              </a:rPr>
              <a:t>ma</a:t>
            </a:r>
            <a:r>
              <a:rPr lang="en-US" sz="1000" b="1" spc="10" dirty="0">
                <a:solidFill>
                  <a:srgbClr val="642200"/>
                </a:solidFill>
                <a:cs typeface="Calibri"/>
              </a:rPr>
              <a:t>r</a:t>
            </a:r>
            <a:r>
              <a:rPr lang="en-US" sz="1000" b="1" spc="40" dirty="0">
                <a:solidFill>
                  <a:srgbClr val="642200"/>
                </a:solidFill>
                <a:cs typeface="Calibri"/>
              </a:rPr>
              <a:t>garine</a:t>
            </a:r>
            <a:endParaRPr lang="en-US" sz="1000" dirty="0">
              <a:solidFill>
                <a:prstClr val="black"/>
              </a:solidFill>
              <a:cs typeface="Calibri"/>
            </a:endParaRPr>
          </a:p>
          <a:p>
            <a:pPr marL="12700" lv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200" b="1" spc="70" dirty="0">
                <a:solidFill>
                  <a:srgbClr val="642200"/>
                </a:solidFill>
                <a:latin typeface="Trebuchet MS"/>
                <a:cs typeface="Trebuchet MS"/>
              </a:rPr>
              <a:t>D</a:t>
            </a:r>
            <a:r>
              <a:rPr lang="en-US" sz="1200" b="1" spc="-20" dirty="0">
                <a:solidFill>
                  <a:srgbClr val="642200"/>
                </a:solidFill>
                <a:latin typeface="Trebuchet MS"/>
                <a:cs typeface="Trebuchet MS"/>
              </a:rPr>
              <a:t>i</a:t>
            </a:r>
            <a:r>
              <a:rPr lang="en-US" sz="1200" b="1" spc="-45" dirty="0">
                <a:solidFill>
                  <a:srgbClr val="642200"/>
                </a:solidFill>
                <a:latin typeface="Trebuchet MS"/>
                <a:cs typeface="Trebuchet MS"/>
              </a:rPr>
              <a:t>r</a:t>
            </a:r>
            <a:r>
              <a:rPr lang="en-US" sz="1200" b="1" spc="-65" dirty="0">
                <a:solidFill>
                  <a:srgbClr val="642200"/>
                </a:solidFill>
                <a:latin typeface="Trebuchet MS"/>
                <a:cs typeface="Trebuchet MS"/>
              </a:rPr>
              <a:t>e</a:t>
            </a:r>
            <a:r>
              <a:rPr lang="en-US" sz="1200" b="1" spc="-55" dirty="0">
                <a:solidFill>
                  <a:srgbClr val="642200"/>
                </a:solidFill>
                <a:latin typeface="Trebuchet MS"/>
                <a:cs typeface="Trebuchet MS"/>
              </a:rPr>
              <a:t>c</a:t>
            </a:r>
            <a:r>
              <a:rPr lang="en-US" sz="1200" b="1" spc="-20" dirty="0">
                <a:solidFill>
                  <a:srgbClr val="642200"/>
                </a:solidFill>
                <a:latin typeface="Trebuchet MS"/>
                <a:cs typeface="Trebuchet MS"/>
              </a:rPr>
              <a:t>t</a:t>
            </a:r>
            <a:r>
              <a:rPr lang="en-US" sz="1200" b="1" spc="-25" dirty="0">
                <a:solidFill>
                  <a:srgbClr val="642200"/>
                </a:solidFill>
                <a:latin typeface="Trebuchet MS"/>
                <a:cs typeface="Trebuchet MS"/>
              </a:rPr>
              <a:t>i</a:t>
            </a:r>
            <a:r>
              <a:rPr lang="en-US" sz="1200" b="1" spc="15" dirty="0">
                <a:solidFill>
                  <a:srgbClr val="642200"/>
                </a:solidFill>
                <a:latin typeface="Trebuchet MS"/>
                <a:cs typeface="Trebuchet MS"/>
              </a:rPr>
              <a:t>o</a:t>
            </a:r>
            <a:r>
              <a:rPr lang="en-US" sz="1200" b="1" dirty="0">
                <a:solidFill>
                  <a:srgbClr val="642200"/>
                </a:solidFill>
                <a:latin typeface="Trebuchet MS"/>
                <a:cs typeface="Trebuchet MS"/>
              </a:rPr>
              <a:t>n</a:t>
            </a:r>
            <a:r>
              <a:rPr lang="en-US" sz="1200" b="1" spc="20" dirty="0">
                <a:solidFill>
                  <a:srgbClr val="642200"/>
                </a:solidFill>
                <a:latin typeface="Trebuchet MS"/>
                <a:cs typeface="Trebuchet MS"/>
              </a:rPr>
              <a:t>s</a:t>
            </a:r>
            <a:endParaRPr lang="en-US" sz="1200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2700" marR="6350" lvl="0" indent="0">
              <a:lnSpc>
                <a:spcPct val="125000"/>
              </a:lnSpc>
              <a:spcBef>
                <a:spcPts val="160"/>
              </a:spcBef>
              <a:buNone/>
            </a:pPr>
            <a:r>
              <a:rPr lang="en-US" sz="1000" b="1" spc="15" dirty="0">
                <a:solidFill>
                  <a:srgbClr val="642200"/>
                </a:solidFill>
                <a:cs typeface="Calibri"/>
              </a:rPr>
              <a:t>I</a:t>
            </a:r>
            <a:r>
              <a:rPr lang="en-US" sz="1000" b="1" spc="45" dirty="0">
                <a:solidFill>
                  <a:srgbClr val="642200"/>
                </a:solidFill>
                <a:cs typeface="Calibri"/>
              </a:rPr>
              <a:t>n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25" dirty="0">
                <a:solidFill>
                  <a:srgbClr val="642200"/>
                </a:solidFill>
                <a:cs typeface="Calibri"/>
              </a:rPr>
              <a:t>a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55" dirty="0">
                <a:solidFill>
                  <a:srgbClr val="642200"/>
                </a:solidFill>
                <a:cs typeface="Calibri"/>
              </a:rPr>
              <a:t>b</a:t>
            </a:r>
            <a:r>
              <a:rPr lang="en-US" sz="1000" b="1" spc="25" dirty="0">
                <a:solidFill>
                  <a:srgbClr val="642200"/>
                </a:solidFill>
                <a:cs typeface="Calibri"/>
              </a:rPr>
              <a:t>ow</a:t>
            </a:r>
            <a:r>
              <a:rPr lang="en-US" sz="1000" b="1" spc="-5" dirty="0">
                <a:solidFill>
                  <a:srgbClr val="642200"/>
                </a:solidFill>
                <a:cs typeface="Calibri"/>
              </a:rPr>
              <a:t>l</a:t>
            </a:r>
            <a:r>
              <a:rPr lang="en-US" sz="1000" b="1" dirty="0">
                <a:solidFill>
                  <a:srgbClr val="642200"/>
                </a:solidFill>
                <a:cs typeface="Calibri"/>
              </a:rPr>
              <a:t>,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10" dirty="0">
                <a:solidFill>
                  <a:srgbClr val="642200"/>
                </a:solidFill>
                <a:cs typeface="Calibri"/>
              </a:rPr>
              <a:t>c</a:t>
            </a:r>
            <a:r>
              <a:rPr lang="en-US" sz="1000" b="1" spc="35" dirty="0">
                <a:solidFill>
                  <a:srgbClr val="642200"/>
                </a:solidFill>
                <a:cs typeface="Calibri"/>
              </a:rPr>
              <a:t>ombine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25" dirty="0">
                <a:solidFill>
                  <a:srgbClr val="642200"/>
                </a:solidFill>
                <a:cs typeface="Calibri"/>
              </a:rPr>
              <a:t>the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20" dirty="0">
                <a:solidFill>
                  <a:srgbClr val="642200"/>
                </a:solidFill>
                <a:cs typeface="Calibri"/>
              </a:rPr>
              <a:t>first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20" dirty="0">
                <a:solidFill>
                  <a:srgbClr val="642200"/>
                </a:solidFill>
                <a:cs typeface="Calibri"/>
              </a:rPr>
              <a:t>se</a:t>
            </a:r>
            <a:r>
              <a:rPr lang="en-US" sz="1000" b="1" spc="40" dirty="0">
                <a:solidFill>
                  <a:srgbClr val="642200"/>
                </a:solidFill>
                <a:cs typeface="Calibri"/>
              </a:rPr>
              <a:t>v</a:t>
            </a:r>
            <a:r>
              <a:rPr lang="en-US" sz="1000" b="1" spc="35" dirty="0">
                <a:solidFill>
                  <a:srgbClr val="642200"/>
                </a:solidFill>
                <a:cs typeface="Calibri"/>
              </a:rPr>
              <a:t>en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50" dirty="0">
                <a:solidFill>
                  <a:srgbClr val="642200"/>
                </a:solidFill>
                <a:cs typeface="Calibri"/>
              </a:rPr>
              <a:t>ing</a:t>
            </a:r>
            <a:r>
              <a:rPr lang="en-US" sz="1000" b="1" spc="35" dirty="0">
                <a:solidFill>
                  <a:srgbClr val="642200"/>
                </a:solidFill>
                <a:cs typeface="Calibri"/>
              </a:rPr>
              <a:t>r</a:t>
            </a:r>
            <a:r>
              <a:rPr lang="en-US" sz="1000" b="1" spc="30" dirty="0">
                <a:solidFill>
                  <a:srgbClr val="642200"/>
                </a:solidFill>
                <a:cs typeface="Calibri"/>
              </a:rPr>
              <a:t>edie</a:t>
            </a:r>
            <a:r>
              <a:rPr lang="en-US" sz="1000" b="1" spc="25" dirty="0">
                <a:solidFill>
                  <a:srgbClr val="642200"/>
                </a:solidFill>
                <a:cs typeface="Calibri"/>
              </a:rPr>
              <a:t>n</a:t>
            </a:r>
            <a:r>
              <a:rPr lang="en-US" sz="1000" b="1" spc="10" dirty="0">
                <a:solidFill>
                  <a:srgbClr val="642200"/>
                </a:solidFill>
                <a:cs typeface="Calibri"/>
              </a:rPr>
              <a:t>ts;</a:t>
            </a:r>
            <a:r>
              <a:rPr lang="en-US" sz="1000" b="1" spc="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40" dirty="0">
                <a:solidFill>
                  <a:srgbClr val="642200"/>
                </a:solidFill>
                <a:cs typeface="Calibri"/>
              </a:rPr>
              <a:t>mix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-10" dirty="0">
                <a:solidFill>
                  <a:srgbClr val="642200"/>
                </a:solidFill>
                <a:cs typeface="Calibri"/>
              </a:rPr>
              <a:t>w</a:t>
            </a:r>
            <a:r>
              <a:rPr lang="en-US" sz="1000" b="1" spc="30" dirty="0">
                <a:solidFill>
                  <a:srgbClr val="642200"/>
                </a:solidFill>
                <a:cs typeface="Calibri"/>
              </a:rPr>
              <a:t>el</a:t>
            </a:r>
            <a:r>
              <a:rPr lang="en-US" sz="1000" b="1" spc="5" dirty="0">
                <a:solidFill>
                  <a:srgbClr val="642200"/>
                </a:solidFill>
                <a:cs typeface="Calibri"/>
              </a:rPr>
              <a:t>l</a:t>
            </a:r>
            <a:r>
              <a:rPr lang="en-US" sz="1000" b="1" spc="-10" dirty="0">
                <a:solidFill>
                  <a:srgbClr val="642200"/>
                </a:solidFill>
                <a:cs typeface="Calibri"/>
              </a:rPr>
              <a:t>.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60" dirty="0">
                <a:solidFill>
                  <a:srgbClr val="642200"/>
                </a:solidFill>
                <a:cs typeface="Calibri"/>
              </a:rPr>
              <a:t>S</a:t>
            </a:r>
            <a:r>
              <a:rPr lang="en-US" sz="1000" b="1" spc="45" dirty="0">
                <a:solidFill>
                  <a:srgbClr val="642200"/>
                </a:solidFill>
                <a:cs typeface="Calibri"/>
              </a:rPr>
              <a:t>hap</a:t>
            </a:r>
            <a:r>
              <a:rPr lang="en-US" sz="1000" b="1" spc="20" dirty="0">
                <a:solidFill>
                  <a:srgbClr val="642200"/>
                </a:solidFill>
                <a:cs typeface="Calibri"/>
              </a:rPr>
              <a:t>e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20" dirty="0">
                <a:solidFill>
                  <a:srgbClr val="642200"/>
                </a:solidFill>
                <a:cs typeface="Calibri"/>
              </a:rPr>
              <a:t>i</a:t>
            </a:r>
            <a:r>
              <a:rPr lang="en-US" sz="1000" b="1" spc="35" dirty="0">
                <a:solidFill>
                  <a:srgbClr val="642200"/>
                </a:solidFill>
                <a:cs typeface="Calibri"/>
              </a:rPr>
              <a:t>n</a:t>
            </a:r>
            <a:r>
              <a:rPr lang="en-US" sz="1000" b="1" spc="10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spc="35" dirty="0">
                <a:solidFill>
                  <a:srgbClr val="642200"/>
                </a:solidFill>
                <a:cs typeface="Calibri"/>
              </a:rPr>
              <a:t>o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40" dirty="0">
                <a:solidFill>
                  <a:srgbClr val="642200"/>
                </a:solidFill>
                <a:cs typeface="Calibri"/>
              </a:rPr>
              <a:t>six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45" dirty="0">
                <a:solidFill>
                  <a:srgbClr val="642200"/>
                </a:solidFill>
                <a:cs typeface="Calibri"/>
              </a:rPr>
              <a:t>p</a:t>
            </a:r>
            <a:r>
              <a:rPr lang="en-US" sz="1000" b="1" spc="30" dirty="0">
                <a:solidFill>
                  <a:srgbClr val="642200"/>
                </a:solidFill>
                <a:cs typeface="Calibri"/>
              </a:rPr>
              <a:t>a</a:t>
            </a:r>
            <a:r>
              <a:rPr lang="en-US" sz="1000" b="1" spc="20" dirty="0">
                <a:solidFill>
                  <a:srgbClr val="642200"/>
                </a:solidFill>
                <a:cs typeface="Calibri"/>
              </a:rPr>
              <a:t>ttie</a:t>
            </a:r>
            <a:r>
              <a:rPr lang="en-US" sz="1000" b="1" spc="10" dirty="0">
                <a:solidFill>
                  <a:srgbClr val="642200"/>
                </a:solidFill>
                <a:cs typeface="Calibri"/>
              </a:rPr>
              <a:t>s</a:t>
            </a:r>
            <a:r>
              <a:rPr lang="en-US" sz="1000" b="1" spc="-10" dirty="0">
                <a:solidFill>
                  <a:srgbClr val="642200"/>
                </a:solidFill>
                <a:cs typeface="Calibri"/>
              </a:rPr>
              <a:t>.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15" dirty="0">
                <a:solidFill>
                  <a:srgbClr val="642200"/>
                </a:solidFill>
                <a:cs typeface="Calibri"/>
              </a:rPr>
              <a:t>I</a:t>
            </a:r>
            <a:r>
              <a:rPr lang="en-US" sz="1000" b="1" spc="45" dirty="0">
                <a:solidFill>
                  <a:srgbClr val="642200"/>
                </a:solidFill>
                <a:cs typeface="Calibri"/>
              </a:rPr>
              <a:t>n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25" dirty="0">
                <a:solidFill>
                  <a:srgbClr val="642200"/>
                </a:solidFill>
                <a:cs typeface="Calibri"/>
              </a:rPr>
              <a:t>a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40" dirty="0">
                <a:solidFill>
                  <a:srgbClr val="642200"/>
                </a:solidFill>
                <a:cs typeface="Calibri"/>
              </a:rPr>
              <a:t>s</a:t>
            </a:r>
            <a:r>
              <a:rPr lang="en-US" sz="1000" b="1" spc="60" dirty="0">
                <a:solidFill>
                  <a:srgbClr val="642200"/>
                </a:solidFill>
                <a:cs typeface="Calibri"/>
              </a:rPr>
              <a:t>k</a:t>
            </a:r>
            <a:r>
              <a:rPr lang="en-US" sz="1000" b="1" spc="20" dirty="0">
                <a:solidFill>
                  <a:srgbClr val="642200"/>
                </a:solidFill>
                <a:cs typeface="Calibri"/>
              </a:rPr>
              <a:t>ille</a:t>
            </a:r>
            <a:r>
              <a:rPr lang="en-US" sz="1000" b="1" spc="15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dirty="0">
                <a:solidFill>
                  <a:srgbClr val="642200"/>
                </a:solidFill>
                <a:cs typeface="Calibri"/>
              </a:rPr>
              <a:t>,</a:t>
            </a:r>
            <a:endParaRPr lang="en-US" sz="1000" dirty="0">
              <a:solidFill>
                <a:prstClr val="black"/>
              </a:solidFill>
              <a:cs typeface="Calibri"/>
            </a:endParaRPr>
          </a:p>
          <a:p>
            <a:pPr marL="12700" marR="25400" lv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1000" b="1" spc="20" dirty="0">
                <a:solidFill>
                  <a:srgbClr val="642200"/>
                </a:solidFill>
                <a:cs typeface="Calibri"/>
              </a:rPr>
              <a:t>f</a:t>
            </a:r>
            <a:r>
              <a:rPr lang="en-US" sz="1000" b="1" spc="30" dirty="0">
                <a:solidFill>
                  <a:srgbClr val="642200"/>
                </a:solidFill>
                <a:cs typeface="Calibri"/>
              </a:rPr>
              <a:t>r</a:t>
            </a:r>
            <a:r>
              <a:rPr lang="en-US" sz="1000" b="1" spc="45" dirty="0">
                <a:solidFill>
                  <a:srgbClr val="642200"/>
                </a:solidFill>
                <a:cs typeface="Calibri"/>
              </a:rPr>
              <a:t>y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45" dirty="0">
                <a:solidFill>
                  <a:srgbClr val="642200"/>
                </a:solidFill>
                <a:cs typeface="Calibri"/>
              </a:rPr>
              <a:t>p</a:t>
            </a:r>
            <a:r>
              <a:rPr lang="en-US" sz="1000" b="1" spc="30" dirty="0">
                <a:solidFill>
                  <a:srgbClr val="642200"/>
                </a:solidFill>
                <a:cs typeface="Calibri"/>
              </a:rPr>
              <a:t>a</a:t>
            </a:r>
            <a:r>
              <a:rPr lang="en-US" sz="1000" b="1" spc="20" dirty="0">
                <a:solidFill>
                  <a:srgbClr val="642200"/>
                </a:solidFill>
                <a:cs typeface="Calibri"/>
              </a:rPr>
              <a:t>tties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35" dirty="0">
                <a:solidFill>
                  <a:srgbClr val="642200"/>
                </a:solidFill>
                <a:cs typeface="Calibri"/>
              </a:rPr>
              <a:t>in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35" dirty="0">
                <a:solidFill>
                  <a:srgbClr val="642200"/>
                </a:solidFill>
                <a:cs typeface="Calibri"/>
              </a:rPr>
              <a:t>but</a:t>
            </a:r>
            <a:r>
              <a:rPr lang="en-US" sz="1000" b="1" spc="20" dirty="0">
                <a:solidFill>
                  <a:srgbClr val="642200"/>
                </a:solidFill>
                <a:cs typeface="Calibri"/>
              </a:rPr>
              <a:t>ter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25" dirty="0">
                <a:solidFill>
                  <a:srgbClr val="642200"/>
                </a:solidFill>
                <a:cs typeface="Calibri"/>
              </a:rPr>
              <a:t>o</a:t>
            </a:r>
            <a:r>
              <a:rPr lang="en-US" sz="1000" b="1" spc="40" dirty="0">
                <a:solidFill>
                  <a:srgbClr val="642200"/>
                </a:solidFill>
                <a:cs typeface="Calibri"/>
              </a:rPr>
              <a:t>v</a:t>
            </a:r>
            <a:r>
              <a:rPr lang="en-US" sz="1000" b="1" spc="20" dirty="0">
                <a:solidFill>
                  <a:srgbClr val="642200"/>
                </a:solidFill>
                <a:cs typeface="Calibri"/>
              </a:rPr>
              <a:t>er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40" dirty="0">
                <a:solidFill>
                  <a:srgbClr val="642200"/>
                </a:solidFill>
                <a:cs typeface="Calibri"/>
              </a:rPr>
              <a:t>medium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35" dirty="0">
                <a:solidFill>
                  <a:srgbClr val="642200"/>
                </a:solidFill>
                <a:cs typeface="Calibri"/>
              </a:rPr>
              <a:t>he</a:t>
            </a:r>
            <a:r>
              <a:rPr lang="en-US" sz="1000" b="1" spc="20" dirty="0">
                <a:solidFill>
                  <a:srgbClr val="642200"/>
                </a:solidFill>
                <a:cs typeface="Calibri"/>
              </a:rPr>
              <a:t>a</a:t>
            </a:r>
            <a:r>
              <a:rPr lang="en-US" sz="1000" b="1" spc="15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10" dirty="0">
                <a:solidFill>
                  <a:srgbClr val="642200"/>
                </a:solidFill>
                <a:cs typeface="Calibri"/>
              </a:rPr>
              <a:t>f</a:t>
            </a:r>
            <a:r>
              <a:rPr lang="en-US" sz="1000" b="1" spc="30" dirty="0">
                <a:solidFill>
                  <a:srgbClr val="642200"/>
                </a:solidFill>
                <a:cs typeface="Calibri"/>
              </a:rPr>
              <a:t>or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35" dirty="0">
                <a:solidFill>
                  <a:srgbClr val="642200"/>
                </a:solidFill>
                <a:cs typeface="Calibri"/>
              </a:rPr>
              <a:t>3-4</a:t>
            </a:r>
            <a:r>
              <a:rPr lang="en-US" sz="1000" b="1" spc="1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35" dirty="0">
                <a:solidFill>
                  <a:srgbClr val="642200"/>
                </a:solidFill>
                <a:cs typeface="Calibri"/>
              </a:rPr>
              <a:t>minu</a:t>
            </a:r>
            <a:r>
              <a:rPr lang="en-US" sz="1000" b="1" spc="15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spc="25" dirty="0">
                <a:solidFill>
                  <a:srgbClr val="642200"/>
                </a:solidFill>
                <a:cs typeface="Calibri"/>
              </a:rPr>
              <a:t>es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40" dirty="0">
                <a:solidFill>
                  <a:srgbClr val="642200"/>
                </a:solidFill>
                <a:cs typeface="Calibri"/>
              </a:rPr>
              <a:t>on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30" dirty="0">
                <a:solidFill>
                  <a:srgbClr val="642200"/>
                </a:solidFill>
                <a:cs typeface="Calibri"/>
              </a:rPr>
              <a:t>each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30" dirty="0">
                <a:solidFill>
                  <a:srgbClr val="642200"/>
                </a:solidFill>
                <a:cs typeface="Calibri"/>
              </a:rPr>
              <a:t>side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30" dirty="0">
                <a:solidFill>
                  <a:srgbClr val="642200"/>
                </a:solidFill>
                <a:cs typeface="Calibri"/>
              </a:rPr>
              <a:t>or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40" dirty="0">
                <a:solidFill>
                  <a:srgbClr val="642200"/>
                </a:solidFill>
                <a:cs typeface="Calibri"/>
              </a:rPr>
              <a:t>u</a:t>
            </a:r>
            <a:r>
              <a:rPr lang="en-US" sz="1000" b="1" spc="30" dirty="0">
                <a:solidFill>
                  <a:srgbClr val="642200"/>
                </a:solidFill>
                <a:cs typeface="Calibri"/>
              </a:rPr>
              <a:t>n</a:t>
            </a:r>
            <a:r>
              <a:rPr lang="en-US" sz="1000" b="1" spc="25" dirty="0">
                <a:solidFill>
                  <a:srgbClr val="642200"/>
                </a:solidFill>
                <a:cs typeface="Calibri"/>
              </a:rPr>
              <a:t>til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35" dirty="0">
                <a:solidFill>
                  <a:srgbClr val="642200"/>
                </a:solidFill>
                <a:cs typeface="Calibri"/>
              </a:rPr>
              <a:t>he</a:t>
            </a:r>
            <a:r>
              <a:rPr lang="en-US" sz="1000" b="1" spc="20" dirty="0">
                <a:solidFill>
                  <a:srgbClr val="642200"/>
                </a:solidFill>
                <a:cs typeface="Calibri"/>
              </a:rPr>
              <a:t>a</a:t>
            </a:r>
            <a:r>
              <a:rPr lang="en-US" sz="1000" b="1" spc="10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spc="40" dirty="0">
                <a:solidFill>
                  <a:srgbClr val="642200"/>
                </a:solidFill>
                <a:cs typeface="Calibri"/>
              </a:rPr>
              <a:t>ed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30" dirty="0">
                <a:solidFill>
                  <a:srgbClr val="642200"/>
                </a:solidFill>
                <a:cs typeface="Calibri"/>
              </a:rPr>
              <a:t>th</a:t>
            </a:r>
            <a:r>
              <a:rPr lang="en-US" sz="1000" b="1" spc="10" dirty="0">
                <a:solidFill>
                  <a:srgbClr val="642200"/>
                </a:solidFill>
                <a:cs typeface="Calibri"/>
              </a:rPr>
              <a:t>r</a:t>
            </a:r>
            <a:r>
              <a:rPr lang="en-US" sz="1000" b="1" spc="45" dirty="0">
                <a:solidFill>
                  <a:srgbClr val="642200"/>
                </a:solidFill>
                <a:cs typeface="Calibri"/>
              </a:rPr>
              <a:t>ough.</a:t>
            </a:r>
            <a:endParaRPr lang="en-US" sz="1000" dirty="0">
              <a:solidFill>
                <a:prstClr val="black"/>
              </a:solidFill>
              <a:cs typeface="Calibri"/>
            </a:endParaRPr>
          </a:p>
          <a:p>
            <a:pPr marL="12700" marR="6350" lv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1000" b="1" spc="-35" dirty="0">
                <a:solidFill>
                  <a:srgbClr val="642200"/>
                </a:solidFill>
                <a:cs typeface="Calibri"/>
              </a:rPr>
              <a:t>Y</a:t>
            </a:r>
            <a:r>
              <a:rPr lang="en-US" sz="1000" b="1" spc="35" dirty="0">
                <a:solidFill>
                  <a:srgbClr val="642200"/>
                </a:solidFill>
                <a:cs typeface="Calibri"/>
              </a:rPr>
              <a:t>ou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25" dirty="0">
                <a:solidFill>
                  <a:srgbClr val="642200"/>
                </a:solidFill>
                <a:cs typeface="Calibri"/>
              </a:rPr>
              <a:t>c</a:t>
            </a:r>
            <a:r>
              <a:rPr lang="en-US" sz="1000" b="1" spc="40" dirty="0">
                <a:solidFill>
                  <a:srgbClr val="642200"/>
                </a:solidFill>
                <a:cs typeface="Calibri"/>
              </a:rPr>
              <a:t>an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10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spc="45" dirty="0">
                <a:solidFill>
                  <a:srgbClr val="642200"/>
                </a:solidFill>
                <a:cs typeface="Calibri"/>
              </a:rPr>
              <a:t>op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45" dirty="0">
                <a:solidFill>
                  <a:srgbClr val="642200"/>
                </a:solidFill>
                <a:cs typeface="Calibri"/>
              </a:rPr>
              <a:t>p</a:t>
            </a:r>
            <a:r>
              <a:rPr lang="en-US" sz="1000" b="1" spc="30" dirty="0">
                <a:solidFill>
                  <a:srgbClr val="642200"/>
                </a:solidFill>
                <a:cs typeface="Calibri"/>
              </a:rPr>
              <a:t>a</a:t>
            </a:r>
            <a:r>
              <a:rPr lang="en-US" sz="1000" b="1" spc="20" dirty="0">
                <a:solidFill>
                  <a:srgbClr val="642200"/>
                </a:solidFill>
                <a:cs typeface="Calibri"/>
              </a:rPr>
              <a:t>tties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20" dirty="0">
                <a:solidFill>
                  <a:srgbClr val="642200"/>
                </a:solidFill>
                <a:cs typeface="Calibri"/>
              </a:rPr>
              <a:t>with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40" dirty="0">
                <a:solidFill>
                  <a:srgbClr val="642200"/>
                </a:solidFill>
                <a:cs typeface="Calibri"/>
              </a:rPr>
              <a:t>k</a:t>
            </a:r>
            <a:r>
              <a:rPr lang="en-US" sz="1000" b="1" spc="25" dirty="0">
                <a:solidFill>
                  <a:srgbClr val="642200"/>
                </a:solidFill>
                <a:cs typeface="Calibri"/>
              </a:rPr>
              <a:t>e</a:t>
            </a:r>
            <a:r>
              <a:rPr lang="en-US" sz="1000" b="1" spc="10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spc="40" dirty="0">
                <a:solidFill>
                  <a:srgbClr val="642200"/>
                </a:solidFill>
                <a:cs typeface="Calibri"/>
              </a:rPr>
              <a:t>chu</a:t>
            </a:r>
            <a:r>
              <a:rPr lang="en-US" sz="1000" b="1" spc="10" dirty="0">
                <a:solidFill>
                  <a:srgbClr val="642200"/>
                </a:solidFill>
                <a:cs typeface="Calibri"/>
              </a:rPr>
              <a:t>p</a:t>
            </a:r>
            <a:r>
              <a:rPr lang="en-US" sz="1000" b="1" dirty="0">
                <a:solidFill>
                  <a:srgbClr val="642200"/>
                </a:solidFill>
                <a:cs typeface="Calibri"/>
              </a:rPr>
              <a:t>,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45" dirty="0">
                <a:solidFill>
                  <a:srgbClr val="642200"/>
                </a:solidFill>
                <a:cs typeface="Calibri"/>
              </a:rPr>
              <a:t>lig</a:t>
            </a:r>
            <a:r>
              <a:rPr lang="en-US" sz="1000" b="1" spc="65" dirty="0">
                <a:solidFill>
                  <a:srgbClr val="642200"/>
                </a:solidFill>
                <a:cs typeface="Calibri"/>
              </a:rPr>
              <a:t>h</a:t>
            </a:r>
            <a:r>
              <a:rPr lang="en-US" sz="1000" b="1" spc="15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45" dirty="0" err="1">
                <a:solidFill>
                  <a:srgbClr val="642200"/>
                </a:solidFill>
                <a:cs typeface="Calibri"/>
              </a:rPr>
              <a:t>m</a:t>
            </a:r>
            <a:r>
              <a:rPr lang="en-US" sz="1000" b="1" spc="10" dirty="0" err="1">
                <a:solidFill>
                  <a:srgbClr val="642200"/>
                </a:solidFill>
                <a:cs typeface="Calibri"/>
              </a:rPr>
              <a:t>a</a:t>
            </a:r>
            <a:r>
              <a:rPr lang="en-US" sz="1000" b="1" spc="30" dirty="0" err="1">
                <a:solidFill>
                  <a:srgbClr val="642200"/>
                </a:solidFill>
                <a:cs typeface="Calibri"/>
              </a:rPr>
              <a:t>y</a:t>
            </a:r>
            <a:r>
              <a:rPr lang="en-US" sz="1000" b="1" spc="40" dirty="0" err="1">
                <a:solidFill>
                  <a:srgbClr val="642200"/>
                </a:solidFill>
                <a:cs typeface="Calibri"/>
              </a:rPr>
              <a:t>on</a:t>
            </a:r>
            <a:r>
              <a:rPr lang="en-US" sz="1000" b="1" spc="15" dirty="0">
                <a:solidFill>
                  <a:srgbClr val="642200"/>
                </a:solidFill>
                <a:cs typeface="Calibri"/>
              </a:rPr>
              <a:t>-</a:t>
            </a:r>
            <a:r>
              <a:rPr lang="en-US" sz="1000" b="1" spc="10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30" dirty="0" err="1">
                <a:solidFill>
                  <a:srgbClr val="642200"/>
                </a:solidFill>
                <a:cs typeface="Calibri"/>
              </a:rPr>
              <a:t>naise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30" dirty="0">
                <a:solidFill>
                  <a:srgbClr val="642200"/>
                </a:solidFill>
                <a:cs typeface="Calibri"/>
              </a:rPr>
              <a:t>or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10" dirty="0">
                <a:solidFill>
                  <a:srgbClr val="642200"/>
                </a:solidFill>
                <a:cs typeface="Calibri"/>
              </a:rPr>
              <a:t>r</a:t>
            </a:r>
            <a:r>
              <a:rPr lang="en-US" sz="1000" b="1" spc="30" dirty="0">
                <a:solidFill>
                  <a:srgbClr val="642200"/>
                </a:solidFill>
                <a:cs typeface="Calibri"/>
              </a:rPr>
              <a:t>elish</a:t>
            </a:r>
            <a:endParaRPr lang="en-US" sz="1000" dirty="0">
              <a:solidFill>
                <a:prstClr val="black"/>
              </a:solidFill>
              <a:cs typeface="Calibri"/>
            </a:endParaRPr>
          </a:p>
          <a:p>
            <a:pPr marL="12700" marR="1549400" lv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1000" b="1" spc="60" dirty="0">
                <a:solidFill>
                  <a:srgbClr val="642200"/>
                </a:solidFill>
                <a:cs typeface="Calibri"/>
              </a:rPr>
              <a:t>—m</a:t>
            </a:r>
            <a:r>
              <a:rPr lang="en-US" sz="1000" b="1" spc="15" dirty="0">
                <a:solidFill>
                  <a:srgbClr val="642200"/>
                </a:solidFill>
                <a:cs typeface="Calibri"/>
              </a:rPr>
              <a:t>a</a:t>
            </a:r>
            <a:r>
              <a:rPr lang="en-US" sz="1000" b="1" spc="50" dirty="0">
                <a:solidFill>
                  <a:srgbClr val="642200"/>
                </a:solidFill>
                <a:cs typeface="Calibri"/>
              </a:rPr>
              <a:t>yb</a:t>
            </a:r>
            <a:r>
              <a:rPr lang="en-US" sz="1000" b="1" spc="20" dirty="0">
                <a:solidFill>
                  <a:srgbClr val="642200"/>
                </a:solidFill>
                <a:cs typeface="Calibri"/>
              </a:rPr>
              <a:t>e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10" dirty="0">
                <a:solidFill>
                  <a:srgbClr val="642200"/>
                </a:solidFill>
                <a:cs typeface="Calibri"/>
              </a:rPr>
              <a:t>e</a:t>
            </a:r>
            <a:r>
              <a:rPr lang="en-US" sz="1000" b="1" spc="40" dirty="0">
                <a:solidFill>
                  <a:srgbClr val="642200"/>
                </a:solidFill>
                <a:cs typeface="Calibri"/>
              </a:rPr>
              <a:t>v</a:t>
            </a:r>
            <a:r>
              <a:rPr lang="en-US" sz="1000" b="1" spc="35" dirty="0">
                <a:solidFill>
                  <a:srgbClr val="642200"/>
                </a:solidFill>
                <a:cs typeface="Calibri"/>
              </a:rPr>
              <a:t>en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20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spc="30" dirty="0">
                <a:solidFill>
                  <a:srgbClr val="642200"/>
                </a:solidFill>
                <a:cs typeface="Calibri"/>
              </a:rPr>
              <a:t>r</a:t>
            </a:r>
            <a:r>
              <a:rPr lang="en-US" sz="1000" b="1" spc="45" dirty="0">
                <a:solidFill>
                  <a:srgbClr val="642200"/>
                </a:solidFill>
                <a:cs typeface="Calibri"/>
              </a:rPr>
              <a:t>y</a:t>
            </a:r>
            <a:r>
              <a:rPr lang="en-US" sz="1000" b="1" spc="20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50" dirty="0">
                <a:solidFill>
                  <a:srgbClr val="642200"/>
                </a:solidFill>
                <a:cs typeface="Calibri"/>
              </a:rPr>
              <a:t>dipping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30" dirty="0">
                <a:solidFill>
                  <a:srgbClr val="642200"/>
                </a:solidFill>
                <a:cs typeface="Calibri"/>
              </a:rPr>
              <a:t>them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35" dirty="0">
                <a:solidFill>
                  <a:srgbClr val="642200"/>
                </a:solidFill>
                <a:cs typeface="Calibri"/>
              </a:rPr>
              <a:t>in</a:t>
            </a:r>
            <a:r>
              <a:rPr lang="en-US" sz="1000" b="1" spc="20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25" dirty="0">
                <a:solidFill>
                  <a:srgbClr val="642200"/>
                </a:solidFill>
                <a:cs typeface="Calibri"/>
              </a:rPr>
              <a:t>seal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35" dirty="0">
                <a:solidFill>
                  <a:srgbClr val="642200"/>
                </a:solidFill>
                <a:cs typeface="Calibri"/>
              </a:rPr>
              <a:t>oi</a:t>
            </a:r>
            <a:r>
              <a:rPr lang="en-US" sz="1000" b="1" spc="10" dirty="0">
                <a:solidFill>
                  <a:srgbClr val="642200"/>
                </a:solidFill>
                <a:cs typeface="Calibri"/>
              </a:rPr>
              <a:t>l</a:t>
            </a:r>
            <a:r>
              <a:rPr lang="en-US" sz="1000" b="1" spc="-10" dirty="0">
                <a:solidFill>
                  <a:srgbClr val="642200"/>
                </a:solidFill>
                <a:cs typeface="Calibri"/>
              </a:rPr>
              <a:t>.</a:t>
            </a:r>
            <a:r>
              <a:rPr lang="en-US" sz="1000" b="1" spc="-6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30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spc="35" dirty="0">
                <a:solidFill>
                  <a:srgbClr val="642200"/>
                </a:solidFill>
                <a:cs typeface="Calibri"/>
              </a:rPr>
              <a:t>h</a:t>
            </a:r>
            <a:r>
              <a:rPr lang="en-US" sz="1000" b="1" spc="25" dirty="0">
                <a:solidFill>
                  <a:srgbClr val="642200"/>
                </a:solidFill>
                <a:cs typeface="Calibri"/>
              </a:rPr>
              <a:t>e</a:t>
            </a:r>
            <a:r>
              <a:rPr lang="en-US" sz="1000" b="1" spc="45" dirty="0">
                <a:solidFill>
                  <a:srgbClr val="642200"/>
                </a:solidFill>
                <a:cs typeface="Calibri"/>
              </a:rPr>
              <a:t>y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25" dirty="0">
                <a:solidFill>
                  <a:srgbClr val="642200"/>
                </a:solidFill>
                <a:cs typeface="Calibri"/>
              </a:rPr>
              <a:t>a</a:t>
            </a:r>
            <a:r>
              <a:rPr lang="en-US" sz="1000" b="1" spc="10" dirty="0">
                <a:solidFill>
                  <a:srgbClr val="642200"/>
                </a:solidFill>
                <a:cs typeface="Calibri"/>
              </a:rPr>
              <a:t>r</a:t>
            </a:r>
            <a:r>
              <a:rPr lang="en-US" sz="1000" b="1" spc="20" dirty="0">
                <a:solidFill>
                  <a:srgbClr val="642200"/>
                </a:solidFill>
                <a:cs typeface="Calibri"/>
              </a:rPr>
              <a:t>e</a:t>
            </a:r>
            <a:r>
              <a:rPr lang="en-US" sz="1000" b="1" spc="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40" dirty="0">
                <a:solidFill>
                  <a:srgbClr val="642200"/>
                </a:solidFill>
                <a:cs typeface="Calibri"/>
              </a:rPr>
              <a:t>yum</a:t>
            </a:r>
            <a:r>
              <a:rPr lang="en-US" sz="1000" b="1" spc="35" dirty="0">
                <a:solidFill>
                  <a:srgbClr val="642200"/>
                </a:solidFill>
                <a:cs typeface="Calibri"/>
              </a:rPr>
              <a:t>m</a:t>
            </a:r>
            <a:r>
              <a:rPr lang="en-US" sz="1000" b="1" spc="45" dirty="0">
                <a:solidFill>
                  <a:srgbClr val="642200"/>
                </a:solidFill>
                <a:cs typeface="Calibri"/>
              </a:rPr>
              <a:t>y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25" dirty="0">
                <a:solidFill>
                  <a:srgbClr val="642200"/>
                </a:solidFill>
                <a:cs typeface="Calibri"/>
              </a:rPr>
              <a:t>se</a:t>
            </a:r>
            <a:r>
              <a:rPr lang="en-US" sz="1000" b="1" spc="30" dirty="0">
                <a:solidFill>
                  <a:srgbClr val="642200"/>
                </a:solidFill>
                <a:cs typeface="Calibri"/>
              </a:rPr>
              <a:t>r</a:t>
            </a:r>
            <a:r>
              <a:rPr lang="en-US" sz="1000" b="1" spc="40" dirty="0">
                <a:solidFill>
                  <a:srgbClr val="642200"/>
                </a:solidFill>
                <a:cs typeface="Calibri"/>
              </a:rPr>
              <a:t>ved</a:t>
            </a:r>
            <a:r>
              <a:rPr lang="en-US" sz="1000" b="1" spc="1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20" dirty="0">
                <a:solidFill>
                  <a:srgbClr val="642200"/>
                </a:solidFill>
                <a:cs typeface="Calibri"/>
              </a:rPr>
              <a:t>with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25" dirty="0">
                <a:solidFill>
                  <a:srgbClr val="642200"/>
                </a:solidFill>
                <a:cs typeface="Calibri"/>
              </a:rPr>
              <a:t>a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25" dirty="0">
                <a:solidFill>
                  <a:srgbClr val="642200"/>
                </a:solidFill>
                <a:cs typeface="Calibri"/>
              </a:rPr>
              <a:t>c</a:t>
            </a:r>
            <a:r>
              <a:rPr lang="en-US" sz="1000" b="1" spc="40" dirty="0">
                <a:solidFill>
                  <a:srgbClr val="642200"/>
                </a:solidFill>
                <a:cs typeface="Calibri"/>
              </a:rPr>
              <a:t>an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25" dirty="0">
                <a:solidFill>
                  <a:srgbClr val="642200"/>
                </a:solidFill>
                <a:cs typeface="Calibri"/>
              </a:rPr>
              <a:t>of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75" dirty="0">
                <a:solidFill>
                  <a:srgbClr val="642200"/>
                </a:solidFill>
                <a:cs typeface="Calibri"/>
              </a:rPr>
              <a:t>g</a:t>
            </a:r>
            <a:r>
              <a:rPr lang="en-US" sz="1000" b="1" spc="45" dirty="0">
                <a:solidFill>
                  <a:srgbClr val="642200"/>
                </a:solidFill>
                <a:cs typeface="Calibri"/>
              </a:rPr>
              <a:t>r</a:t>
            </a:r>
            <a:r>
              <a:rPr lang="en-US" sz="1000" b="1" spc="30" dirty="0">
                <a:solidFill>
                  <a:srgbClr val="642200"/>
                </a:solidFill>
                <a:cs typeface="Calibri"/>
              </a:rPr>
              <a:t>een</a:t>
            </a:r>
            <a:r>
              <a:rPr lang="en-US" sz="1000" b="1" spc="10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55" dirty="0">
                <a:solidFill>
                  <a:srgbClr val="642200"/>
                </a:solidFill>
                <a:cs typeface="Calibri"/>
              </a:rPr>
              <a:t>b</a:t>
            </a:r>
            <a:r>
              <a:rPr lang="en-US" sz="1000" b="1" spc="30" dirty="0">
                <a:solidFill>
                  <a:srgbClr val="642200"/>
                </a:solidFill>
                <a:cs typeface="Calibri"/>
              </a:rPr>
              <a:t>eans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30" dirty="0">
                <a:solidFill>
                  <a:srgbClr val="642200"/>
                </a:solidFill>
                <a:cs typeface="Calibri"/>
              </a:rPr>
              <a:t>or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25" dirty="0">
                <a:solidFill>
                  <a:srgbClr val="642200"/>
                </a:solidFill>
                <a:cs typeface="Calibri"/>
              </a:rPr>
              <a:t>other</a:t>
            </a:r>
            <a:r>
              <a:rPr lang="en-US" sz="1000" b="1" spc="10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40" dirty="0">
                <a:solidFill>
                  <a:srgbClr val="642200"/>
                </a:solidFill>
                <a:cs typeface="Calibri"/>
              </a:rPr>
              <a:t>mi</a:t>
            </a:r>
            <a:r>
              <a:rPr lang="en-US" sz="1000" b="1" spc="10" dirty="0">
                <a:solidFill>
                  <a:srgbClr val="642200"/>
                </a:solidFill>
                <a:cs typeface="Calibri"/>
              </a:rPr>
              <a:t>x</a:t>
            </a:r>
            <a:r>
              <a:rPr lang="en-US" sz="1000" b="1" spc="40" dirty="0">
                <a:solidFill>
                  <a:srgbClr val="642200"/>
                </a:solidFill>
                <a:cs typeface="Calibri"/>
              </a:rPr>
              <a:t>ed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40" dirty="0">
                <a:solidFill>
                  <a:srgbClr val="642200"/>
                </a:solidFill>
                <a:cs typeface="Calibri"/>
              </a:rPr>
              <a:t>vegetable</a:t>
            </a:r>
            <a:r>
              <a:rPr lang="en-US" sz="1000" b="1" spc="25" dirty="0">
                <a:solidFill>
                  <a:srgbClr val="642200"/>
                </a:solidFill>
                <a:cs typeface="Calibri"/>
              </a:rPr>
              <a:t>s</a:t>
            </a:r>
            <a:r>
              <a:rPr lang="en-US" sz="1000" b="1" spc="-10" dirty="0">
                <a:solidFill>
                  <a:srgbClr val="642200"/>
                </a:solidFill>
                <a:cs typeface="Calibri"/>
              </a:rPr>
              <a:t>.</a:t>
            </a:r>
            <a:endParaRPr lang="en-US" sz="1000" dirty="0">
              <a:solidFill>
                <a:prstClr val="black"/>
              </a:solidFill>
              <a:cs typeface="Calibri"/>
            </a:endParaRPr>
          </a:p>
          <a:p>
            <a:pPr marL="12700" marR="6350" lv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1000" i="1" spc="-25" dirty="0">
                <a:solidFill>
                  <a:srgbClr val="642200"/>
                </a:solidFill>
                <a:cs typeface="Calibri"/>
              </a:rPr>
              <a:t>A</a:t>
            </a:r>
            <a:r>
              <a:rPr lang="en-US" sz="1000" i="1" dirty="0">
                <a:solidFill>
                  <a:srgbClr val="642200"/>
                </a:solidFill>
                <a:cs typeface="Calibri"/>
              </a:rPr>
              <a:t>dap</a:t>
            </a:r>
            <a:r>
              <a:rPr lang="en-US" sz="1000" i="1" spc="-5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i="1" spc="-10" dirty="0">
                <a:solidFill>
                  <a:srgbClr val="642200"/>
                </a:solidFill>
                <a:cs typeface="Calibri"/>
              </a:rPr>
              <a:t>ed</a:t>
            </a:r>
            <a:r>
              <a:rPr lang="en-US" sz="1000" i="1" spc="-4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i="1" spc="-25" dirty="0">
                <a:solidFill>
                  <a:srgbClr val="642200"/>
                </a:solidFill>
                <a:cs typeface="Calibri"/>
              </a:rPr>
              <a:t>f</a:t>
            </a:r>
            <a:r>
              <a:rPr lang="en-US" sz="1000" i="1" spc="-40" dirty="0">
                <a:solidFill>
                  <a:srgbClr val="642200"/>
                </a:solidFill>
                <a:cs typeface="Calibri"/>
              </a:rPr>
              <a:t>r</a:t>
            </a:r>
            <a:r>
              <a:rPr lang="en-US" sz="1000" i="1" spc="5" dirty="0">
                <a:solidFill>
                  <a:srgbClr val="642200"/>
                </a:solidFill>
                <a:cs typeface="Calibri"/>
              </a:rPr>
              <a:t>om</a:t>
            </a:r>
            <a:r>
              <a:rPr lang="en-US" sz="1000" i="1" spc="-4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i="1" spc="-5" dirty="0" smtClean="0">
                <a:solidFill>
                  <a:srgbClr val="642200"/>
                </a:solidFill>
                <a:cs typeface="Calibri"/>
                <a:hlinkClick r:id="rId2"/>
              </a:rPr>
              <a:t>ww</a:t>
            </a:r>
            <a:r>
              <a:rPr lang="en-US" sz="1000" i="1" spc="-55" dirty="0" smtClean="0">
                <a:solidFill>
                  <a:srgbClr val="642200"/>
                </a:solidFill>
                <a:cs typeface="Calibri"/>
                <a:hlinkClick r:id="rId2"/>
              </a:rPr>
              <a:t>w</a:t>
            </a:r>
            <a:r>
              <a:rPr lang="en-US" sz="1000" i="1" spc="-45" dirty="0" smtClean="0">
                <a:solidFill>
                  <a:srgbClr val="642200"/>
                </a:solidFill>
                <a:cs typeface="Calibri"/>
                <a:hlinkClick r:id="rId2"/>
              </a:rPr>
              <a:t>.</a:t>
            </a:r>
            <a:br>
              <a:rPr lang="en-US" sz="1000" i="1" spc="-45" dirty="0" smtClean="0">
                <a:solidFill>
                  <a:srgbClr val="642200"/>
                </a:solidFill>
                <a:cs typeface="Calibri"/>
                <a:hlinkClick r:id="rId2"/>
              </a:rPr>
            </a:br>
            <a:r>
              <a:rPr lang="en-US" sz="1000" i="1" spc="-10" dirty="0" smtClean="0">
                <a:solidFill>
                  <a:srgbClr val="642200"/>
                </a:solidFill>
                <a:cs typeface="Calibri"/>
                <a:hlinkClick r:id="rId2"/>
              </a:rPr>
              <a:t>all</a:t>
            </a:r>
            <a:r>
              <a:rPr lang="en-US" sz="1000" i="1" spc="-20" dirty="0" smtClean="0">
                <a:solidFill>
                  <a:srgbClr val="642200"/>
                </a:solidFill>
                <a:cs typeface="Calibri"/>
                <a:hlinkClick r:id="rId2"/>
              </a:rPr>
              <a:t>r</a:t>
            </a:r>
            <a:r>
              <a:rPr lang="en-US" sz="1000" i="1" spc="-5" dirty="0" smtClean="0">
                <a:solidFill>
                  <a:srgbClr val="642200"/>
                </a:solidFill>
                <a:cs typeface="Calibri"/>
                <a:hlinkClick r:id="rId2"/>
              </a:rPr>
              <a:t>ecip</a:t>
            </a:r>
            <a:r>
              <a:rPr lang="en-US" sz="1000" i="1" spc="-25" dirty="0" smtClean="0">
                <a:solidFill>
                  <a:srgbClr val="642200"/>
                </a:solidFill>
                <a:cs typeface="Calibri"/>
                <a:hlinkClick r:id="rId2"/>
              </a:rPr>
              <a:t>e</a:t>
            </a:r>
            <a:r>
              <a:rPr lang="en-US" sz="1000" i="1" spc="-30" dirty="0" smtClean="0">
                <a:solidFill>
                  <a:srgbClr val="642200"/>
                </a:solidFill>
                <a:cs typeface="Calibri"/>
                <a:hlinkClick r:id="rId2"/>
              </a:rPr>
              <a:t>s</a:t>
            </a:r>
            <a:r>
              <a:rPr lang="en-US" sz="1000" i="1" spc="-20" dirty="0" smtClean="0">
                <a:solidFill>
                  <a:srgbClr val="642200"/>
                </a:solidFill>
                <a:cs typeface="Calibri"/>
                <a:hlinkClick r:id="rId2"/>
              </a:rPr>
              <a:t>.</a:t>
            </a:r>
            <a:r>
              <a:rPr lang="en-US" sz="1000" i="1" spc="-35" dirty="0" smtClean="0">
                <a:solidFill>
                  <a:srgbClr val="642200"/>
                </a:solidFill>
                <a:cs typeface="Calibri"/>
                <a:hlinkClick r:id="rId2"/>
              </a:rPr>
              <a:t>c</a:t>
            </a:r>
            <a:r>
              <a:rPr lang="en-US" sz="1000" i="1" spc="5" dirty="0" smtClean="0">
                <a:solidFill>
                  <a:srgbClr val="642200"/>
                </a:solidFill>
                <a:cs typeface="Calibri"/>
                <a:hlinkClick r:id="rId2"/>
              </a:rPr>
              <a:t>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657600" y="5105400"/>
            <a:ext cx="2667000" cy="1752600"/>
          </a:xfrm>
        </p:spPr>
        <p:txBody>
          <a:bodyPr/>
          <a:lstStyle/>
          <a:p>
            <a:pPr marL="12700" marR="6350" lvl="0" indent="0">
              <a:lnSpc>
                <a:spcPct val="113700"/>
              </a:lnSpc>
              <a:spcBef>
                <a:spcPts val="0"/>
              </a:spcBef>
              <a:buNone/>
            </a:pPr>
            <a:r>
              <a:rPr lang="en-US" sz="1100" b="1" spc="-45" dirty="0">
                <a:solidFill>
                  <a:srgbClr val="642200"/>
                </a:solidFill>
                <a:latin typeface="Trebuchet MS"/>
                <a:cs typeface="Trebuchet MS"/>
              </a:rPr>
              <a:t>Y</a:t>
            </a:r>
            <a:r>
              <a:rPr lang="en-US" sz="1100" b="1" spc="5" dirty="0">
                <a:solidFill>
                  <a:srgbClr val="642200"/>
                </a:solidFill>
                <a:latin typeface="Trebuchet MS"/>
                <a:cs typeface="Trebuchet MS"/>
              </a:rPr>
              <a:t>u</a:t>
            </a:r>
            <a:r>
              <a:rPr lang="en-US" sz="1100" b="1" dirty="0">
                <a:solidFill>
                  <a:srgbClr val="642200"/>
                </a:solidFill>
                <a:latin typeface="Trebuchet MS"/>
                <a:cs typeface="Trebuchet MS"/>
              </a:rPr>
              <a:t>k</a:t>
            </a:r>
            <a:r>
              <a:rPr lang="en-US" sz="1100" b="1" spc="20" dirty="0">
                <a:solidFill>
                  <a:srgbClr val="642200"/>
                </a:solidFill>
                <a:latin typeface="Trebuchet MS"/>
                <a:cs typeface="Trebuchet MS"/>
              </a:rPr>
              <a:t>o</a:t>
            </a:r>
            <a:r>
              <a:rPr lang="en-US" sz="1100" b="1" spc="15" dirty="0">
                <a:solidFill>
                  <a:srgbClr val="642200"/>
                </a:solidFill>
                <a:latin typeface="Trebuchet MS"/>
                <a:cs typeface="Trebuchet MS"/>
              </a:rPr>
              <a:t>n</a:t>
            </a:r>
            <a:r>
              <a:rPr lang="en-US" sz="1100" b="1" spc="-30" dirty="0">
                <a:solidFill>
                  <a:srgbClr val="642200"/>
                </a:solidFill>
                <a:latin typeface="Trebuchet MS"/>
                <a:cs typeface="Trebuchet MS"/>
              </a:rPr>
              <a:t>-</a:t>
            </a:r>
            <a:r>
              <a:rPr lang="en-US" sz="1100" b="1" spc="-5" dirty="0">
                <a:solidFill>
                  <a:srgbClr val="642200"/>
                </a:solidFill>
                <a:latin typeface="Trebuchet MS"/>
                <a:cs typeface="Trebuchet MS"/>
              </a:rPr>
              <a:t>K</a:t>
            </a:r>
            <a:r>
              <a:rPr lang="en-US" sz="1100" b="1" spc="10" dirty="0">
                <a:solidFill>
                  <a:srgbClr val="642200"/>
                </a:solidFill>
                <a:latin typeface="Trebuchet MS"/>
                <a:cs typeface="Trebuchet MS"/>
              </a:rPr>
              <a:t>us</a:t>
            </a:r>
            <a:r>
              <a:rPr lang="en-US" sz="1100" b="1" dirty="0">
                <a:solidFill>
                  <a:srgbClr val="642200"/>
                </a:solidFill>
                <a:latin typeface="Trebuchet MS"/>
                <a:cs typeface="Trebuchet MS"/>
              </a:rPr>
              <a:t>k</a:t>
            </a:r>
            <a:r>
              <a:rPr lang="en-US" sz="1100" b="1" spc="25" dirty="0">
                <a:solidFill>
                  <a:srgbClr val="642200"/>
                </a:solidFill>
                <a:latin typeface="Trebuchet MS"/>
                <a:cs typeface="Trebuchet MS"/>
              </a:rPr>
              <a:t>o</a:t>
            </a:r>
            <a:r>
              <a:rPr lang="en-US" sz="1100" b="1" spc="35" dirty="0">
                <a:solidFill>
                  <a:srgbClr val="642200"/>
                </a:solidFill>
                <a:latin typeface="Trebuchet MS"/>
                <a:cs typeface="Trebuchet MS"/>
              </a:rPr>
              <a:t>k</a:t>
            </a:r>
            <a:r>
              <a:rPr lang="en-US" sz="1100" b="1" spc="-25" dirty="0">
                <a:solidFill>
                  <a:srgbClr val="642200"/>
                </a:solidFill>
                <a:latin typeface="Trebuchet MS"/>
                <a:cs typeface="Trebuchet MS"/>
              </a:rPr>
              <a:t>w</a:t>
            </a:r>
            <a:r>
              <a:rPr lang="en-US" sz="1100" b="1" dirty="0">
                <a:solidFill>
                  <a:srgbClr val="642200"/>
                </a:solidFill>
                <a:latin typeface="Trebuchet MS"/>
                <a:cs typeface="Trebuchet MS"/>
              </a:rPr>
              <a:t>im</a:t>
            </a:r>
            <a:r>
              <a:rPr lang="en-US" sz="1100" b="1" spc="-125" dirty="0">
                <a:solidFill>
                  <a:srgbClr val="642200"/>
                </a:solidFill>
                <a:latin typeface="Trebuchet MS"/>
                <a:cs typeface="Trebuchet MS"/>
              </a:rPr>
              <a:t> </a:t>
            </a:r>
            <a:r>
              <a:rPr lang="en-US" sz="1100" b="1" spc="20" dirty="0">
                <a:solidFill>
                  <a:srgbClr val="642200"/>
                </a:solidFill>
                <a:latin typeface="Trebuchet MS"/>
                <a:cs typeface="Trebuchet MS"/>
              </a:rPr>
              <a:t>H</a:t>
            </a:r>
            <a:r>
              <a:rPr lang="en-US" sz="1100" b="1" spc="-45" dirty="0">
                <a:solidFill>
                  <a:srgbClr val="642200"/>
                </a:solidFill>
                <a:latin typeface="Trebuchet MS"/>
                <a:cs typeface="Trebuchet MS"/>
              </a:rPr>
              <a:t>e</a:t>
            </a:r>
            <a:r>
              <a:rPr lang="en-US" sz="1100" b="1" dirty="0">
                <a:solidFill>
                  <a:srgbClr val="642200"/>
                </a:solidFill>
                <a:latin typeface="Trebuchet MS"/>
                <a:cs typeface="Trebuchet MS"/>
              </a:rPr>
              <a:t>al</a:t>
            </a:r>
            <a:r>
              <a:rPr lang="en-US" sz="1100" b="1" spc="-15" dirty="0">
                <a:solidFill>
                  <a:srgbClr val="642200"/>
                </a:solidFill>
                <a:latin typeface="Trebuchet MS"/>
                <a:cs typeface="Trebuchet MS"/>
              </a:rPr>
              <a:t>t</a:t>
            </a:r>
            <a:r>
              <a:rPr lang="en-US" sz="1100" b="1" spc="5" dirty="0">
                <a:solidFill>
                  <a:srgbClr val="642200"/>
                </a:solidFill>
                <a:latin typeface="Trebuchet MS"/>
                <a:cs typeface="Trebuchet MS"/>
              </a:rPr>
              <a:t>h</a:t>
            </a:r>
            <a:r>
              <a:rPr lang="en-US" sz="1100" b="1" spc="-125" dirty="0">
                <a:solidFill>
                  <a:srgbClr val="642200"/>
                </a:solidFill>
                <a:latin typeface="Trebuchet MS"/>
                <a:cs typeface="Trebuchet MS"/>
              </a:rPr>
              <a:t> </a:t>
            </a:r>
            <a:r>
              <a:rPr lang="en-US" sz="1100" b="1" spc="-35" dirty="0">
                <a:solidFill>
                  <a:srgbClr val="642200"/>
                </a:solidFill>
                <a:latin typeface="Trebuchet MS"/>
                <a:cs typeface="Trebuchet MS"/>
              </a:rPr>
              <a:t>C</a:t>
            </a:r>
            <a:r>
              <a:rPr lang="en-US" sz="1100" b="1" spc="20" dirty="0">
                <a:solidFill>
                  <a:srgbClr val="642200"/>
                </a:solidFill>
                <a:latin typeface="Trebuchet MS"/>
                <a:cs typeface="Trebuchet MS"/>
              </a:rPr>
              <a:t>o</a:t>
            </a:r>
            <a:r>
              <a:rPr lang="en-US" sz="1100" b="1" spc="-40" dirty="0">
                <a:solidFill>
                  <a:srgbClr val="642200"/>
                </a:solidFill>
                <a:latin typeface="Trebuchet MS"/>
                <a:cs typeface="Trebuchet MS"/>
              </a:rPr>
              <a:t>r</a:t>
            </a:r>
            <a:r>
              <a:rPr lang="en-US" sz="1100" b="1" spc="25" dirty="0">
                <a:solidFill>
                  <a:srgbClr val="642200"/>
                </a:solidFill>
                <a:latin typeface="Trebuchet MS"/>
                <a:cs typeface="Trebuchet MS"/>
              </a:rPr>
              <a:t>p</a:t>
            </a:r>
            <a:r>
              <a:rPr lang="en-US" sz="1100" b="1" spc="20" dirty="0">
                <a:solidFill>
                  <a:srgbClr val="642200"/>
                </a:solidFill>
                <a:latin typeface="Trebuchet MS"/>
                <a:cs typeface="Trebuchet MS"/>
              </a:rPr>
              <a:t>o</a:t>
            </a:r>
            <a:r>
              <a:rPr lang="en-US" sz="1100" b="1" spc="-45" dirty="0">
                <a:solidFill>
                  <a:srgbClr val="642200"/>
                </a:solidFill>
                <a:latin typeface="Trebuchet MS"/>
                <a:cs typeface="Trebuchet MS"/>
              </a:rPr>
              <a:t>r</a:t>
            </a:r>
            <a:r>
              <a:rPr lang="en-US" sz="1100" b="1" dirty="0">
                <a:solidFill>
                  <a:srgbClr val="642200"/>
                </a:solidFill>
                <a:latin typeface="Trebuchet MS"/>
                <a:cs typeface="Trebuchet MS"/>
              </a:rPr>
              <a:t>a</a:t>
            </a:r>
            <a:r>
              <a:rPr lang="en-US" sz="1100" b="1" spc="-15" dirty="0">
                <a:solidFill>
                  <a:srgbClr val="642200"/>
                </a:solidFill>
                <a:latin typeface="Trebuchet MS"/>
                <a:cs typeface="Trebuchet MS"/>
              </a:rPr>
              <a:t>ti</a:t>
            </a:r>
            <a:r>
              <a:rPr lang="en-US" sz="1100" b="1" spc="20" dirty="0">
                <a:solidFill>
                  <a:srgbClr val="642200"/>
                </a:solidFill>
                <a:latin typeface="Trebuchet MS"/>
                <a:cs typeface="Trebuchet MS"/>
              </a:rPr>
              <a:t>o</a:t>
            </a:r>
            <a:r>
              <a:rPr lang="en-US" sz="1100" b="1" spc="5" dirty="0">
                <a:solidFill>
                  <a:srgbClr val="642200"/>
                </a:solidFill>
                <a:latin typeface="Trebuchet MS"/>
                <a:cs typeface="Trebuchet MS"/>
              </a:rPr>
              <a:t>n</a:t>
            </a:r>
            <a:r>
              <a:rPr lang="en-US" sz="1100" b="1" dirty="0">
                <a:solidFill>
                  <a:srgbClr val="642200"/>
                </a:solidFill>
                <a:latin typeface="Trebuchet MS"/>
                <a:cs typeface="Trebuchet MS"/>
              </a:rPr>
              <a:t> </a:t>
            </a:r>
            <a:r>
              <a:rPr lang="en-US" sz="1100" b="1" spc="70" dirty="0">
                <a:solidFill>
                  <a:srgbClr val="642200"/>
                </a:solidFill>
                <a:latin typeface="Trebuchet MS"/>
                <a:cs typeface="Trebuchet MS"/>
              </a:rPr>
              <a:t>D</a:t>
            </a:r>
            <a:r>
              <a:rPr lang="en-US" sz="1100" b="1" spc="10" dirty="0">
                <a:solidFill>
                  <a:srgbClr val="642200"/>
                </a:solidFill>
                <a:latin typeface="Trebuchet MS"/>
                <a:cs typeface="Trebuchet MS"/>
              </a:rPr>
              <a:t>iab</a:t>
            </a:r>
            <a:r>
              <a:rPr lang="en-US" sz="1100" b="1" spc="-40" dirty="0">
                <a:solidFill>
                  <a:srgbClr val="642200"/>
                </a:solidFill>
                <a:latin typeface="Trebuchet MS"/>
                <a:cs typeface="Trebuchet MS"/>
              </a:rPr>
              <a:t>et</a:t>
            </a:r>
            <a:r>
              <a:rPr lang="en-US" sz="1100" b="1" spc="-15" dirty="0">
                <a:solidFill>
                  <a:srgbClr val="642200"/>
                </a:solidFill>
                <a:latin typeface="Trebuchet MS"/>
                <a:cs typeface="Trebuchet MS"/>
              </a:rPr>
              <a:t>es</a:t>
            </a:r>
            <a:r>
              <a:rPr lang="en-US" sz="1100" b="1" spc="-114" dirty="0">
                <a:solidFill>
                  <a:srgbClr val="642200"/>
                </a:solidFill>
                <a:latin typeface="Trebuchet MS"/>
                <a:cs typeface="Trebuchet MS"/>
              </a:rPr>
              <a:t> </a:t>
            </a:r>
            <a:r>
              <a:rPr lang="en-US" sz="1100" b="1" dirty="0">
                <a:solidFill>
                  <a:srgbClr val="642200"/>
                </a:solidFill>
                <a:latin typeface="Trebuchet MS"/>
                <a:cs typeface="Trebuchet MS"/>
              </a:rPr>
              <a:t>P</a:t>
            </a:r>
            <a:r>
              <a:rPr lang="en-US" sz="1100" b="1" spc="-40" dirty="0">
                <a:solidFill>
                  <a:srgbClr val="642200"/>
                </a:solidFill>
                <a:latin typeface="Trebuchet MS"/>
                <a:cs typeface="Trebuchet MS"/>
              </a:rPr>
              <a:t>r</a:t>
            </a:r>
            <a:r>
              <a:rPr lang="en-US" sz="1100" b="1" spc="-55" dirty="0">
                <a:solidFill>
                  <a:srgbClr val="642200"/>
                </a:solidFill>
                <a:latin typeface="Trebuchet MS"/>
                <a:cs typeface="Trebuchet MS"/>
              </a:rPr>
              <a:t>e</a:t>
            </a:r>
            <a:r>
              <a:rPr lang="en-US" sz="1100" b="1" dirty="0">
                <a:solidFill>
                  <a:srgbClr val="642200"/>
                </a:solidFill>
                <a:latin typeface="Trebuchet MS"/>
                <a:cs typeface="Trebuchet MS"/>
              </a:rPr>
              <a:t>v</a:t>
            </a:r>
            <a:r>
              <a:rPr lang="en-US" sz="1100" b="1" spc="-20" dirty="0">
                <a:solidFill>
                  <a:srgbClr val="642200"/>
                </a:solidFill>
                <a:latin typeface="Trebuchet MS"/>
                <a:cs typeface="Trebuchet MS"/>
              </a:rPr>
              <a:t>e</a:t>
            </a:r>
            <a:r>
              <a:rPr lang="en-US" sz="1100" b="1" spc="-30" dirty="0">
                <a:solidFill>
                  <a:srgbClr val="642200"/>
                </a:solidFill>
                <a:latin typeface="Trebuchet MS"/>
                <a:cs typeface="Trebuchet MS"/>
              </a:rPr>
              <a:t>n</a:t>
            </a:r>
            <a:r>
              <a:rPr lang="en-US" sz="1100" b="1" dirty="0">
                <a:solidFill>
                  <a:srgbClr val="642200"/>
                </a:solidFill>
                <a:latin typeface="Trebuchet MS"/>
                <a:cs typeface="Trebuchet MS"/>
              </a:rPr>
              <a:t>tion</a:t>
            </a:r>
            <a:r>
              <a:rPr lang="en-US" sz="1100" b="1" spc="-114" dirty="0">
                <a:solidFill>
                  <a:srgbClr val="642200"/>
                </a:solidFill>
                <a:latin typeface="Trebuchet MS"/>
                <a:cs typeface="Trebuchet MS"/>
              </a:rPr>
              <a:t> </a:t>
            </a:r>
            <a:r>
              <a:rPr lang="en-US" sz="1100" b="1" dirty="0">
                <a:solidFill>
                  <a:srgbClr val="642200"/>
                </a:solidFill>
                <a:latin typeface="Trebuchet MS"/>
                <a:cs typeface="Trebuchet MS"/>
              </a:rPr>
              <a:t>&amp;</a:t>
            </a:r>
            <a:r>
              <a:rPr lang="en-US" sz="1100" b="1" spc="-114" dirty="0">
                <a:solidFill>
                  <a:srgbClr val="642200"/>
                </a:solidFill>
                <a:latin typeface="Trebuchet MS"/>
                <a:cs typeface="Trebuchet MS"/>
              </a:rPr>
              <a:t> </a:t>
            </a:r>
            <a:r>
              <a:rPr lang="en-US" sz="1100" b="1" spc="-40" dirty="0">
                <a:solidFill>
                  <a:srgbClr val="642200"/>
                </a:solidFill>
                <a:latin typeface="Trebuchet MS"/>
                <a:cs typeface="Trebuchet MS"/>
              </a:rPr>
              <a:t>C</a:t>
            </a:r>
            <a:r>
              <a:rPr lang="en-US" sz="1100" b="1" spc="10" dirty="0">
                <a:solidFill>
                  <a:srgbClr val="642200"/>
                </a:solidFill>
                <a:latin typeface="Trebuchet MS"/>
                <a:cs typeface="Trebuchet MS"/>
              </a:rPr>
              <a:t>o</a:t>
            </a:r>
            <a:r>
              <a:rPr lang="en-US" sz="1100" b="1" dirty="0">
                <a:solidFill>
                  <a:srgbClr val="642200"/>
                </a:solidFill>
                <a:latin typeface="Trebuchet MS"/>
                <a:cs typeface="Trebuchet MS"/>
              </a:rPr>
              <a:t>n</a:t>
            </a:r>
            <a:r>
              <a:rPr lang="en-US" sz="1100" b="1" spc="-25" dirty="0">
                <a:solidFill>
                  <a:srgbClr val="642200"/>
                </a:solidFill>
                <a:latin typeface="Trebuchet MS"/>
                <a:cs typeface="Trebuchet MS"/>
              </a:rPr>
              <a:t>t</a:t>
            </a:r>
            <a:r>
              <a:rPr lang="en-US" sz="1100" b="1" spc="-35" dirty="0">
                <a:solidFill>
                  <a:srgbClr val="642200"/>
                </a:solidFill>
                <a:latin typeface="Trebuchet MS"/>
                <a:cs typeface="Trebuchet MS"/>
              </a:rPr>
              <a:t>r</a:t>
            </a:r>
            <a:r>
              <a:rPr lang="en-US" sz="1100" b="1" spc="5" dirty="0">
                <a:solidFill>
                  <a:srgbClr val="642200"/>
                </a:solidFill>
                <a:latin typeface="Trebuchet MS"/>
                <a:cs typeface="Trebuchet MS"/>
              </a:rPr>
              <a:t>ol</a:t>
            </a:r>
            <a:r>
              <a:rPr lang="en-US" sz="1100" b="1" spc="-114" dirty="0">
                <a:solidFill>
                  <a:srgbClr val="642200"/>
                </a:solidFill>
                <a:latin typeface="Trebuchet MS"/>
                <a:cs typeface="Trebuchet MS"/>
              </a:rPr>
              <a:t> </a:t>
            </a:r>
            <a:r>
              <a:rPr lang="en-US" sz="1100" b="1" dirty="0">
                <a:solidFill>
                  <a:srgbClr val="642200"/>
                </a:solidFill>
                <a:latin typeface="Trebuchet MS"/>
                <a:cs typeface="Trebuchet MS"/>
              </a:rPr>
              <a:t>P</a:t>
            </a:r>
            <a:r>
              <a:rPr lang="en-US" sz="1100" b="1" spc="-40" dirty="0">
                <a:solidFill>
                  <a:srgbClr val="642200"/>
                </a:solidFill>
                <a:latin typeface="Trebuchet MS"/>
                <a:cs typeface="Trebuchet MS"/>
              </a:rPr>
              <a:t>r</a:t>
            </a:r>
            <a:r>
              <a:rPr lang="en-US" sz="1100" b="1" spc="25" dirty="0">
                <a:solidFill>
                  <a:srgbClr val="642200"/>
                </a:solidFill>
                <a:latin typeface="Trebuchet MS"/>
                <a:cs typeface="Trebuchet MS"/>
              </a:rPr>
              <a:t>o</a:t>
            </a:r>
            <a:r>
              <a:rPr lang="en-US" sz="1100" b="1" spc="35" dirty="0">
                <a:solidFill>
                  <a:srgbClr val="642200"/>
                </a:solidFill>
                <a:latin typeface="Trebuchet MS"/>
                <a:cs typeface="Trebuchet MS"/>
              </a:rPr>
              <a:t>g</a:t>
            </a:r>
            <a:r>
              <a:rPr lang="en-US" sz="1100" b="1" spc="10" dirty="0">
                <a:solidFill>
                  <a:srgbClr val="642200"/>
                </a:solidFill>
                <a:latin typeface="Trebuchet MS"/>
                <a:cs typeface="Trebuchet MS"/>
              </a:rPr>
              <a:t>r</a:t>
            </a:r>
            <a:r>
              <a:rPr lang="en-US" sz="1100" b="1" spc="5" dirty="0">
                <a:solidFill>
                  <a:srgbClr val="642200"/>
                </a:solidFill>
                <a:latin typeface="Trebuchet MS"/>
                <a:cs typeface="Trebuchet MS"/>
              </a:rPr>
              <a:t>am</a:t>
            </a:r>
            <a:r>
              <a:rPr lang="en-US" sz="1100" b="1" dirty="0">
                <a:solidFill>
                  <a:srgbClr val="642200"/>
                </a:solidFill>
                <a:latin typeface="Trebuchet MS"/>
                <a:cs typeface="Trebuchet MS"/>
              </a:rPr>
              <a:t> </a:t>
            </a:r>
            <a:r>
              <a:rPr lang="en-US" sz="1100" b="1" spc="15" dirty="0">
                <a:solidFill>
                  <a:srgbClr val="642200"/>
                </a:solidFill>
                <a:latin typeface="Trebuchet MS"/>
                <a:cs typeface="Trebuchet MS"/>
              </a:rPr>
              <a:t>H</a:t>
            </a:r>
            <a:r>
              <a:rPr lang="en-US" sz="1100" b="1" spc="-10" dirty="0">
                <a:solidFill>
                  <a:srgbClr val="642200"/>
                </a:solidFill>
                <a:latin typeface="Trebuchet MS"/>
                <a:cs typeface="Trebuchet MS"/>
              </a:rPr>
              <a:t>ealt</a:t>
            </a:r>
            <a:r>
              <a:rPr lang="en-US" sz="1100" b="1" spc="-40" dirty="0">
                <a:solidFill>
                  <a:srgbClr val="642200"/>
                </a:solidFill>
                <a:latin typeface="Trebuchet MS"/>
                <a:cs typeface="Trebuchet MS"/>
              </a:rPr>
              <a:t>h</a:t>
            </a:r>
            <a:r>
              <a:rPr lang="en-US" sz="1100" b="1" spc="10" dirty="0">
                <a:solidFill>
                  <a:srgbClr val="642200"/>
                </a:solidFill>
                <a:latin typeface="Trebuchet MS"/>
                <a:cs typeface="Trebuchet MS"/>
              </a:rPr>
              <a:t>y</a:t>
            </a:r>
            <a:r>
              <a:rPr lang="en-US" sz="1100" b="1" spc="-114" dirty="0">
                <a:solidFill>
                  <a:srgbClr val="642200"/>
                </a:solidFill>
                <a:latin typeface="Trebuchet MS"/>
                <a:cs typeface="Trebuchet MS"/>
              </a:rPr>
              <a:t> </a:t>
            </a:r>
            <a:r>
              <a:rPr lang="en-US" sz="1100" b="1" spc="15" dirty="0">
                <a:solidFill>
                  <a:srgbClr val="642200"/>
                </a:solidFill>
                <a:latin typeface="Trebuchet MS"/>
                <a:cs typeface="Trebuchet MS"/>
              </a:rPr>
              <a:t>H</a:t>
            </a:r>
            <a:r>
              <a:rPr lang="en-US" sz="1100" b="1" spc="-20" dirty="0">
                <a:solidFill>
                  <a:srgbClr val="642200"/>
                </a:solidFill>
                <a:latin typeface="Trebuchet MS"/>
                <a:cs typeface="Trebuchet MS"/>
              </a:rPr>
              <a:t>ea</a:t>
            </a:r>
            <a:r>
              <a:rPr lang="en-US" sz="1100" b="1" dirty="0">
                <a:solidFill>
                  <a:srgbClr val="642200"/>
                </a:solidFill>
                <a:latin typeface="Trebuchet MS"/>
                <a:cs typeface="Trebuchet MS"/>
              </a:rPr>
              <a:t>rts</a:t>
            </a:r>
            <a:r>
              <a:rPr lang="en-US" sz="1100" b="1" spc="-114" dirty="0">
                <a:solidFill>
                  <a:srgbClr val="642200"/>
                </a:solidFill>
                <a:latin typeface="Trebuchet MS"/>
                <a:cs typeface="Trebuchet MS"/>
              </a:rPr>
              <a:t> </a:t>
            </a:r>
            <a:r>
              <a:rPr lang="en-US" sz="1100" b="1" dirty="0">
                <a:solidFill>
                  <a:srgbClr val="642200"/>
                </a:solidFill>
                <a:latin typeface="Trebuchet MS"/>
                <a:cs typeface="Trebuchet MS"/>
              </a:rPr>
              <a:t>P</a:t>
            </a:r>
            <a:r>
              <a:rPr lang="en-US" sz="1100" b="1" spc="-40" dirty="0">
                <a:solidFill>
                  <a:srgbClr val="642200"/>
                </a:solidFill>
                <a:latin typeface="Trebuchet MS"/>
                <a:cs typeface="Trebuchet MS"/>
              </a:rPr>
              <a:t>r</a:t>
            </a:r>
            <a:r>
              <a:rPr lang="en-US" sz="1100" b="1" spc="25" dirty="0">
                <a:solidFill>
                  <a:srgbClr val="642200"/>
                </a:solidFill>
                <a:latin typeface="Trebuchet MS"/>
                <a:cs typeface="Trebuchet MS"/>
              </a:rPr>
              <a:t>o</a:t>
            </a:r>
            <a:r>
              <a:rPr lang="en-US" sz="1100" b="1" spc="35" dirty="0">
                <a:solidFill>
                  <a:srgbClr val="642200"/>
                </a:solidFill>
                <a:latin typeface="Trebuchet MS"/>
                <a:cs typeface="Trebuchet MS"/>
              </a:rPr>
              <a:t>g</a:t>
            </a:r>
            <a:r>
              <a:rPr lang="en-US" sz="1100" b="1" spc="10" dirty="0">
                <a:solidFill>
                  <a:srgbClr val="642200"/>
                </a:solidFill>
                <a:latin typeface="Trebuchet MS"/>
                <a:cs typeface="Trebuchet MS"/>
              </a:rPr>
              <a:t>r</a:t>
            </a:r>
            <a:r>
              <a:rPr lang="en-US" sz="1100" b="1" spc="5" dirty="0">
                <a:solidFill>
                  <a:srgbClr val="642200"/>
                </a:solidFill>
                <a:latin typeface="Trebuchet MS"/>
                <a:cs typeface="Trebuchet MS"/>
              </a:rPr>
              <a:t>am</a:t>
            </a:r>
            <a:endParaRPr lang="en-US" sz="1100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2700" marR="1560830" lvl="0" indent="0">
              <a:lnSpc>
                <a:spcPct val="125000"/>
              </a:lnSpc>
              <a:spcBef>
                <a:spcPts val="180"/>
              </a:spcBef>
              <a:buNone/>
            </a:pPr>
            <a:r>
              <a:rPr lang="en-US" sz="1000" b="1" spc="-100" dirty="0">
                <a:solidFill>
                  <a:srgbClr val="642200"/>
                </a:solidFill>
                <a:cs typeface="Calibri"/>
              </a:rPr>
              <a:t>P</a:t>
            </a:r>
            <a:r>
              <a:rPr lang="en-US" sz="1000" b="1" spc="5" dirty="0">
                <a:solidFill>
                  <a:srgbClr val="642200"/>
                </a:solidFill>
                <a:cs typeface="Calibri"/>
              </a:rPr>
              <a:t>.</a:t>
            </a:r>
            <a:r>
              <a:rPr lang="en-US" sz="1000" b="1" spc="-20" dirty="0">
                <a:solidFill>
                  <a:srgbClr val="642200"/>
                </a:solidFill>
                <a:cs typeface="Calibri"/>
              </a:rPr>
              <a:t>O</a:t>
            </a:r>
            <a:r>
              <a:rPr lang="en-US" sz="1000" b="1" spc="-10" dirty="0">
                <a:solidFill>
                  <a:srgbClr val="642200"/>
                </a:solidFill>
                <a:cs typeface="Calibri"/>
              </a:rPr>
              <a:t>.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40" dirty="0">
                <a:solidFill>
                  <a:srgbClr val="642200"/>
                </a:solidFill>
                <a:cs typeface="Calibri"/>
              </a:rPr>
              <a:t>B</a:t>
            </a:r>
            <a:r>
              <a:rPr lang="en-US" sz="1000" b="1" spc="10" dirty="0">
                <a:solidFill>
                  <a:srgbClr val="642200"/>
                </a:solidFill>
                <a:cs typeface="Calibri"/>
              </a:rPr>
              <a:t>o</a:t>
            </a:r>
            <a:r>
              <a:rPr lang="en-US" sz="1000" b="1" spc="55" dirty="0">
                <a:solidFill>
                  <a:srgbClr val="642200"/>
                </a:solidFill>
                <a:cs typeface="Calibri"/>
              </a:rPr>
              <a:t>x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45" dirty="0">
                <a:solidFill>
                  <a:srgbClr val="642200"/>
                </a:solidFill>
                <a:cs typeface="Calibri"/>
              </a:rPr>
              <a:t>528</a:t>
            </a:r>
            <a:r>
              <a:rPr lang="en-US" sz="1000" b="1" spc="20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40" dirty="0">
                <a:solidFill>
                  <a:srgbClr val="642200"/>
                </a:solidFill>
                <a:cs typeface="Calibri"/>
              </a:rPr>
              <a:t>B</a:t>
            </a:r>
            <a:r>
              <a:rPr lang="en-US" sz="1000" b="1" spc="25" dirty="0">
                <a:solidFill>
                  <a:srgbClr val="642200"/>
                </a:solidFill>
                <a:cs typeface="Calibri"/>
              </a:rPr>
              <a:t>ethe</a:t>
            </a:r>
            <a:r>
              <a:rPr lang="en-US" sz="1000" b="1" dirty="0">
                <a:solidFill>
                  <a:srgbClr val="642200"/>
                </a:solidFill>
                <a:cs typeface="Calibri"/>
              </a:rPr>
              <a:t>l,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55" dirty="0">
                <a:solidFill>
                  <a:srgbClr val="642200"/>
                </a:solidFill>
                <a:cs typeface="Calibri"/>
              </a:rPr>
              <a:t>AK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45" dirty="0">
                <a:solidFill>
                  <a:srgbClr val="642200"/>
                </a:solidFill>
                <a:cs typeface="Calibri"/>
              </a:rPr>
              <a:t>99559</a:t>
            </a:r>
            <a:endParaRPr lang="en-US" sz="1000" dirty="0">
              <a:solidFill>
                <a:prstClr val="black"/>
              </a:solidFill>
              <a:cs typeface="Calibri"/>
            </a:endParaRPr>
          </a:p>
          <a:p>
            <a:pPr marL="12700" lv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000" b="1" spc="-40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spc="30" dirty="0">
                <a:solidFill>
                  <a:srgbClr val="642200"/>
                </a:solidFill>
                <a:cs typeface="Calibri"/>
              </a:rPr>
              <a:t>oll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40" dirty="0">
                <a:solidFill>
                  <a:srgbClr val="642200"/>
                </a:solidFill>
                <a:cs typeface="Calibri"/>
              </a:rPr>
              <a:t>F</a:t>
            </a:r>
            <a:r>
              <a:rPr lang="en-US" sz="1000" b="1" spc="10" dirty="0">
                <a:solidFill>
                  <a:srgbClr val="642200"/>
                </a:solidFill>
                <a:cs typeface="Calibri"/>
              </a:rPr>
              <a:t>r</a:t>
            </a:r>
            <a:r>
              <a:rPr lang="en-US" sz="1000" b="1" spc="20" dirty="0">
                <a:solidFill>
                  <a:srgbClr val="642200"/>
                </a:solidFill>
                <a:cs typeface="Calibri"/>
              </a:rPr>
              <a:t>ee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35" dirty="0">
                <a:solidFill>
                  <a:srgbClr val="642200"/>
                </a:solidFill>
                <a:cs typeface="Calibri"/>
              </a:rPr>
              <a:t>1-877-543-6133</a:t>
            </a:r>
            <a:endParaRPr lang="en-US" sz="1000" dirty="0">
              <a:solidFill>
                <a:prstClr val="black"/>
              </a:solidFill>
              <a:cs typeface="Calibri"/>
            </a:endParaRPr>
          </a:p>
          <a:p>
            <a:pPr marL="12700" lv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en-US" sz="1000" b="1" spc="60" dirty="0">
                <a:solidFill>
                  <a:srgbClr val="642200"/>
                </a:solidFill>
                <a:cs typeface="Calibri"/>
              </a:rPr>
              <a:t>D</a:t>
            </a:r>
            <a:r>
              <a:rPr lang="en-US" sz="1000" b="1" spc="15" dirty="0">
                <a:solidFill>
                  <a:srgbClr val="642200"/>
                </a:solidFill>
                <a:cs typeface="Calibri"/>
              </a:rPr>
              <a:t>ir</a:t>
            </a:r>
            <a:r>
              <a:rPr lang="en-US" sz="1000" b="1" spc="30" dirty="0">
                <a:solidFill>
                  <a:srgbClr val="642200"/>
                </a:solidFill>
                <a:cs typeface="Calibri"/>
              </a:rPr>
              <a:t>e</a:t>
            </a:r>
            <a:r>
              <a:rPr lang="en-US" sz="1000" b="1" spc="40" dirty="0">
                <a:solidFill>
                  <a:srgbClr val="642200"/>
                </a:solidFill>
                <a:cs typeface="Calibri"/>
              </a:rPr>
              <a:t>c</a:t>
            </a:r>
            <a:r>
              <a:rPr lang="en-US" sz="1000" b="1" spc="15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30" dirty="0">
                <a:solidFill>
                  <a:srgbClr val="642200"/>
                </a:solidFill>
                <a:cs typeface="Calibri"/>
              </a:rPr>
              <a:t>line</a:t>
            </a:r>
            <a:r>
              <a:rPr lang="en-US" sz="1000" b="1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spc="40" dirty="0" smtClean="0">
                <a:solidFill>
                  <a:srgbClr val="642200"/>
                </a:solidFill>
                <a:cs typeface="Calibri"/>
              </a:rPr>
              <a:t>907-543-6133</a:t>
            </a:r>
            <a:endParaRPr lang="en-US" sz="10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6934200" y="4800600"/>
            <a:ext cx="2819400" cy="2590800"/>
          </a:xfrm>
        </p:spPr>
        <p:txBody>
          <a:bodyPr/>
          <a:lstStyle/>
          <a:p>
            <a:pPr marL="12700" marR="6350" lv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000" spc="90" dirty="0">
                <a:solidFill>
                  <a:srgbClr val="642200"/>
                </a:solidFill>
                <a:latin typeface="Cambria"/>
                <a:cs typeface="Cambria"/>
              </a:rPr>
              <a:t>H</a:t>
            </a:r>
            <a:r>
              <a:rPr lang="en-US" sz="3000" spc="185" dirty="0">
                <a:solidFill>
                  <a:srgbClr val="642200"/>
                </a:solidFill>
                <a:latin typeface="Cambria"/>
                <a:cs typeface="Cambria"/>
              </a:rPr>
              <a:t>e</a:t>
            </a:r>
            <a:r>
              <a:rPr lang="en-US" sz="3000" spc="170" dirty="0">
                <a:solidFill>
                  <a:srgbClr val="642200"/>
                </a:solidFill>
                <a:latin typeface="Cambria"/>
                <a:cs typeface="Cambria"/>
              </a:rPr>
              <a:t>a</a:t>
            </a:r>
            <a:r>
              <a:rPr lang="en-US" sz="3000" spc="15" dirty="0">
                <a:solidFill>
                  <a:srgbClr val="642200"/>
                </a:solidFill>
                <a:latin typeface="Cambria"/>
                <a:cs typeface="Cambria"/>
              </a:rPr>
              <a:t>lt</a:t>
            </a:r>
            <a:r>
              <a:rPr lang="en-US" sz="3000" spc="145" dirty="0">
                <a:solidFill>
                  <a:srgbClr val="642200"/>
                </a:solidFill>
                <a:latin typeface="Cambria"/>
                <a:cs typeface="Cambria"/>
              </a:rPr>
              <a:t>h</a:t>
            </a:r>
            <a:r>
              <a:rPr lang="en-US" sz="3000" spc="185" dirty="0">
                <a:solidFill>
                  <a:srgbClr val="642200"/>
                </a:solidFill>
                <a:latin typeface="Cambria"/>
                <a:cs typeface="Cambria"/>
              </a:rPr>
              <a:t> </a:t>
            </a:r>
            <a:r>
              <a:rPr lang="en-US" sz="3000" spc="65" dirty="0">
                <a:solidFill>
                  <a:srgbClr val="642200"/>
                </a:solidFill>
                <a:latin typeface="Cambria"/>
                <a:cs typeface="Cambria"/>
              </a:rPr>
              <a:t>B</a:t>
            </a:r>
            <a:r>
              <a:rPr lang="en-US" sz="3000" spc="180" dirty="0">
                <a:solidFill>
                  <a:srgbClr val="642200"/>
                </a:solidFill>
                <a:latin typeface="Cambria"/>
                <a:cs typeface="Cambria"/>
              </a:rPr>
              <a:t>e</a:t>
            </a:r>
            <a:r>
              <a:rPr lang="en-US" sz="3000" spc="75" dirty="0">
                <a:solidFill>
                  <a:srgbClr val="642200"/>
                </a:solidFill>
                <a:latin typeface="Cambria"/>
                <a:cs typeface="Cambria"/>
              </a:rPr>
              <a:t>n</a:t>
            </a:r>
            <a:r>
              <a:rPr lang="en-US" sz="3000" spc="210" dirty="0">
                <a:solidFill>
                  <a:srgbClr val="642200"/>
                </a:solidFill>
                <a:latin typeface="Cambria"/>
                <a:cs typeface="Cambria"/>
              </a:rPr>
              <a:t>e</a:t>
            </a:r>
            <a:r>
              <a:rPr lang="en-US" sz="3000" spc="100" dirty="0">
                <a:solidFill>
                  <a:srgbClr val="642200"/>
                </a:solidFill>
                <a:latin typeface="Cambria"/>
                <a:cs typeface="Cambria"/>
              </a:rPr>
              <a:t>f</a:t>
            </a:r>
            <a:r>
              <a:rPr lang="en-US" sz="3000" spc="75" dirty="0">
                <a:solidFill>
                  <a:srgbClr val="642200"/>
                </a:solidFill>
                <a:latin typeface="Cambria"/>
                <a:cs typeface="Cambria"/>
              </a:rPr>
              <a:t>i</a:t>
            </a:r>
            <a:r>
              <a:rPr lang="en-US" sz="3000" spc="90" dirty="0">
                <a:solidFill>
                  <a:srgbClr val="642200"/>
                </a:solidFill>
                <a:latin typeface="Cambria"/>
                <a:cs typeface="Cambria"/>
              </a:rPr>
              <a:t>ts</a:t>
            </a:r>
            <a:r>
              <a:rPr lang="en-US" sz="3000" spc="50" dirty="0">
                <a:solidFill>
                  <a:srgbClr val="642200"/>
                </a:solidFill>
                <a:latin typeface="Cambria"/>
                <a:cs typeface="Cambria"/>
              </a:rPr>
              <a:t> </a:t>
            </a:r>
            <a:r>
              <a:rPr lang="en-US" sz="3000" spc="185" dirty="0">
                <a:solidFill>
                  <a:srgbClr val="642200"/>
                </a:solidFill>
                <a:latin typeface="Cambria"/>
                <a:cs typeface="Cambria"/>
              </a:rPr>
              <a:t>o</a:t>
            </a:r>
            <a:r>
              <a:rPr lang="en-US" sz="3000" spc="145" dirty="0">
                <a:solidFill>
                  <a:srgbClr val="642200"/>
                </a:solidFill>
                <a:latin typeface="Cambria"/>
                <a:cs typeface="Cambria"/>
              </a:rPr>
              <a:t>f</a:t>
            </a:r>
            <a:r>
              <a:rPr lang="en-US" sz="3000" spc="185" dirty="0">
                <a:solidFill>
                  <a:srgbClr val="642200"/>
                </a:solidFill>
                <a:latin typeface="Cambria"/>
                <a:cs typeface="Cambria"/>
              </a:rPr>
              <a:t> </a:t>
            </a:r>
            <a:r>
              <a:rPr lang="en-US" sz="3000" spc="175" dirty="0">
                <a:solidFill>
                  <a:srgbClr val="642200"/>
                </a:solidFill>
                <a:latin typeface="Cambria"/>
                <a:cs typeface="Cambria"/>
              </a:rPr>
              <a:t>S</a:t>
            </a:r>
            <a:r>
              <a:rPr lang="en-US" sz="3000" spc="170" dirty="0">
                <a:solidFill>
                  <a:srgbClr val="642200"/>
                </a:solidFill>
                <a:latin typeface="Cambria"/>
                <a:cs typeface="Cambria"/>
              </a:rPr>
              <a:t>a</a:t>
            </a:r>
            <a:r>
              <a:rPr lang="en-US" sz="3000" spc="70" dirty="0">
                <a:solidFill>
                  <a:srgbClr val="642200"/>
                </a:solidFill>
                <a:latin typeface="Cambria"/>
                <a:cs typeface="Cambria"/>
              </a:rPr>
              <a:t>lm</a:t>
            </a:r>
            <a:r>
              <a:rPr lang="en-US" sz="3000" spc="160" dirty="0">
                <a:solidFill>
                  <a:srgbClr val="642200"/>
                </a:solidFill>
                <a:latin typeface="Cambria"/>
                <a:cs typeface="Cambria"/>
              </a:rPr>
              <a:t>o</a:t>
            </a:r>
            <a:r>
              <a:rPr lang="en-US" sz="3000" spc="130" dirty="0">
                <a:solidFill>
                  <a:srgbClr val="642200"/>
                </a:solidFill>
                <a:latin typeface="Cambria"/>
                <a:cs typeface="Cambria"/>
              </a:rPr>
              <a:t>n</a:t>
            </a:r>
            <a:endParaRPr lang="en-US" sz="3000" dirty="0">
              <a:solidFill>
                <a:prstClr val="black"/>
              </a:solidFill>
              <a:latin typeface="Cambria"/>
              <a:cs typeface="Cambria"/>
            </a:endParaRPr>
          </a:p>
          <a:p>
            <a:pPr marL="171450" lvl="0" indent="0">
              <a:lnSpc>
                <a:spcPts val="2740"/>
              </a:lnSpc>
              <a:spcBef>
                <a:spcPts val="415"/>
              </a:spcBef>
              <a:buNone/>
            </a:pPr>
            <a:r>
              <a:rPr lang="en-US" sz="2400" i="1" spc="-325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2400" i="1" spc="-125" dirty="0">
                <a:solidFill>
                  <a:srgbClr val="642200"/>
                </a:solidFill>
                <a:cs typeface="Calibri"/>
              </a:rPr>
              <a:t>a</a:t>
            </a:r>
            <a:r>
              <a:rPr lang="en-US" sz="2400" i="1" spc="-170" dirty="0">
                <a:solidFill>
                  <a:srgbClr val="642200"/>
                </a:solidFill>
                <a:cs typeface="Calibri"/>
              </a:rPr>
              <a:t>s</a:t>
            </a:r>
            <a:r>
              <a:rPr lang="en-US" sz="2400" i="1" spc="-200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2400" i="1" spc="-190" dirty="0">
                <a:solidFill>
                  <a:srgbClr val="642200"/>
                </a:solidFill>
                <a:cs typeface="Calibri"/>
              </a:rPr>
              <a:t>e</a:t>
            </a:r>
            <a:r>
              <a:rPr lang="en-US" sz="2400" i="1" spc="-114" dirty="0">
                <a:solidFill>
                  <a:srgbClr val="642200"/>
                </a:solidFill>
                <a:cs typeface="Calibri"/>
              </a:rPr>
              <a:t>s</a:t>
            </a:r>
            <a:r>
              <a:rPr lang="en-US" sz="2400" i="1" spc="-13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2400" i="1" spc="-85" dirty="0">
                <a:solidFill>
                  <a:srgbClr val="642200"/>
                </a:solidFill>
                <a:cs typeface="Calibri"/>
              </a:rPr>
              <a:t>g</a:t>
            </a:r>
            <a:r>
              <a:rPr lang="en-US" sz="2400" i="1" spc="-60" dirty="0">
                <a:solidFill>
                  <a:srgbClr val="642200"/>
                </a:solidFill>
                <a:cs typeface="Calibri"/>
              </a:rPr>
              <a:t>o</a:t>
            </a:r>
            <a:r>
              <a:rPr lang="en-US" sz="2400" i="1" spc="-65" dirty="0">
                <a:solidFill>
                  <a:srgbClr val="642200"/>
                </a:solidFill>
                <a:cs typeface="Calibri"/>
              </a:rPr>
              <a:t>o</a:t>
            </a:r>
            <a:r>
              <a:rPr lang="en-US" sz="2400" i="1" spc="-40" dirty="0">
                <a:solidFill>
                  <a:srgbClr val="642200"/>
                </a:solidFill>
                <a:cs typeface="Calibri"/>
              </a:rPr>
              <a:t>d</a:t>
            </a:r>
            <a:endParaRPr lang="en-US" sz="2400" dirty="0">
              <a:solidFill>
                <a:prstClr val="black"/>
              </a:solidFill>
              <a:cs typeface="Calibri"/>
            </a:endParaRPr>
          </a:p>
          <a:p>
            <a:pPr marL="171450" lvl="0" indent="0">
              <a:lnSpc>
                <a:spcPts val="2740"/>
              </a:lnSpc>
              <a:spcBef>
                <a:spcPts val="0"/>
              </a:spcBef>
              <a:buNone/>
            </a:pPr>
            <a:r>
              <a:rPr lang="en-US" sz="2400" i="1" spc="-95" dirty="0">
                <a:solidFill>
                  <a:srgbClr val="642200"/>
                </a:solidFill>
                <a:cs typeface="Calibri"/>
              </a:rPr>
              <a:t>a</a:t>
            </a:r>
            <a:r>
              <a:rPr lang="en-US" sz="2400" i="1" spc="-55" dirty="0">
                <a:solidFill>
                  <a:srgbClr val="642200"/>
                </a:solidFill>
                <a:cs typeface="Calibri"/>
              </a:rPr>
              <a:t>n</a:t>
            </a:r>
            <a:r>
              <a:rPr lang="en-US" sz="2400" i="1" spc="-40" dirty="0">
                <a:solidFill>
                  <a:srgbClr val="642200"/>
                </a:solidFill>
                <a:cs typeface="Calibri"/>
              </a:rPr>
              <a:t>d</a:t>
            </a:r>
            <a:r>
              <a:rPr lang="en-US" sz="2400" i="1" spc="-13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2400" i="1" spc="-170" dirty="0">
                <a:solidFill>
                  <a:srgbClr val="642200"/>
                </a:solidFill>
                <a:cs typeface="Calibri"/>
              </a:rPr>
              <a:t>i</a:t>
            </a:r>
            <a:r>
              <a:rPr lang="en-US" sz="2400" i="1" spc="-114" dirty="0">
                <a:solidFill>
                  <a:srgbClr val="642200"/>
                </a:solidFill>
                <a:cs typeface="Calibri"/>
              </a:rPr>
              <a:t>s</a:t>
            </a:r>
            <a:r>
              <a:rPr lang="en-US" sz="2400" i="1" spc="-13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2400" i="1" spc="-85" dirty="0">
                <a:solidFill>
                  <a:srgbClr val="642200"/>
                </a:solidFill>
                <a:cs typeface="Calibri"/>
              </a:rPr>
              <a:t>g</a:t>
            </a:r>
            <a:r>
              <a:rPr lang="en-US" sz="2400" i="1" spc="-60" dirty="0">
                <a:solidFill>
                  <a:srgbClr val="642200"/>
                </a:solidFill>
                <a:cs typeface="Calibri"/>
              </a:rPr>
              <a:t>o</a:t>
            </a:r>
            <a:r>
              <a:rPr lang="en-US" sz="2400" i="1" spc="-65" dirty="0">
                <a:solidFill>
                  <a:srgbClr val="642200"/>
                </a:solidFill>
                <a:cs typeface="Calibri"/>
              </a:rPr>
              <a:t>o</a:t>
            </a:r>
            <a:r>
              <a:rPr lang="en-US" sz="2400" i="1" spc="-40" dirty="0">
                <a:solidFill>
                  <a:srgbClr val="642200"/>
                </a:solidFill>
                <a:cs typeface="Calibri"/>
              </a:rPr>
              <a:t>d</a:t>
            </a:r>
            <a:r>
              <a:rPr lang="en-US" sz="2400" i="1" spc="-13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2400" i="1" spc="-190" dirty="0">
                <a:solidFill>
                  <a:srgbClr val="642200"/>
                </a:solidFill>
                <a:cs typeface="Calibri"/>
              </a:rPr>
              <a:t>f</a:t>
            </a:r>
            <a:r>
              <a:rPr lang="en-US" sz="2400" i="1" spc="-90" dirty="0">
                <a:solidFill>
                  <a:srgbClr val="642200"/>
                </a:solidFill>
                <a:cs typeface="Calibri"/>
              </a:rPr>
              <a:t>o</a:t>
            </a:r>
            <a:r>
              <a:rPr lang="en-US" sz="2400" i="1" spc="-140" dirty="0">
                <a:solidFill>
                  <a:srgbClr val="642200"/>
                </a:solidFill>
                <a:cs typeface="Calibri"/>
              </a:rPr>
              <a:t>r</a:t>
            </a:r>
            <a:r>
              <a:rPr lang="en-US" sz="2400" i="1" spc="-13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2400" i="1" spc="-175" dirty="0" smtClean="0">
                <a:solidFill>
                  <a:srgbClr val="642200"/>
                </a:solidFill>
                <a:cs typeface="Calibri"/>
              </a:rPr>
              <a:t>y</a:t>
            </a:r>
            <a:r>
              <a:rPr lang="en-US" sz="2400" i="1" spc="-80" dirty="0" smtClean="0">
                <a:solidFill>
                  <a:srgbClr val="642200"/>
                </a:solidFill>
                <a:cs typeface="Calibri"/>
              </a:rPr>
              <a:t>o</a:t>
            </a:r>
            <a:r>
              <a:rPr lang="en-US" sz="2400" i="1" spc="-25" dirty="0" smtClean="0">
                <a:solidFill>
                  <a:srgbClr val="642200"/>
                </a:solidFill>
                <a:cs typeface="Calibri"/>
              </a:rPr>
              <a:t>u</a:t>
            </a:r>
            <a:endParaRPr lang="en-US" sz="24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086600" y="228600"/>
            <a:ext cx="2895600" cy="381000"/>
          </a:xfrm>
        </p:spPr>
        <p:txBody>
          <a:bodyPr>
            <a:normAutofit/>
          </a:bodyPr>
          <a:lstStyle/>
          <a:p>
            <a:r>
              <a:rPr lang="en-US" sz="1400" cap="small" dirty="0" smtClean="0">
                <a:solidFill>
                  <a:schemeClr val="bg1"/>
                </a:solidFill>
                <a:latin typeface="+mn-lt"/>
              </a:rPr>
              <a:t>Yukon-Kuskokwim Health Corporation</a:t>
            </a:r>
            <a:endParaRPr lang="en-US" sz="1400" cap="smal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object 17" descr="salmon patties"/>
          <p:cNvSpPr/>
          <p:nvPr/>
        </p:nvSpPr>
        <p:spPr>
          <a:xfrm>
            <a:off x="1632998" y="5131790"/>
            <a:ext cx="1445481" cy="17721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15" descr="Healthy Hearts - Keeping the bat healthy and strong logo"/>
          <p:cNvSpPr/>
          <p:nvPr/>
        </p:nvSpPr>
        <p:spPr>
          <a:xfrm>
            <a:off x="4171694" y="1819869"/>
            <a:ext cx="1484520" cy="2294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16"/>
          <p:cNvSpPr/>
          <p:nvPr/>
        </p:nvSpPr>
        <p:spPr>
          <a:xfrm>
            <a:off x="5448303" y="5831070"/>
            <a:ext cx="914400" cy="8334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9" descr="salmon hanging out to dry"/>
          <p:cNvSpPr/>
          <p:nvPr/>
        </p:nvSpPr>
        <p:spPr>
          <a:xfrm>
            <a:off x="6804914" y="609600"/>
            <a:ext cx="3102976" cy="41421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TextBox 235"/>
          <p:cNvSpPr txBox="1"/>
          <p:nvPr/>
        </p:nvSpPr>
        <p:spPr>
          <a:xfrm>
            <a:off x="7093754" y="152400"/>
            <a:ext cx="2879089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Health benefits of salmon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Yukon-Kuskokwim Health Corporation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object 5" descr="Yukon-Kuskokwim health Corporation  Logo"/>
          <p:cNvSpPr/>
          <p:nvPr/>
        </p:nvSpPr>
        <p:spPr>
          <a:xfrm>
            <a:off x="6943088" y="6731000"/>
            <a:ext cx="945108" cy="857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8"/>
          <p:cNvSpPr txBox="1"/>
          <p:nvPr/>
        </p:nvSpPr>
        <p:spPr>
          <a:xfrm>
            <a:off x="7969250" y="7423832"/>
            <a:ext cx="1851660" cy="120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25" dirty="0">
                <a:solidFill>
                  <a:srgbClr val="0067A5"/>
                </a:solidFill>
                <a:latin typeface="Calibri"/>
                <a:cs typeface="Calibri"/>
              </a:rPr>
              <a:t>W</a:t>
            </a:r>
            <a:r>
              <a:rPr sz="700" spc="40" dirty="0">
                <a:solidFill>
                  <a:srgbClr val="0067A5"/>
                </a:solidFill>
                <a:latin typeface="Calibri"/>
                <a:cs typeface="Calibri"/>
              </a:rPr>
              <a:t>o</a:t>
            </a:r>
            <a:r>
              <a:rPr sz="700" spc="-10" dirty="0">
                <a:solidFill>
                  <a:srgbClr val="0067A5"/>
                </a:solidFill>
                <a:latin typeface="Calibri"/>
                <a:cs typeface="Calibri"/>
              </a:rPr>
              <a:t>r</a:t>
            </a:r>
            <a:r>
              <a:rPr sz="700" spc="25" dirty="0">
                <a:solidFill>
                  <a:srgbClr val="0067A5"/>
                </a:solidFill>
                <a:latin typeface="Calibri"/>
                <a:cs typeface="Calibri"/>
              </a:rPr>
              <a:t>ki</a:t>
            </a:r>
            <a:r>
              <a:rPr sz="700" spc="45" dirty="0">
                <a:solidFill>
                  <a:srgbClr val="0067A5"/>
                </a:solidFill>
                <a:latin typeface="Calibri"/>
                <a:cs typeface="Calibri"/>
              </a:rPr>
              <a:t>n</a:t>
            </a:r>
            <a:r>
              <a:rPr sz="700" spc="30" dirty="0">
                <a:solidFill>
                  <a:srgbClr val="0067A5"/>
                </a:solidFill>
                <a:latin typeface="Calibri"/>
                <a:cs typeface="Calibri"/>
              </a:rPr>
              <a:t>g</a:t>
            </a:r>
            <a:r>
              <a:rPr sz="700" spc="60" dirty="0">
                <a:solidFill>
                  <a:srgbClr val="0067A5"/>
                </a:solidFill>
                <a:latin typeface="Calibri"/>
                <a:cs typeface="Calibri"/>
              </a:rPr>
              <a:t> </a:t>
            </a:r>
            <a:r>
              <a:rPr sz="700" spc="-50" dirty="0">
                <a:solidFill>
                  <a:srgbClr val="0067A5"/>
                </a:solidFill>
                <a:latin typeface="Calibri"/>
                <a:cs typeface="Calibri"/>
              </a:rPr>
              <a:t>T</a:t>
            </a:r>
            <a:r>
              <a:rPr sz="700" spc="40" dirty="0">
                <a:solidFill>
                  <a:srgbClr val="0067A5"/>
                </a:solidFill>
                <a:latin typeface="Calibri"/>
                <a:cs typeface="Calibri"/>
              </a:rPr>
              <a:t>og</a:t>
            </a:r>
            <a:r>
              <a:rPr sz="700" spc="30" dirty="0">
                <a:solidFill>
                  <a:srgbClr val="0067A5"/>
                </a:solidFill>
                <a:latin typeface="Calibri"/>
                <a:cs typeface="Calibri"/>
              </a:rPr>
              <a:t>e</a:t>
            </a:r>
            <a:r>
              <a:rPr sz="700" spc="-15" dirty="0">
                <a:solidFill>
                  <a:srgbClr val="0067A5"/>
                </a:solidFill>
                <a:latin typeface="Calibri"/>
                <a:cs typeface="Calibri"/>
              </a:rPr>
              <a:t>t</a:t>
            </a:r>
            <a:r>
              <a:rPr sz="700" spc="45" dirty="0">
                <a:solidFill>
                  <a:srgbClr val="0067A5"/>
                </a:solidFill>
                <a:latin typeface="Calibri"/>
                <a:cs typeface="Calibri"/>
              </a:rPr>
              <a:t>h</a:t>
            </a:r>
            <a:r>
              <a:rPr sz="700" spc="30" dirty="0">
                <a:solidFill>
                  <a:srgbClr val="0067A5"/>
                </a:solidFill>
                <a:latin typeface="Calibri"/>
                <a:cs typeface="Calibri"/>
              </a:rPr>
              <a:t>e</a:t>
            </a:r>
            <a:r>
              <a:rPr sz="700" spc="-15" dirty="0">
                <a:solidFill>
                  <a:srgbClr val="0067A5"/>
                </a:solidFill>
                <a:latin typeface="Calibri"/>
                <a:cs typeface="Calibri"/>
              </a:rPr>
              <a:t>r</a:t>
            </a:r>
            <a:r>
              <a:rPr sz="700" spc="60" dirty="0">
                <a:solidFill>
                  <a:srgbClr val="0067A5"/>
                </a:solidFill>
                <a:latin typeface="Calibri"/>
                <a:cs typeface="Calibri"/>
              </a:rPr>
              <a:t> </a:t>
            </a:r>
            <a:r>
              <a:rPr sz="700" spc="-15" dirty="0">
                <a:solidFill>
                  <a:srgbClr val="0067A5"/>
                </a:solidFill>
                <a:latin typeface="Calibri"/>
                <a:cs typeface="Calibri"/>
              </a:rPr>
              <a:t>t</a:t>
            </a:r>
            <a:r>
              <a:rPr sz="700" spc="35" dirty="0">
                <a:solidFill>
                  <a:srgbClr val="0067A5"/>
                </a:solidFill>
                <a:latin typeface="Calibri"/>
                <a:cs typeface="Calibri"/>
              </a:rPr>
              <a:t>o</a:t>
            </a:r>
            <a:r>
              <a:rPr sz="700" spc="60" dirty="0">
                <a:solidFill>
                  <a:srgbClr val="0067A5"/>
                </a:solidFill>
                <a:latin typeface="Calibri"/>
                <a:cs typeface="Calibri"/>
              </a:rPr>
              <a:t> </a:t>
            </a:r>
            <a:r>
              <a:rPr sz="700" spc="20" dirty="0">
                <a:solidFill>
                  <a:srgbClr val="0067A5"/>
                </a:solidFill>
                <a:latin typeface="Calibri"/>
                <a:cs typeface="Calibri"/>
              </a:rPr>
              <a:t>A</a:t>
            </a:r>
            <a:r>
              <a:rPr sz="700" spc="25" dirty="0">
                <a:solidFill>
                  <a:srgbClr val="0067A5"/>
                </a:solidFill>
                <a:latin typeface="Calibri"/>
                <a:cs typeface="Calibri"/>
              </a:rPr>
              <a:t>c</a:t>
            </a:r>
            <a:r>
              <a:rPr sz="700" spc="45" dirty="0">
                <a:solidFill>
                  <a:srgbClr val="0067A5"/>
                </a:solidFill>
                <a:latin typeface="Calibri"/>
                <a:cs typeface="Calibri"/>
              </a:rPr>
              <a:t>h</a:t>
            </a:r>
            <a:r>
              <a:rPr sz="700" spc="15" dirty="0">
                <a:solidFill>
                  <a:srgbClr val="0067A5"/>
                </a:solidFill>
                <a:latin typeface="Calibri"/>
                <a:cs typeface="Calibri"/>
              </a:rPr>
              <a:t>i</a:t>
            </a:r>
            <a:r>
              <a:rPr sz="700" spc="30" dirty="0">
                <a:solidFill>
                  <a:srgbClr val="0067A5"/>
                </a:solidFill>
                <a:latin typeface="Calibri"/>
                <a:cs typeface="Calibri"/>
              </a:rPr>
              <a:t>e</a:t>
            </a:r>
            <a:r>
              <a:rPr sz="700" spc="5" dirty="0">
                <a:solidFill>
                  <a:srgbClr val="0067A5"/>
                </a:solidFill>
                <a:latin typeface="Calibri"/>
                <a:cs typeface="Calibri"/>
              </a:rPr>
              <a:t>v</a:t>
            </a:r>
            <a:r>
              <a:rPr sz="700" spc="25" dirty="0">
                <a:solidFill>
                  <a:srgbClr val="0067A5"/>
                </a:solidFill>
                <a:latin typeface="Calibri"/>
                <a:cs typeface="Calibri"/>
              </a:rPr>
              <a:t>e</a:t>
            </a:r>
            <a:r>
              <a:rPr sz="700" spc="60" dirty="0">
                <a:solidFill>
                  <a:srgbClr val="0067A5"/>
                </a:solidFill>
                <a:latin typeface="Calibri"/>
                <a:cs typeface="Calibri"/>
              </a:rPr>
              <a:t> </a:t>
            </a:r>
            <a:r>
              <a:rPr sz="700" spc="40" dirty="0">
                <a:solidFill>
                  <a:srgbClr val="0067A5"/>
                </a:solidFill>
                <a:latin typeface="Calibri"/>
                <a:cs typeface="Calibri"/>
              </a:rPr>
              <a:t>E</a:t>
            </a:r>
            <a:r>
              <a:rPr sz="700" spc="20" dirty="0">
                <a:solidFill>
                  <a:srgbClr val="0067A5"/>
                </a:solidFill>
                <a:latin typeface="Calibri"/>
                <a:cs typeface="Calibri"/>
              </a:rPr>
              <a:t>x</a:t>
            </a:r>
            <a:r>
              <a:rPr sz="700" spc="30" dirty="0">
                <a:solidFill>
                  <a:srgbClr val="0067A5"/>
                </a:solidFill>
                <a:latin typeface="Calibri"/>
                <a:cs typeface="Calibri"/>
              </a:rPr>
              <a:t>ce</a:t>
            </a:r>
            <a:r>
              <a:rPr sz="700" spc="15" dirty="0">
                <a:solidFill>
                  <a:srgbClr val="0067A5"/>
                </a:solidFill>
                <a:latin typeface="Calibri"/>
                <a:cs typeface="Calibri"/>
              </a:rPr>
              <a:t>ll</a:t>
            </a:r>
            <a:r>
              <a:rPr sz="700" spc="30" dirty="0">
                <a:solidFill>
                  <a:srgbClr val="0067A5"/>
                </a:solidFill>
                <a:latin typeface="Calibri"/>
                <a:cs typeface="Calibri"/>
              </a:rPr>
              <a:t>e</a:t>
            </a:r>
            <a:r>
              <a:rPr sz="700" spc="45" dirty="0">
                <a:solidFill>
                  <a:srgbClr val="0067A5"/>
                </a:solidFill>
                <a:latin typeface="Calibri"/>
                <a:cs typeface="Calibri"/>
              </a:rPr>
              <a:t>n</a:t>
            </a:r>
            <a:r>
              <a:rPr sz="700" spc="-20" dirty="0">
                <a:solidFill>
                  <a:srgbClr val="0067A5"/>
                </a:solidFill>
                <a:latin typeface="Calibri"/>
                <a:cs typeface="Calibri"/>
              </a:rPr>
              <a:t>t</a:t>
            </a:r>
            <a:r>
              <a:rPr sz="700" spc="60" dirty="0">
                <a:solidFill>
                  <a:srgbClr val="0067A5"/>
                </a:solidFill>
                <a:latin typeface="Calibri"/>
                <a:cs typeface="Calibri"/>
              </a:rPr>
              <a:t> H</a:t>
            </a:r>
            <a:r>
              <a:rPr sz="700" spc="30" dirty="0">
                <a:solidFill>
                  <a:srgbClr val="0067A5"/>
                </a:solidFill>
                <a:latin typeface="Calibri"/>
                <a:cs typeface="Calibri"/>
              </a:rPr>
              <a:t>ea</a:t>
            </a:r>
            <a:r>
              <a:rPr sz="700" spc="15" dirty="0">
                <a:solidFill>
                  <a:srgbClr val="0067A5"/>
                </a:solidFill>
                <a:latin typeface="Calibri"/>
                <a:cs typeface="Calibri"/>
              </a:rPr>
              <a:t>l</a:t>
            </a:r>
            <a:r>
              <a:rPr sz="700" spc="-15" dirty="0">
                <a:solidFill>
                  <a:srgbClr val="0067A5"/>
                </a:solidFill>
                <a:latin typeface="Calibri"/>
                <a:cs typeface="Calibri"/>
              </a:rPr>
              <a:t>t</a:t>
            </a:r>
            <a:r>
              <a:rPr sz="700" spc="40" dirty="0">
                <a:solidFill>
                  <a:srgbClr val="0067A5"/>
                </a:solidFill>
                <a:latin typeface="Calibri"/>
                <a:cs typeface="Calibri"/>
              </a:rPr>
              <a:t>h</a:t>
            </a:r>
            <a:endParaRPr sz="7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558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43929" y="611183"/>
            <a:ext cx="2819400" cy="1674817"/>
          </a:xfrm>
        </p:spPr>
        <p:txBody>
          <a:bodyPr>
            <a:noAutofit/>
          </a:bodyPr>
          <a:lstStyle/>
          <a:p>
            <a:pPr marL="12700" marR="635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kern="1200" spc="60" dirty="0" smtClean="0">
                <a:solidFill>
                  <a:srgbClr val="642200"/>
                </a:solidFill>
                <a:latin typeface="Trebuchet MS"/>
                <a:cs typeface="Trebuchet MS"/>
              </a:rPr>
              <a:t>V</a:t>
            </a:r>
            <a:r>
              <a:rPr lang="en-US" sz="1900" b="1" kern="1200" spc="-35" dirty="0" smtClean="0">
                <a:solidFill>
                  <a:srgbClr val="642200"/>
                </a:solidFill>
                <a:latin typeface="Trebuchet MS"/>
                <a:cs typeface="Trebuchet MS"/>
              </a:rPr>
              <a:t>it</a:t>
            </a:r>
            <a:r>
              <a:rPr lang="en-US" sz="1900" b="1" kern="1200" dirty="0" smtClean="0">
                <a:solidFill>
                  <a:srgbClr val="642200"/>
                </a:solidFill>
                <a:latin typeface="Trebuchet MS"/>
                <a:cs typeface="Trebuchet MS"/>
              </a:rPr>
              <a:t>a</a:t>
            </a:r>
            <a:r>
              <a:rPr lang="en-US" sz="1900" b="1" kern="1200" spc="5" dirty="0" smtClean="0">
                <a:solidFill>
                  <a:srgbClr val="642200"/>
                </a:solidFill>
                <a:latin typeface="Trebuchet MS"/>
                <a:cs typeface="Trebuchet MS"/>
              </a:rPr>
              <a:t>m</a:t>
            </a:r>
            <a:r>
              <a:rPr lang="en-US" sz="1900" b="1" kern="1200" spc="-30" dirty="0" smtClean="0">
                <a:solidFill>
                  <a:srgbClr val="642200"/>
                </a:solidFill>
                <a:latin typeface="Trebuchet MS"/>
                <a:cs typeface="Trebuchet MS"/>
              </a:rPr>
              <a:t>i</a:t>
            </a:r>
            <a:r>
              <a:rPr lang="en-US" sz="1900" b="1" kern="1200" spc="-5" dirty="0" smtClean="0">
                <a:solidFill>
                  <a:srgbClr val="642200"/>
                </a:solidFill>
                <a:latin typeface="Trebuchet MS"/>
                <a:cs typeface="Trebuchet MS"/>
              </a:rPr>
              <a:t>n</a:t>
            </a:r>
            <a:r>
              <a:rPr lang="en-US" sz="1900" b="1" kern="1200" spc="30" dirty="0" smtClean="0">
                <a:solidFill>
                  <a:srgbClr val="642200"/>
                </a:solidFill>
                <a:latin typeface="Trebuchet MS"/>
                <a:cs typeface="Trebuchet MS"/>
              </a:rPr>
              <a:t>s</a:t>
            </a:r>
            <a:r>
              <a:rPr lang="en-US" sz="1900" b="1" kern="1200" spc="-215" dirty="0" smtClean="0">
                <a:solidFill>
                  <a:srgbClr val="642200"/>
                </a:solidFill>
                <a:latin typeface="Trebuchet MS"/>
                <a:cs typeface="Trebuchet MS"/>
              </a:rPr>
              <a:t> </a:t>
            </a:r>
            <a:r>
              <a:rPr lang="en-US" sz="1900" b="1" kern="1200" spc="-35" dirty="0" smtClean="0">
                <a:solidFill>
                  <a:srgbClr val="642200"/>
                </a:solidFill>
                <a:latin typeface="Trebuchet MS"/>
                <a:cs typeface="Trebuchet MS"/>
              </a:rPr>
              <a:t>f</a:t>
            </a:r>
            <a:r>
              <a:rPr lang="en-US" sz="1900" b="1" kern="1200" spc="25" dirty="0" smtClean="0">
                <a:solidFill>
                  <a:srgbClr val="642200"/>
                </a:solidFill>
                <a:latin typeface="Trebuchet MS"/>
                <a:cs typeface="Trebuchet MS"/>
              </a:rPr>
              <a:t>o</a:t>
            </a:r>
            <a:r>
              <a:rPr lang="en-US" sz="1900" b="1" kern="1200" dirty="0" smtClean="0">
                <a:solidFill>
                  <a:srgbClr val="642200"/>
                </a:solidFill>
                <a:latin typeface="Trebuchet MS"/>
                <a:cs typeface="Trebuchet MS"/>
              </a:rPr>
              <a:t>u</a:t>
            </a:r>
            <a:r>
              <a:rPr lang="en-US" sz="1900" b="1" kern="1200" spc="-5" dirty="0" smtClean="0">
                <a:solidFill>
                  <a:srgbClr val="642200"/>
                </a:solidFill>
                <a:latin typeface="Trebuchet MS"/>
                <a:cs typeface="Trebuchet MS"/>
              </a:rPr>
              <a:t>n</a:t>
            </a:r>
            <a:r>
              <a:rPr lang="en-US" sz="1900" b="1" kern="1200" spc="40" dirty="0" smtClean="0">
                <a:solidFill>
                  <a:srgbClr val="642200"/>
                </a:solidFill>
                <a:latin typeface="Trebuchet MS"/>
                <a:cs typeface="Trebuchet MS"/>
              </a:rPr>
              <a:t>d</a:t>
            </a:r>
            <a:r>
              <a:rPr lang="en-US" sz="1900" b="1" kern="1200" spc="-215" dirty="0" smtClean="0">
                <a:solidFill>
                  <a:srgbClr val="642200"/>
                </a:solidFill>
                <a:latin typeface="Trebuchet MS"/>
                <a:cs typeface="Trebuchet MS"/>
              </a:rPr>
              <a:t> </a:t>
            </a:r>
            <a:r>
              <a:rPr lang="en-US" sz="1900" b="1" kern="1200" spc="-30" dirty="0" smtClean="0">
                <a:solidFill>
                  <a:srgbClr val="642200"/>
                </a:solidFill>
                <a:latin typeface="Trebuchet MS"/>
                <a:cs typeface="Trebuchet MS"/>
              </a:rPr>
              <a:t>i</a:t>
            </a:r>
            <a:r>
              <a:rPr lang="en-US" sz="1900" b="1" kern="1200" spc="10" dirty="0" smtClean="0">
                <a:solidFill>
                  <a:srgbClr val="642200"/>
                </a:solidFill>
                <a:latin typeface="Trebuchet MS"/>
                <a:cs typeface="Trebuchet MS"/>
              </a:rPr>
              <a:t>n</a:t>
            </a:r>
            <a:r>
              <a:rPr lang="en-US" sz="1900" b="1" kern="1200" spc="-215" dirty="0" smtClean="0">
                <a:solidFill>
                  <a:srgbClr val="642200"/>
                </a:solidFill>
                <a:latin typeface="Trebuchet MS"/>
                <a:cs typeface="Trebuchet MS"/>
              </a:rPr>
              <a:t> </a:t>
            </a:r>
            <a:r>
              <a:rPr lang="en-US" sz="1900" b="1" kern="1200" spc="20" dirty="0" smtClean="0">
                <a:solidFill>
                  <a:srgbClr val="642200"/>
                </a:solidFill>
                <a:latin typeface="Trebuchet MS"/>
                <a:cs typeface="Trebuchet MS"/>
              </a:rPr>
              <a:t>s</a:t>
            </a:r>
            <a:r>
              <a:rPr lang="en-US" sz="1900" b="1" kern="1200" spc="5" dirty="0" smtClean="0">
                <a:solidFill>
                  <a:srgbClr val="642200"/>
                </a:solidFill>
                <a:latin typeface="Trebuchet MS"/>
                <a:cs typeface="Trebuchet MS"/>
              </a:rPr>
              <a:t>a</a:t>
            </a:r>
            <a:r>
              <a:rPr lang="en-US" sz="1900" b="1" kern="1200" spc="-30" dirty="0" smtClean="0">
                <a:solidFill>
                  <a:srgbClr val="642200"/>
                </a:solidFill>
                <a:latin typeface="Trebuchet MS"/>
                <a:cs typeface="Trebuchet MS"/>
              </a:rPr>
              <a:t>l</a:t>
            </a:r>
            <a:r>
              <a:rPr lang="en-US" sz="1900" b="1" kern="1200" dirty="0" smtClean="0">
                <a:solidFill>
                  <a:srgbClr val="642200"/>
                </a:solidFill>
                <a:latin typeface="Trebuchet MS"/>
                <a:cs typeface="Trebuchet MS"/>
              </a:rPr>
              <a:t>m</a:t>
            </a:r>
            <a:r>
              <a:rPr lang="en-US" sz="1900" b="1" kern="1200" spc="25" dirty="0" smtClean="0">
                <a:solidFill>
                  <a:srgbClr val="642200"/>
                </a:solidFill>
                <a:latin typeface="Trebuchet MS"/>
                <a:cs typeface="Trebuchet MS"/>
              </a:rPr>
              <a:t>o</a:t>
            </a:r>
            <a:r>
              <a:rPr lang="en-US" sz="1900" b="1" kern="1200" spc="10" dirty="0" smtClean="0">
                <a:solidFill>
                  <a:srgbClr val="642200"/>
                </a:solidFill>
                <a:latin typeface="Trebuchet MS"/>
                <a:cs typeface="Trebuchet MS"/>
              </a:rPr>
              <a:t>n</a:t>
            </a:r>
            <a:r>
              <a:rPr lang="en-US" sz="1900" b="1" kern="1200" spc="5" dirty="0" smtClean="0">
                <a:solidFill>
                  <a:srgbClr val="642200"/>
                </a:solidFill>
                <a:latin typeface="Trebuchet MS"/>
                <a:cs typeface="Trebuchet MS"/>
              </a:rPr>
              <a:t> a</a:t>
            </a:r>
            <a:r>
              <a:rPr lang="en-US" sz="1900" b="1" kern="1200" spc="-5" dirty="0" smtClean="0">
                <a:solidFill>
                  <a:srgbClr val="642200"/>
                </a:solidFill>
                <a:latin typeface="Trebuchet MS"/>
                <a:cs typeface="Trebuchet MS"/>
              </a:rPr>
              <a:t>n</a:t>
            </a:r>
            <a:r>
              <a:rPr lang="en-US" sz="1900" b="1" kern="1200" spc="40" dirty="0" smtClean="0">
                <a:solidFill>
                  <a:srgbClr val="642200"/>
                </a:solidFill>
                <a:latin typeface="Trebuchet MS"/>
                <a:cs typeface="Trebuchet MS"/>
              </a:rPr>
              <a:t>d</a:t>
            </a:r>
            <a:r>
              <a:rPr lang="en-US" sz="1900" b="1" kern="1200" spc="-215" dirty="0" smtClean="0">
                <a:solidFill>
                  <a:srgbClr val="642200"/>
                </a:solidFill>
                <a:latin typeface="Trebuchet MS"/>
                <a:cs typeface="Trebuchet MS"/>
              </a:rPr>
              <a:t> </a:t>
            </a:r>
            <a:r>
              <a:rPr lang="en-US" sz="1900" b="1" kern="1200" spc="-5" dirty="0" smtClean="0">
                <a:solidFill>
                  <a:srgbClr val="642200"/>
                </a:solidFill>
                <a:latin typeface="Trebuchet MS"/>
                <a:cs typeface="Trebuchet MS"/>
              </a:rPr>
              <a:t>h</a:t>
            </a:r>
            <a:r>
              <a:rPr lang="en-US" sz="1900" b="1" kern="1200" dirty="0" smtClean="0">
                <a:solidFill>
                  <a:srgbClr val="642200"/>
                </a:solidFill>
                <a:latin typeface="Trebuchet MS"/>
                <a:cs typeface="Trebuchet MS"/>
              </a:rPr>
              <a:t>o</a:t>
            </a:r>
            <a:r>
              <a:rPr lang="en-US" sz="1900" b="1" kern="1200" spc="-30" dirty="0" smtClean="0">
                <a:solidFill>
                  <a:srgbClr val="642200"/>
                </a:solidFill>
                <a:latin typeface="Trebuchet MS"/>
                <a:cs typeface="Trebuchet MS"/>
              </a:rPr>
              <a:t>w</a:t>
            </a:r>
            <a:r>
              <a:rPr lang="en-US" sz="1900" b="1" kern="1200" spc="-215" dirty="0" smtClean="0">
                <a:solidFill>
                  <a:srgbClr val="642200"/>
                </a:solidFill>
                <a:latin typeface="Trebuchet MS"/>
                <a:cs typeface="Trebuchet MS"/>
              </a:rPr>
              <a:t> </a:t>
            </a:r>
            <a:r>
              <a:rPr lang="en-US" sz="1900" b="1" kern="1200" spc="-25" dirty="0" smtClean="0">
                <a:solidFill>
                  <a:srgbClr val="642200"/>
                </a:solidFill>
                <a:latin typeface="Trebuchet MS"/>
                <a:cs typeface="Trebuchet MS"/>
              </a:rPr>
              <a:t>t</a:t>
            </a:r>
            <a:r>
              <a:rPr lang="en-US" sz="1900" b="1" kern="1200" spc="-5" dirty="0" smtClean="0">
                <a:solidFill>
                  <a:srgbClr val="642200"/>
                </a:solidFill>
                <a:latin typeface="Trebuchet MS"/>
                <a:cs typeface="Trebuchet MS"/>
              </a:rPr>
              <a:t>h</a:t>
            </a:r>
            <a:r>
              <a:rPr lang="en-US" sz="1900" b="1" kern="1200" spc="-125" dirty="0" smtClean="0">
                <a:solidFill>
                  <a:srgbClr val="642200"/>
                </a:solidFill>
                <a:latin typeface="Trebuchet MS"/>
                <a:cs typeface="Trebuchet MS"/>
              </a:rPr>
              <a:t>e</a:t>
            </a:r>
            <a:r>
              <a:rPr lang="en-US" sz="1900" b="1" kern="1200" spc="20" dirty="0" smtClean="0">
                <a:solidFill>
                  <a:srgbClr val="642200"/>
                </a:solidFill>
                <a:latin typeface="Trebuchet MS"/>
                <a:cs typeface="Trebuchet MS"/>
              </a:rPr>
              <a:t>y</a:t>
            </a:r>
            <a:r>
              <a:rPr lang="en-US" sz="1900" b="1" kern="1200" spc="-215" dirty="0" smtClean="0">
                <a:solidFill>
                  <a:srgbClr val="642200"/>
                </a:solidFill>
                <a:latin typeface="Trebuchet MS"/>
                <a:cs typeface="Trebuchet MS"/>
              </a:rPr>
              <a:t> </a:t>
            </a:r>
            <a:r>
              <a:rPr lang="en-US" sz="1900" b="1" kern="1200" spc="-130" dirty="0" smtClean="0">
                <a:solidFill>
                  <a:srgbClr val="642200"/>
                </a:solidFill>
                <a:latin typeface="Trebuchet MS"/>
                <a:cs typeface="Trebuchet MS"/>
              </a:rPr>
              <a:t>c</a:t>
            </a:r>
            <a:r>
              <a:rPr lang="en-US" sz="1900" b="1" kern="1200" spc="5" dirty="0" smtClean="0">
                <a:solidFill>
                  <a:srgbClr val="642200"/>
                </a:solidFill>
                <a:latin typeface="Trebuchet MS"/>
                <a:cs typeface="Trebuchet MS"/>
              </a:rPr>
              <a:t>a</a:t>
            </a:r>
            <a:r>
              <a:rPr lang="en-US" sz="1900" b="1" kern="1200" spc="10" dirty="0" smtClean="0">
                <a:solidFill>
                  <a:srgbClr val="642200"/>
                </a:solidFill>
                <a:latin typeface="Trebuchet MS"/>
                <a:cs typeface="Trebuchet MS"/>
              </a:rPr>
              <a:t>n</a:t>
            </a:r>
            <a:r>
              <a:rPr lang="en-US" sz="1900" b="1" kern="1200" spc="-215" dirty="0" smtClean="0">
                <a:solidFill>
                  <a:srgbClr val="642200"/>
                </a:solidFill>
                <a:latin typeface="Trebuchet MS"/>
                <a:cs typeface="Trebuchet MS"/>
              </a:rPr>
              <a:t> </a:t>
            </a:r>
            <a:r>
              <a:rPr lang="en-US" sz="1900" b="1" kern="1200" spc="-5" dirty="0" smtClean="0">
                <a:solidFill>
                  <a:srgbClr val="642200"/>
                </a:solidFill>
                <a:latin typeface="Trebuchet MS"/>
                <a:cs typeface="Trebuchet MS"/>
              </a:rPr>
              <a:t>h</a:t>
            </a:r>
            <a:r>
              <a:rPr lang="en-US" sz="1900" b="1" kern="1200" spc="-80" dirty="0" smtClean="0">
                <a:solidFill>
                  <a:srgbClr val="642200"/>
                </a:solidFill>
                <a:latin typeface="Trebuchet MS"/>
                <a:cs typeface="Trebuchet MS"/>
              </a:rPr>
              <a:t>e</a:t>
            </a:r>
            <a:r>
              <a:rPr lang="en-US" sz="1900" b="1" kern="1200" spc="-25" dirty="0" smtClean="0">
                <a:solidFill>
                  <a:srgbClr val="642200"/>
                </a:solidFill>
                <a:latin typeface="Trebuchet MS"/>
                <a:cs typeface="Trebuchet MS"/>
              </a:rPr>
              <a:t>l</a:t>
            </a:r>
            <a:r>
              <a:rPr lang="en-US" sz="1900" b="1" kern="1200" spc="40" dirty="0" smtClean="0">
                <a:solidFill>
                  <a:srgbClr val="642200"/>
                </a:solidFill>
                <a:latin typeface="Trebuchet MS"/>
                <a:cs typeface="Trebuchet MS"/>
              </a:rPr>
              <a:t>p</a:t>
            </a:r>
            <a:r>
              <a:rPr lang="en-US" sz="1900" b="1" kern="1200" spc="-215" dirty="0" smtClean="0">
                <a:solidFill>
                  <a:srgbClr val="642200"/>
                </a:solidFill>
                <a:latin typeface="Trebuchet MS"/>
                <a:cs typeface="Trebuchet MS"/>
              </a:rPr>
              <a:t> </a:t>
            </a:r>
            <a:r>
              <a:rPr lang="en-US" sz="1900" b="1" kern="1200" dirty="0" smtClean="0">
                <a:solidFill>
                  <a:srgbClr val="642200"/>
                </a:solidFill>
                <a:latin typeface="Trebuchet MS"/>
                <a:cs typeface="Trebuchet MS"/>
              </a:rPr>
              <a:t>u</a:t>
            </a:r>
            <a:r>
              <a:rPr lang="en-US" sz="1900" b="1" kern="1200" spc="30" dirty="0" smtClean="0">
                <a:solidFill>
                  <a:srgbClr val="642200"/>
                </a:solidFill>
                <a:latin typeface="Trebuchet MS"/>
                <a:cs typeface="Trebuchet MS"/>
              </a:rPr>
              <a:t>s</a:t>
            </a:r>
            <a:endParaRPr lang="en-US" sz="1900" kern="1200" dirty="0" smtClean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12700" marR="238125" lvl="0" indent="0" algn="l" defTabSz="914400" rtl="0" eaLnBrk="1" fontAlgn="auto" latinLnBrk="0" hangingPunct="1">
              <a:lnSpc>
                <a:spcPct val="125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1200" spc="5" dirty="0" smtClean="0">
                <a:solidFill>
                  <a:srgbClr val="642200"/>
                </a:solidFill>
                <a:latin typeface="Trebuchet MS"/>
                <a:cs typeface="Trebuchet MS"/>
              </a:rPr>
              <a:t>V</a:t>
            </a:r>
            <a:r>
              <a:rPr lang="en-US" sz="1000" b="1" kern="1200" dirty="0" smtClean="0">
                <a:solidFill>
                  <a:srgbClr val="642200"/>
                </a:solidFill>
                <a:latin typeface="Trebuchet MS"/>
                <a:cs typeface="Trebuchet MS"/>
              </a:rPr>
              <a:t>itamin</a:t>
            </a:r>
            <a:r>
              <a:rPr lang="en-US" sz="1000" b="1" kern="1200" spc="-105" dirty="0" smtClean="0">
                <a:solidFill>
                  <a:srgbClr val="642200"/>
                </a:solidFill>
                <a:latin typeface="Trebuchet MS"/>
                <a:cs typeface="Trebuchet MS"/>
              </a:rPr>
              <a:t> </a:t>
            </a:r>
            <a:r>
              <a:rPr lang="en-US" sz="1000" b="1" kern="1200" spc="35" dirty="0" smtClean="0">
                <a:solidFill>
                  <a:srgbClr val="642200"/>
                </a:solidFill>
                <a:latin typeface="Trebuchet MS"/>
                <a:cs typeface="Trebuchet MS"/>
              </a:rPr>
              <a:t>A</a:t>
            </a:r>
            <a:r>
              <a:rPr lang="en-US" sz="1000" b="1" kern="1200" spc="-100" dirty="0" smtClean="0">
                <a:solidFill>
                  <a:srgbClr val="642200"/>
                </a:solidFill>
                <a:latin typeface="Trebuchet MS"/>
                <a:cs typeface="Trebuchet MS"/>
              </a:rPr>
              <a:t> </a:t>
            </a:r>
            <a:r>
              <a:rPr lang="en-US" sz="1000" b="1" kern="1200" spc="15" dirty="0" smtClean="0">
                <a:solidFill>
                  <a:srgbClr val="642200"/>
                </a:solidFill>
                <a:cs typeface="Calibri"/>
              </a:rPr>
              <a:t>-</a:t>
            </a:r>
            <a:r>
              <a:rPr lang="en-US" sz="1000" b="1" kern="1200" spc="-25" dirty="0" smtClean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5" dirty="0" smtClean="0">
                <a:solidFill>
                  <a:srgbClr val="642200"/>
                </a:solidFill>
                <a:cs typeface="Calibri"/>
              </a:rPr>
              <a:t>needed</a:t>
            </a:r>
            <a:r>
              <a:rPr lang="en-US" sz="1000" b="1" kern="1200" spc="-25" dirty="0" smtClean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10" dirty="0" smtClean="0">
                <a:solidFill>
                  <a:srgbClr val="642200"/>
                </a:solidFill>
                <a:cs typeface="Calibri"/>
              </a:rPr>
              <a:t>f</a:t>
            </a:r>
            <a:r>
              <a:rPr lang="en-US" sz="1000" b="1" kern="1200" spc="30" dirty="0" smtClean="0">
                <a:solidFill>
                  <a:srgbClr val="642200"/>
                </a:solidFill>
                <a:cs typeface="Calibri"/>
              </a:rPr>
              <a:t>or</a:t>
            </a:r>
            <a:r>
              <a:rPr lang="en-US" sz="1000" b="1" kern="1200" spc="-25" dirty="0" smtClean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25" dirty="0" smtClean="0">
                <a:solidFill>
                  <a:srgbClr val="642200"/>
                </a:solidFill>
                <a:cs typeface="Calibri"/>
              </a:rPr>
              <a:t>healt</a:t>
            </a:r>
            <a:r>
              <a:rPr lang="en-US" sz="1000" b="1" kern="1200" spc="15" dirty="0" smtClean="0">
                <a:solidFill>
                  <a:srgbClr val="642200"/>
                </a:solidFill>
                <a:cs typeface="Calibri"/>
              </a:rPr>
              <a:t>h</a:t>
            </a:r>
            <a:r>
              <a:rPr lang="en-US" sz="1000" b="1" kern="1200" spc="45" dirty="0" smtClean="0">
                <a:solidFill>
                  <a:srgbClr val="642200"/>
                </a:solidFill>
                <a:cs typeface="Calibri"/>
              </a:rPr>
              <a:t>y</a:t>
            </a:r>
            <a:r>
              <a:rPr lang="en-US" sz="1000" b="1" kern="1200" spc="-25" dirty="0" smtClean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40" dirty="0" smtClean="0">
                <a:solidFill>
                  <a:srgbClr val="642200"/>
                </a:solidFill>
                <a:cs typeface="Calibri"/>
              </a:rPr>
              <a:t>s</a:t>
            </a:r>
            <a:r>
              <a:rPr lang="en-US" sz="1000" b="1" kern="1200" spc="60" dirty="0" smtClean="0">
                <a:solidFill>
                  <a:srgbClr val="642200"/>
                </a:solidFill>
                <a:cs typeface="Calibri"/>
              </a:rPr>
              <a:t>k</a:t>
            </a:r>
            <a:r>
              <a:rPr lang="en-US" sz="1000" b="1" kern="1200" spc="35" dirty="0" smtClean="0">
                <a:solidFill>
                  <a:srgbClr val="642200"/>
                </a:solidFill>
                <a:cs typeface="Calibri"/>
              </a:rPr>
              <a:t>in</a:t>
            </a:r>
            <a:r>
              <a:rPr lang="en-US" sz="1000" b="1" kern="1200" spc="-25" dirty="0" smtClean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45" dirty="0" smtClean="0">
                <a:solidFill>
                  <a:srgbClr val="642200"/>
                </a:solidFill>
                <a:cs typeface="Calibri"/>
              </a:rPr>
              <a:t>and</a:t>
            </a:r>
            <a:r>
              <a:rPr lang="en-US" sz="1000" b="1" kern="1200" spc="-25" dirty="0" smtClean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70" dirty="0" smtClean="0">
                <a:solidFill>
                  <a:srgbClr val="642200"/>
                </a:solidFill>
                <a:cs typeface="Calibri"/>
              </a:rPr>
              <a:t>go</a:t>
            </a:r>
            <a:r>
              <a:rPr lang="en-US" sz="1000" b="1" kern="1200" spc="35" dirty="0" smtClean="0">
                <a:solidFill>
                  <a:srgbClr val="642200"/>
                </a:solidFill>
                <a:cs typeface="Calibri"/>
              </a:rPr>
              <a:t>o</a:t>
            </a:r>
            <a:r>
              <a:rPr lang="en-US" sz="1000" b="1" kern="1200" spc="50" dirty="0" smtClean="0">
                <a:solidFill>
                  <a:srgbClr val="642200"/>
                </a:solidFill>
                <a:cs typeface="Calibri"/>
              </a:rPr>
              <a:t>d</a:t>
            </a:r>
            <a:r>
              <a:rPr lang="en-US" sz="1000" b="1" kern="1200" spc="20" dirty="0" smtClean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50" dirty="0" smtClean="0">
                <a:solidFill>
                  <a:srgbClr val="642200"/>
                </a:solidFill>
                <a:cs typeface="Calibri"/>
              </a:rPr>
              <a:t>nig</a:t>
            </a:r>
            <a:r>
              <a:rPr lang="en-US" sz="1000" b="1" kern="1200" spc="55" dirty="0" smtClean="0">
                <a:solidFill>
                  <a:srgbClr val="642200"/>
                </a:solidFill>
                <a:cs typeface="Calibri"/>
              </a:rPr>
              <a:t>h</a:t>
            </a:r>
            <a:r>
              <a:rPr lang="en-US" sz="1000" b="1" kern="1200" spc="15" dirty="0" smtClean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kern="1200" spc="-25" dirty="0" smtClean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0" dirty="0" smtClean="0">
                <a:solidFill>
                  <a:srgbClr val="642200"/>
                </a:solidFill>
                <a:cs typeface="Calibri"/>
              </a:rPr>
              <a:t>vision,</a:t>
            </a:r>
            <a:r>
              <a:rPr lang="en-US" sz="1000" b="1" kern="1200" spc="-25" dirty="0" smtClean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20" dirty="0" smtClean="0">
                <a:solidFill>
                  <a:srgbClr val="642200"/>
                </a:solidFill>
                <a:cs typeface="Calibri"/>
              </a:rPr>
              <a:t>it</a:t>
            </a:r>
            <a:r>
              <a:rPr lang="en-US" sz="1000" b="1" kern="1200" spc="-25" dirty="0" smtClean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0" dirty="0" smtClean="0">
                <a:solidFill>
                  <a:srgbClr val="642200"/>
                </a:solidFill>
                <a:cs typeface="Calibri"/>
              </a:rPr>
              <a:t>also</a:t>
            </a:r>
            <a:r>
              <a:rPr lang="en-US" sz="1000" b="1" kern="1200" spc="-25" dirty="0" smtClean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5" dirty="0" smtClean="0">
                <a:solidFill>
                  <a:srgbClr val="642200"/>
                </a:solidFill>
                <a:cs typeface="Calibri"/>
              </a:rPr>
              <a:t>helps</a:t>
            </a:r>
            <a:r>
              <a:rPr lang="en-US" sz="1000" b="1" kern="1200" spc="-25" dirty="0" smtClean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5" dirty="0" smtClean="0">
                <a:solidFill>
                  <a:srgbClr val="642200"/>
                </a:solidFill>
                <a:cs typeface="Calibri"/>
              </a:rPr>
              <a:t>fig</a:t>
            </a:r>
            <a:r>
              <a:rPr lang="en-US" sz="1000" b="1" kern="1200" spc="45" dirty="0" smtClean="0">
                <a:solidFill>
                  <a:srgbClr val="642200"/>
                </a:solidFill>
                <a:cs typeface="Calibri"/>
              </a:rPr>
              <a:t>h</a:t>
            </a:r>
            <a:r>
              <a:rPr lang="en-US" sz="1000" b="1" kern="1200" spc="15" dirty="0" smtClean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kern="1200" spc="-25" dirty="0" smtClean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5" dirty="0" smtClean="0">
                <a:solidFill>
                  <a:srgbClr val="642200"/>
                </a:solidFill>
                <a:cs typeface="Calibri"/>
              </a:rPr>
              <a:t>in</a:t>
            </a:r>
            <a:r>
              <a:rPr lang="en-US" sz="1000" b="1" kern="1200" spc="15" dirty="0" smtClean="0">
                <a:solidFill>
                  <a:srgbClr val="642200"/>
                </a:solidFill>
                <a:cs typeface="Calibri"/>
              </a:rPr>
              <a:t>f</a:t>
            </a:r>
            <a:r>
              <a:rPr lang="en-US" sz="1000" b="1" kern="1200" spc="30" dirty="0" smtClean="0">
                <a:solidFill>
                  <a:srgbClr val="642200"/>
                </a:solidFill>
                <a:cs typeface="Calibri"/>
              </a:rPr>
              <a:t>e</a:t>
            </a:r>
            <a:r>
              <a:rPr lang="en-US" sz="1000" b="1" kern="1200" spc="40" dirty="0" smtClean="0">
                <a:solidFill>
                  <a:srgbClr val="642200"/>
                </a:solidFill>
                <a:cs typeface="Calibri"/>
              </a:rPr>
              <a:t>c</a:t>
            </a:r>
            <a:r>
              <a:rPr lang="en-US" sz="1000" b="1" kern="1200" spc="30" dirty="0" smtClean="0">
                <a:solidFill>
                  <a:srgbClr val="642200"/>
                </a:solidFill>
                <a:cs typeface="Calibri"/>
              </a:rPr>
              <a:t>tions</a:t>
            </a:r>
            <a:endParaRPr lang="en-US" sz="1000" kern="1200" dirty="0" smtClean="0">
              <a:solidFill>
                <a:prstClr val="black"/>
              </a:solidFill>
              <a:cs typeface="Calibri"/>
            </a:endParaRPr>
          </a:p>
          <a:p>
            <a:pPr marL="12700" marR="635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1200" spc="15" dirty="0" smtClean="0">
                <a:solidFill>
                  <a:srgbClr val="642200"/>
                </a:solidFill>
                <a:cs typeface="Calibri"/>
              </a:rPr>
              <a:t>There</a:t>
            </a:r>
            <a:r>
              <a:rPr lang="en-US" sz="1000" b="1" i="1" kern="1200" spc="-45" dirty="0" smtClean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i="1" kern="1200" spc="25" dirty="0" smtClean="0">
                <a:solidFill>
                  <a:srgbClr val="642200"/>
                </a:solidFill>
                <a:cs typeface="Calibri"/>
              </a:rPr>
              <a:t>a</a:t>
            </a:r>
            <a:r>
              <a:rPr lang="en-US" sz="1000" b="1" i="1" kern="1200" spc="10" dirty="0" smtClean="0">
                <a:solidFill>
                  <a:srgbClr val="642200"/>
                </a:solidFill>
                <a:cs typeface="Calibri"/>
              </a:rPr>
              <a:t>re</a:t>
            </a:r>
            <a:r>
              <a:rPr lang="en-US" sz="1000" b="1" i="1" kern="1200" spc="-45" dirty="0" smtClean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i="1" kern="1200" spc="10" dirty="0" smtClean="0">
                <a:solidFill>
                  <a:srgbClr val="642200"/>
                </a:solidFill>
                <a:cs typeface="Calibri"/>
              </a:rPr>
              <a:t>s</a:t>
            </a:r>
            <a:r>
              <a:rPr lang="en-US" sz="1000" b="1" i="1" kern="1200" dirty="0" smtClean="0">
                <a:solidFill>
                  <a:srgbClr val="642200"/>
                </a:solidFill>
                <a:cs typeface="Calibri"/>
              </a:rPr>
              <a:t>e</a:t>
            </a:r>
            <a:r>
              <a:rPr lang="en-US" sz="1000" b="1" i="1" kern="1200" spc="30" dirty="0" smtClean="0">
                <a:solidFill>
                  <a:srgbClr val="642200"/>
                </a:solidFill>
                <a:cs typeface="Calibri"/>
              </a:rPr>
              <a:t>v</a:t>
            </a:r>
            <a:r>
              <a:rPr lang="en-US" sz="1000" b="1" i="1" kern="1200" spc="10" dirty="0" smtClean="0">
                <a:solidFill>
                  <a:srgbClr val="642200"/>
                </a:solidFill>
                <a:cs typeface="Calibri"/>
              </a:rPr>
              <a:t>e</a:t>
            </a:r>
            <a:r>
              <a:rPr lang="en-US" sz="1000" b="1" i="1" kern="1200" dirty="0" smtClean="0">
                <a:solidFill>
                  <a:srgbClr val="642200"/>
                </a:solidFill>
                <a:cs typeface="Calibri"/>
              </a:rPr>
              <a:t>r</a:t>
            </a:r>
            <a:r>
              <a:rPr lang="en-US" sz="1000" b="1" i="1" kern="1200" spc="15" dirty="0" smtClean="0">
                <a:solidFill>
                  <a:srgbClr val="642200"/>
                </a:solidFill>
                <a:cs typeface="Calibri"/>
              </a:rPr>
              <a:t>al</a:t>
            </a:r>
            <a:r>
              <a:rPr lang="en-US" sz="1000" b="1" i="1" kern="1200" spc="-45" dirty="0" smtClean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i="1" kern="1200" spc="15" dirty="0" smtClean="0">
                <a:solidFill>
                  <a:srgbClr val="642200"/>
                </a:solidFill>
                <a:cs typeface="Calibri"/>
              </a:rPr>
              <a:t>B</a:t>
            </a:r>
            <a:r>
              <a:rPr lang="en-US" sz="1000" b="1" i="1" kern="1200" spc="-45" dirty="0" smtClean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i="1" kern="1200" spc="15" dirty="0" smtClean="0">
                <a:solidFill>
                  <a:srgbClr val="642200"/>
                </a:solidFill>
                <a:cs typeface="Calibri"/>
              </a:rPr>
              <a:t>vi</a:t>
            </a:r>
            <a:r>
              <a:rPr lang="en-US" sz="1000" b="1" i="1" kern="1200" spc="10" dirty="0" smtClean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i="1" kern="1200" spc="25" dirty="0" smtClean="0">
                <a:solidFill>
                  <a:srgbClr val="642200"/>
                </a:solidFill>
                <a:cs typeface="Calibri"/>
              </a:rPr>
              <a:t>a</a:t>
            </a:r>
            <a:r>
              <a:rPr lang="en-US" sz="1000" b="1" i="1" kern="1200" spc="20" dirty="0" smtClean="0">
                <a:solidFill>
                  <a:srgbClr val="642200"/>
                </a:solidFill>
                <a:cs typeface="Calibri"/>
              </a:rPr>
              <a:t>mins</a:t>
            </a:r>
            <a:r>
              <a:rPr lang="en-US" sz="1000" b="1" i="1" kern="1200" spc="-45" dirty="0" smtClean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i="1" kern="1200" spc="15" dirty="0" smtClean="0">
                <a:solidFill>
                  <a:srgbClr val="642200"/>
                </a:solidFill>
                <a:cs typeface="Calibri"/>
              </a:rPr>
              <a:t>tha</a:t>
            </a:r>
            <a:r>
              <a:rPr lang="en-US" sz="1000" b="1" i="1" kern="1200" dirty="0" smtClean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i="1" kern="1200" spc="-45" dirty="0" smtClean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i="1" kern="1200" spc="-25" dirty="0" smtClean="0">
                <a:solidFill>
                  <a:srgbClr val="642200"/>
                </a:solidFill>
                <a:cs typeface="Calibri"/>
              </a:rPr>
              <a:t>w</a:t>
            </a:r>
            <a:r>
              <a:rPr lang="en-US" sz="1000" b="1" i="1" kern="1200" spc="30" dirty="0" smtClean="0">
                <a:solidFill>
                  <a:srgbClr val="642200"/>
                </a:solidFill>
                <a:cs typeface="Calibri"/>
              </a:rPr>
              <a:t>ork</a:t>
            </a:r>
            <a:r>
              <a:rPr lang="en-US" sz="1000" b="1" i="1" kern="1200" spc="-45" dirty="0" smtClean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i="1" kern="1200" spc="-5" dirty="0" smtClean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i="1" kern="1200" spc="35" dirty="0" smtClean="0">
                <a:solidFill>
                  <a:srgbClr val="642200"/>
                </a:solidFill>
                <a:cs typeface="Calibri"/>
              </a:rPr>
              <a:t>o</a:t>
            </a:r>
            <a:r>
              <a:rPr lang="en-US" sz="1000" b="1" i="1" kern="1200" spc="10" dirty="0" smtClean="0">
                <a:solidFill>
                  <a:srgbClr val="642200"/>
                </a:solidFill>
                <a:cs typeface="Calibri"/>
              </a:rPr>
              <a:t>gether</a:t>
            </a:r>
            <a:r>
              <a:rPr lang="en-US" sz="1000" b="1" i="1" kern="1200" spc="5" dirty="0" smtClean="0">
                <a:solidFill>
                  <a:srgbClr val="642200"/>
                </a:solidFill>
                <a:cs typeface="Calibri"/>
              </a:rPr>
              <a:t>  </a:t>
            </a:r>
            <a:r>
              <a:rPr lang="en-US" sz="1000" b="1" i="1" kern="1200" spc="-5" dirty="0" smtClean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i="1" kern="1200" spc="30" dirty="0" smtClean="0">
                <a:solidFill>
                  <a:srgbClr val="642200"/>
                </a:solidFill>
                <a:cs typeface="Calibri"/>
              </a:rPr>
              <a:t>o</a:t>
            </a:r>
            <a:r>
              <a:rPr lang="en-US" sz="1000" b="1" i="1" kern="1200" spc="-45" dirty="0" smtClean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i="1" kern="1200" spc="20" dirty="0" smtClean="0">
                <a:solidFill>
                  <a:srgbClr val="642200"/>
                </a:solidFill>
                <a:cs typeface="Calibri"/>
              </a:rPr>
              <a:t>k</a:t>
            </a:r>
            <a:r>
              <a:rPr lang="en-US" sz="1000" b="1" i="1" kern="1200" spc="5" dirty="0" smtClean="0">
                <a:solidFill>
                  <a:srgbClr val="642200"/>
                </a:solidFill>
                <a:cs typeface="Calibri"/>
              </a:rPr>
              <a:t>e</a:t>
            </a:r>
            <a:r>
              <a:rPr lang="en-US" sz="1000" b="1" i="1" kern="1200" spc="20" dirty="0" smtClean="0">
                <a:solidFill>
                  <a:srgbClr val="642200"/>
                </a:solidFill>
                <a:cs typeface="Calibri"/>
              </a:rPr>
              <a:t>ep</a:t>
            </a:r>
            <a:r>
              <a:rPr lang="en-US" sz="1000" b="1" i="1" kern="1200" spc="-45" dirty="0" smtClean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i="1" kern="1200" spc="20" dirty="0" smtClean="0">
                <a:solidFill>
                  <a:srgbClr val="642200"/>
                </a:solidFill>
                <a:cs typeface="Calibri"/>
              </a:rPr>
              <a:t>our</a:t>
            </a:r>
            <a:r>
              <a:rPr lang="en-US" sz="1000" b="1" i="1" kern="1200" spc="-45" dirty="0" smtClean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i="1" kern="1200" spc="35" dirty="0" smtClean="0">
                <a:solidFill>
                  <a:srgbClr val="642200"/>
                </a:solidFill>
                <a:cs typeface="Calibri"/>
              </a:rPr>
              <a:t>bo</a:t>
            </a:r>
            <a:r>
              <a:rPr lang="en-US" sz="1000" b="1" i="1" kern="1200" spc="20" dirty="0" smtClean="0">
                <a:solidFill>
                  <a:srgbClr val="642200"/>
                </a:solidFill>
                <a:cs typeface="Calibri"/>
              </a:rPr>
              <a:t>dies</a:t>
            </a:r>
            <a:r>
              <a:rPr lang="en-US" sz="1000" b="1" i="1" kern="1200" spc="-45" dirty="0" smtClean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i="1" kern="1200" spc="15" dirty="0" smtClean="0">
                <a:solidFill>
                  <a:srgbClr val="642200"/>
                </a:solidFill>
                <a:cs typeface="Calibri"/>
              </a:rPr>
              <a:t>healt</a:t>
            </a:r>
            <a:r>
              <a:rPr lang="en-US" sz="1000" b="1" i="1" kern="1200" spc="5" dirty="0" smtClean="0">
                <a:solidFill>
                  <a:srgbClr val="642200"/>
                </a:solidFill>
                <a:cs typeface="Calibri"/>
              </a:rPr>
              <a:t>h</a:t>
            </a:r>
            <a:r>
              <a:rPr lang="en-US" sz="1000" b="1" i="1" kern="1200" spc="20" dirty="0" smtClean="0">
                <a:solidFill>
                  <a:srgbClr val="642200"/>
                </a:solidFill>
                <a:cs typeface="Calibri"/>
              </a:rPr>
              <a:t>y</a:t>
            </a:r>
            <a:r>
              <a:rPr lang="en-US" sz="1000" b="1" i="1" kern="1200" spc="-45" dirty="0" smtClean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i="1" kern="1200" spc="25" dirty="0" smtClean="0">
                <a:solidFill>
                  <a:srgbClr val="642200"/>
                </a:solidFill>
                <a:cs typeface="Calibri"/>
              </a:rPr>
              <a:t>a</a:t>
            </a:r>
            <a:r>
              <a:rPr lang="en-US" sz="1000" b="1" i="1" kern="1200" spc="30" dirty="0" smtClean="0">
                <a:solidFill>
                  <a:srgbClr val="642200"/>
                </a:solidFill>
                <a:cs typeface="Calibri"/>
              </a:rPr>
              <a:t>nd</a:t>
            </a:r>
            <a:r>
              <a:rPr lang="en-US" sz="1000" b="1" i="1" kern="1200" spc="-45" dirty="0" smtClean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i="1" kern="1200" spc="20" dirty="0" smtClean="0">
                <a:solidFill>
                  <a:srgbClr val="642200"/>
                </a:solidFill>
                <a:cs typeface="Calibri"/>
              </a:rPr>
              <a:t>help</a:t>
            </a:r>
            <a:r>
              <a:rPr lang="en-US" sz="1000" b="1" i="1" kern="1200" spc="-45" dirty="0" smtClean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i="1" kern="1200" spc="20" dirty="0" smtClean="0">
                <a:solidFill>
                  <a:srgbClr val="642200"/>
                </a:solidFill>
                <a:cs typeface="Calibri"/>
              </a:rPr>
              <a:t>turn</a:t>
            </a:r>
            <a:r>
              <a:rPr lang="en-US" sz="1000" b="1" i="1" kern="1200" spc="-45" dirty="0" smtClean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i="1" kern="1200" spc="15" dirty="0" smtClean="0">
                <a:solidFill>
                  <a:srgbClr val="642200"/>
                </a:solidFill>
                <a:cs typeface="Calibri"/>
              </a:rPr>
              <a:t>f</a:t>
            </a:r>
            <a:r>
              <a:rPr lang="en-US" sz="1000" b="1" i="1" kern="1200" spc="30" dirty="0" smtClean="0">
                <a:solidFill>
                  <a:srgbClr val="642200"/>
                </a:solidFill>
                <a:cs typeface="Calibri"/>
              </a:rPr>
              <a:t>o</a:t>
            </a:r>
            <a:r>
              <a:rPr lang="en-US" sz="1000" b="1" i="1" kern="1200" spc="35" dirty="0" smtClean="0">
                <a:solidFill>
                  <a:srgbClr val="642200"/>
                </a:solidFill>
                <a:cs typeface="Calibri"/>
              </a:rPr>
              <a:t>o</a:t>
            </a:r>
            <a:r>
              <a:rPr lang="en-US" sz="1000" b="1" i="1" kern="1200" spc="30" dirty="0" smtClean="0">
                <a:solidFill>
                  <a:srgbClr val="642200"/>
                </a:solidFill>
                <a:cs typeface="Calibri"/>
              </a:rPr>
              <a:t>d</a:t>
            </a:r>
            <a:r>
              <a:rPr lang="en-US" sz="1000" b="1" i="1" kern="1200" spc="-45" dirty="0" smtClean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i="1" kern="1200" spc="15" dirty="0" smtClean="0">
                <a:solidFill>
                  <a:srgbClr val="642200"/>
                </a:solidFill>
                <a:cs typeface="Calibri"/>
              </a:rPr>
              <a:t>in</a:t>
            </a:r>
            <a:r>
              <a:rPr lang="en-US" sz="1000" b="1" i="1" kern="1200" spc="10" dirty="0" smtClean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i="1" kern="1200" spc="30" dirty="0" smtClean="0">
                <a:solidFill>
                  <a:srgbClr val="642200"/>
                </a:solidFill>
                <a:cs typeface="Calibri"/>
              </a:rPr>
              <a:t>o</a:t>
            </a:r>
            <a:r>
              <a:rPr lang="en-US" sz="1000" b="1" i="1" kern="1200" spc="10" dirty="0" smtClean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i="1" kern="1200" spc="15" dirty="0" smtClean="0">
                <a:solidFill>
                  <a:srgbClr val="642200"/>
                </a:solidFill>
                <a:cs typeface="Calibri"/>
              </a:rPr>
              <a:t>ene</a:t>
            </a:r>
            <a:r>
              <a:rPr lang="en-US" sz="1000" b="1" i="1" kern="1200" spc="5" dirty="0" smtClean="0">
                <a:solidFill>
                  <a:srgbClr val="642200"/>
                </a:solidFill>
                <a:cs typeface="Calibri"/>
              </a:rPr>
              <a:t>r</a:t>
            </a:r>
            <a:r>
              <a:rPr lang="en-US" sz="1000" b="1" i="1" kern="1200" spc="10" dirty="0" smtClean="0">
                <a:solidFill>
                  <a:srgbClr val="642200"/>
                </a:solidFill>
                <a:cs typeface="Calibri"/>
              </a:rPr>
              <a:t>gy:</a:t>
            </a:r>
            <a:endParaRPr lang="en-US" sz="1000" kern="1200" dirty="0" smtClean="0">
              <a:solidFill>
                <a:prstClr val="black"/>
              </a:solidFill>
              <a:cs typeface="Calibri"/>
            </a:endParaRPr>
          </a:p>
          <a:p>
            <a:pPr marL="12700" marR="6350" lvl="0" indent="0" algn="l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1200" spc="5" dirty="0">
                <a:solidFill>
                  <a:srgbClr val="642200"/>
                </a:solidFill>
                <a:latin typeface="Trebuchet MS"/>
                <a:cs typeface="Trebuchet MS"/>
              </a:rPr>
              <a:t>V</a:t>
            </a:r>
            <a:r>
              <a:rPr lang="en-US" sz="1000" b="1" kern="1200" dirty="0">
                <a:solidFill>
                  <a:srgbClr val="642200"/>
                </a:solidFill>
                <a:latin typeface="Trebuchet MS"/>
                <a:cs typeface="Trebuchet MS"/>
              </a:rPr>
              <a:t>itamin</a:t>
            </a:r>
            <a:r>
              <a:rPr lang="en-US" sz="1000" b="1" kern="1200" spc="-105" dirty="0">
                <a:solidFill>
                  <a:srgbClr val="642200"/>
                </a:solidFill>
                <a:latin typeface="Trebuchet MS"/>
                <a:cs typeface="Trebuchet MS"/>
              </a:rPr>
              <a:t> </a:t>
            </a:r>
            <a:r>
              <a:rPr lang="en-US" sz="1000" b="1" kern="1200" spc="5" dirty="0">
                <a:solidFill>
                  <a:srgbClr val="642200"/>
                </a:solidFill>
                <a:latin typeface="Trebuchet MS"/>
                <a:cs typeface="Trebuchet MS"/>
              </a:rPr>
              <a:t>B3</a:t>
            </a:r>
            <a:r>
              <a:rPr lang="en-US" sz="1000" b="1" kern="1200" spc="-100" dirty="0">
                <a:solidFill>
                  <a:srgbClr val="642200"/>
                </a:solidFill>
                <a:latin typeface="Trebuchet MS"/>
                <a:cs typeface="Trebuchet MS"/>
              </a:rPr>
              <a:t> </a:t>
            </a:r>
            <a:r>
              <a:rPr lang="en-US" sz="1000" b="1" kern="1200" spc="10" dirty="0">
                <a:solidFill>
                  <a:srgbClr val="642200"/>
                </a:solidFill>
                <a:cs typeface="Calibri"/>
              </a:rPr>
              <a:t>(N</a:t>
            </a:r>
            <a:r>
              <a:rPr lang="en-US" sz="1000" b="1" kern="1200" spc="25" dirty="0">
                <a:solidFill>
                  <a:srgbClr val="642200"/>
                </a:solidFill>
                <a:cs typeface="Calibri"/>
              </a:rPr>
              <a:t>iacin)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dirty="0">
                <a:solidFill>
                  <a:srgbClr val="642200"/>
                </a:solidFill>
                <a:cs typeface="Calibri"/>
              </a:rPr>
              <a:t>–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45" dirty="0">
                <a:solidFill>
                  <a:srgbClr val="642200"/>
                </a:solidFill>
                <a:cs typeface="Calibri"/>
              </a:rPr>
              <a:t>m</a:t>
            </a:r>
            <a:r>
              <a:rPr lang="en-US" sz="1000" b="1" kern="1200" spc="10" dirty="0">
                <a:solidFill>
                  <a:srgbClr val="642200"/>
                </a:solidFill>
                <a:cs typeface="Calibri"/>
              </a:rPr>
              <a:t>a</a:t>
            </a:r>
            <a:r>
              <a:rPr lang="en-US" sz="1000" b="1" kern="1200" spc="45" dirty="0">
                <a:solidFill>
                  <a:srgbClr val="642200"/>
                </a:solidFill>
                <a:cs typeface="Calibri"/>
              </a:rPr>
              <a:t>y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help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l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o</a:t>
            </a:r>
            <a:r>
              <a:rPr lang="en-US" sz="1000" b="1" kern="1200" spc="-10" dirty="0">
                <a:solidFill>
                  <a:srgbClr val="642200"/>
                </a:solidFill>
                <a:cs typeface="Calibri"/>
              </a:rPr>
              <a:t>w</a:t>
            </a:r>
            <a:r>
              <a:rPr lang="en-US" sz="1000" b="1" kern="1200" spc="20" dirty="0">
                <a:solidFill>
                  <a:srgbClr val="642200"/>
                </a:solidFill>
                <a:cs typeface="Calibri"/>
              </a:rPr>
              <a:t>er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choles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kern="1200" spc="25" dirty="0">
                <a:solidFill>
                  <a:srgbClr val="642200"/>
                </a:solidFill>
                <a:cs typeface="Calibri"/>
              </a:rPr>
              <a:t>e</a:t>
            </a:r>
            <a:r>
              <a:rPr lang="en-US" sz="1000" b="1" kern="1200" spc="5" dirty="0">
                <a:solidFill>
                  <a:srgbClr val="642200"/>
                </a:solidFill>
                <a:cs typeface="Calibri"/>
              </a:rPr>
              <a:t>r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ol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 l</a:t>
            </a:r>
            <a:r>
              <a:rPr lang="en-US" sz="1000" b="1" kern="1200" spc="25" dirty="0">
                <a:solidFill>
                  <a:srgbClr val="642200"/>
                </a:solidFill>
                <a:cs typeface="Calibri"/>
              </a:rPr>
              <a:t>e</a:t>
            </a:r>
            <a:r>
              <a:rPr lang="en-US" sz="1000" b="1" kern="1200" spc="40" dirty="0">
                <a:solidFill>
                  <a:srgbClr val="642200"/>
                </a:solidFill>
                <a:cs typeface="Calibri"/>
              </a:rPr>
              <a:t>v</a:t>
            </a:r>
            <a:r>
              <a:rPr lang="en-US" sz="1000" b="1" kern="1200" spc="25" dirty="0">
                <a:solidFill>
                  <a:srgbClr val="642200"/>
                </a:solidFill>
                <a:cs typeface="Calibri"/>
              </a:rPr>
              <a:t>els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45" dirty="0">
                <a:solidFill>
                  <a:srgbClr val="642200"/>
                </a:solidFill>
                <a:cs typeface="Calibri"/>
              </a:rPr>
              <a:t>and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45" dirty="0">
                <a:solidFill>
                  <a:srgbClr val="642200"/>
                </a:solidFill>
                <a:cs typeface="Calibri"/>
              </a:rPr>
              <a:t>p</a:t>
            </a:r>
            <a:r>
              <a:rPr lang="en-US" sz="1000" b="1" kern="1200" spc="20" dirty="0">
                <a:solidFill>
                  <a:srgbClr val="642200"/>
                </a:solidFill>
                <a:cs typeface="Calibri"/>
              </a:rPr>
              <a:t>r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o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e</a:t>
            </a:r>
            <a:r>
              <a:rPr lang="en-US" sz="1000" b="1" kern="1200" spc="40" dirty="0">
                <a:solidFill>
                  <a:srgbClr val="642200"/>
                </a:solidFill>
                <a:cs typeface="Calibri"/>
              </a:rPr>
              <a:t>c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40" dirty="0">
                <a:solidFill>
                  <a:srgbClr val="642200"/>
                </a:solidFill>
                <a:cs typeface="Calibri"/>
              </a:rPr>
              <a:t>against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hear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a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ttacks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45" dirty="0">
                <a:solidFill>
                  <a:srgbClr val="642200"/>
                </a:solidFill>
                <a:cs typeface="Calibri"/>
              </a:rPr>
              <a:t>and</a:t>
            </a:r>
            <a:r>
              <a:rPr lang="en-US" sz="1000" b="1" kern="1200" spc="20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25" dirty="0">
                <a:solidFill>
                  <a:srgbClr val="642200"/>
                </a:solidFill>
                <a:cs typeface="Calibri"/>
              </a:rPr>
              <a:t>c</a:t>
            </a:r>
            <a:r>
              <a:rPr lang="en-US" sz="1000" b="1" kern="1200" spc="40" dirty="0">
                <a:solidFill>
                  <a:srgbClr val="642200"/>
                </a:solidFill>
                <a:cs typeface="Calibri"/>
              </a:rPr>
              <a:t>an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c</a:t>
            </a:r>
            <a:r>
              <a:rPr lang="en-US" sz="1000" b="1" kern="1200" spc="25" dirty="0">
                <a:solidFill>
                  <a:srgbClr val="642200"/>
                </a:solidFill>
                <a:cs typeface="Calibri"/>
              </a:rPr>
              <a:t>e</a:t>
            </a:r>
            <a:r>
              <a:rPr lang="en-US" sz="1000" b="1" kern="1200" spc="-50" dirty="0">
                <a:solidFill>
                  <a:srgbClr val="642200"/>
                </a:solidFill>
                <a:cs typeface="Calibri"/>
              </a:rPr>
              <a:t>r</a:t>
            </a:r>
            <a:r>
              <a:rPr lang="en-US" sz="1000" b="1" kern="1200" spc="-10" dirty="0">
                <a:solidFill>
                  <a:srgbClr val="642200"/>
                </a:solidFill>
                <a:cs typeface="Calibri"/>
              </a:rPr>
              <a:t>.</a:t>
            </a:r>
            <a:endParaRPr lang="en-US" sz="1000" kern="1200" dirty="0">
              <a:solidFill>
                <a:prstClr val="black"/>
              </a:solidFill>
              <a:cs typeface="Calibri"/>
            </a:endParaRPr>
          </a:p>
          <a:p>
            <a:pPr marL="12700" marR="6350" lvl="0" indent="0" algn="l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1200" spc="5" dirty="0">
                <a:solidFill>
                  <a:srgbClr val="642200"/>
                </a:solidFill>
                <a:latin typeface="Trebuchet MS"/>
                <a:cs typeface="Trebuchet MS"/>
              </a:rPr>
              <a:t>V</a:t>
            </a:r>
            <a:r>
              <a:rPr lang="en-US" sz="1000" b="1" kern="1200" dirty="0">
                <a:solidFill>
                  <a:srgbClr val="642200"/>
                </a:solidFill>
                <a:latin typeface="Trebuchet MS"/>
                <a:cs typeface="Trebuchet MS"/>
              </a:rPr>
              <a:t>itamin</a:t>
            </a:r>
            <a:r>
              <a:rPr lang="en-US" sz="1000" b="1" kern="1200" spc="-105" dirty="0">
                <a:solidFill>
                  <a:srgbClr val="642200"/>
                </a:solidFill>
                <a:latin typeface="Trebuchet MS"/>
                <a:cs typeface="Trebuchet MS"/>
              </a:rPr>
              <a:t> </a:t>
            </a:r>
            <a:r>
              <a:rPr lang="en-US" sz="1000" b="1" kern="1200" spc="5" dirty="0">
                <a:solidFill>
                  <a:srgbClr val="642200"/>
                </a:solidFill>
                <a:latin typeface="Trebuchet MS"/>
                <a:cs typeface="Trebuchet MS"/>
              </a:rPr>
              <a:t>B6</a:t>
            </a:r>
            <a:r>
              <a:rPr lang="en-US" sz="1000" b="1" kern="1200" spc="-100" dirty="0">
                <a:solidFill>
                  <a:srgbClr val="642200"/>
                </a:solidFill>
                <a:latin typeface="Trebuchet MS"/>
                <a:cs typeface="Trebuchet MS"/>
              </a:rPr>
              <a:t> </a:t>
            </a:r>
            <a:r>
              <a:rPr lang="en-US" sz="1000" b="1" kern="1200" dirty="0">
                <a:solidFill>
                  <a:srgbClr val="642200"/>
                </a:solidFill>
                <a:cs typeface="Calibri"/>
              </a:rPr>
              <a:t>–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helps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balan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c</a:t>
            </a:r>
            <a:r>
              <a:rPr lang="en-US" sz="1000" b="1" kern="1200" spc="20" dirty="0">
                <a:solidFill>
                  <a:srgbClr val="642200"/>
                </a:solidFill>
                <a:cs typeface="Calibri"/>
              </a:rPr>
              <a:t>e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hormone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s</a:t>
            </a:r>
            <a:r>
              <a:rPr lang="en-US" sz="1000" b="1" kern="1200" dirty="0">
                <a:solidFill>
                  <a:srgbClr val="642200"/>
                </a:solidFill>
                <a:cs typeface="Calibri"/>
              </a:rPr>
              <a:t>,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25" dirty="0">
                <a:solidFill>
                  <a:srgbClr val="642200"/>
                </a:solidFill>
                <a:cs typeface="Calibri"/>
              </a:rPr>
              <a:t>st</a:t>
            </a:r>
            <a:r>
              <a:rPr lang="en-US" sz="1000" b="1" kern="1200" spc="10" dirty="0">
                <a:solidFill>
                  <a:srgbClr val="642200"/>
                </a:solidFill>
                <a:cs typeface="Calibri"/>
              </a:rPr>
              <a:t>r</a:t>
            </a:r>
            <a:r>
              <a:rPr lang="en-US" sz="1000" b="1" kern="1200" spc="45" dirty="0">
                <a:solidFill>
                  <a:srgbClr val="642200"/>
                </a:solidFill>
                <a:cs typeface="Calibri"/>
              </a:rPr>
              <a:t>ength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-</a:t>
            </a:r>
            <a:r>
              <a:rPr lang="en-US" sz="1000" b="1" kern="1200" spc="10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5" dirty="0" err="1">
                <a:solidFill>
                  <a:srgbClr val="642200"/>
                </a:solidFill>
                <a:cs typeface="Calibri"/>
              </a:rPr>
              <a:t>en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our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55" dirty="0">
                <a:solidFill>
                  <a:srgbClr val="642200"/>
                </a:solidFill>
                <a:cs typeface="Calibri"/>
              </a:rPr>
              <a:t>b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o</a:t>
            </a:r>
            <a:r>
              <a:rPr lang="en-US" sz="1000" b="1" kern="1200" spc="50" dirty="0">
                <a:solidFill>
                  <a:srgbClr val="642200"/>
                </a:solidFill>
                <a:cs typeface="Calibri"/>
              </a:rPr>
              <a:t>d</a:t>
            </a:r>
            <a:r>
              <a:rPr lang="en-US" sz="1000" b="1" kern="1200" spc="60" dirty="0">
                <a:solidFill>
                  <a:srgbClr val="642200"/>
                </a:solidFill>
                <a:cs typeface="Calibri"/>
              </a:rPr>
              <a:t>y</a:t>
            </a:r>
            <a:r>
              <a:rPr lang="en-US" sz="1000" b="1" kern="1200" spc="-95" dirty="0">
                <a:solidFill>
                  <a:srgbClr val="642200"/>
                </a:solidFill>
                <a:cs typeface="Calibri"/>
              </a:rPr>
              <a:t>’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s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40" dirty="0">
                <a:solidFill>
                  <a:srgbClr val="642200"/>
                </a:solidFill>
                <a:cs typeface="Calibri"/>
              </a:rPr>
              <a:t>de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f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enses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40" dirty="0">
                <a:solidFill>
                  <a:srgbClr val="642200"/>
                </a:solidFill>
                <a:cs typeface="Calibri"/>
              </a:rPr>
              <a:t>against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in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f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e</a:t>
            </a:r>
            <a:r>
              <a:rPr lang="en-US" sz="1000" b="1" kern="1200" spc="40" dirty="0">
                <a:solidFill>
                  <a:srgbClr val="642200"/>
                </a:solidFill>
                <a:cs typeface="Calibri"/>
              </a:rPr>
              <a:t>c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tion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45" dirty="0">
                <a:solidFill>
                  <a:srgbClr val="642200"/>
                </a:solidFill>
                <a:cs typeface="Calibri"/>
              </a:rPr>
              <a:t>and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45" dirty="0">
                <a:solidFill>
                  <a:srgbClr val="642200"/>
                </a:solidFill>
                <a:cs typeface="Calibri"/>
              </a:rPr>
              <a:t>m</a:t>
            </a:r>
            <a:r>
              <a:rPr lang="en-US" sz="1000" b="1" kern="1200" spc="10" dirty="0">
                <a:solidFill>
                  <a:srgbClr val="642200"/>
                </a:solidFill>
                <a:cs typeface="Calibri"/>
              </a:rPr>
              <a:t>a</a:t>
            </a:r>
            <a:r>
              <a:rPr lang="en-US" sz="1000" b="1" kern="1200" spc="45" dirty="0">
                <a:solidFill>
                  <a:srgbClr val="642200"/>
                </a:solidFill>
                <a:cs typeface="Calibri"/>
              </a:rPr>
              <a:t>y</a:t>
            </a:r>
            <a:r>
              <a:rPr lang="en-US" sz="1000" b="1" kern="1200" spc="20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help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fig</a:t>
            </a:r>
            <a:r>
              <a:rPr lang="en-US" sz="1000" b="1" kern="1200" spc="45" dirty="0">
                <a:solidFill>
                  <a:srgbClr val="642200"/>
                </a:solidFill>
                <a:cs typeface="Calibri"/>
              </a:rPr>
              <a:t>h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40" dirty="0">
                <a:solidFill>
                  <a:srgbClr val="642200"/>
                </a:solidFill>
                <a:cs typeface="Calibri"/>
              </a:rPr>
              <a:t>against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hear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diseas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e</a:t>
            </a:r>
            <a:r>
              <a:rPr lang="en-US" sz="1000" b="1" kern="1200" spc="-10" dirty="0">
                <a:solidFill>
                  <a:srgbClr val="642200"/>
                </a:solidFill>
                <a:cs typeface="Calibri"/>
              </a:rPr>
              <a:t>.</a:t>
            </a:r>
            <a:endParaRPr lang="en-US" sz="1000" kern="1200" dirty="0">
              <a:solidFill>
                <a:prstClr val="black"/>
              </a:solidFill>
              <a:cs typeface="Calibri"/>
            </a:endParaRPr>
          </a:p>
          <a:p>
            <a:pPr marL="12700" marR="6350" lvl="0" indent="0" algn="just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1200" spc="5" dirty="0">
                <a:solidFill>
                  <a:srgbClr val="642200"/>
                </a:solidFill>
                <a:latin typeface="Trebuchet MS"/>
                <a:cs typeface="Trebuchet MS"/>
              </a:rPr>
              <a:t>V</a:t>
            </a:r>
            <a:r>
              <a:rPr lang="en-US" sz="1000" b="1" kern="1200" dirty="0">
                <a:solidFill>
                  <a:srgbClr val="642200"/>
                </a:solidFill>
                <a:latin typeface="Trebuchet MS"/>
                <a:cs typeface="Trebuchet MS"/>
              </a:rPr>
              <a:t>itamin</a:t>
            </a:r>
            <a:r>
              <a:rPr lang="en-US" sz="1000" b="1" kern="1200" spc="-105" dirty="0">
                <a:solidFill>
                  <a:srgbClr val="642200"/>
                </a:solidFill>
                <a:latin typeface="Trebuchet MS"/>
                <a:cs typeface="Trebuchet MS"/>
              </a:rPr>
              <a:t> </a:t>
            </a:r>
            <a:r>
              <a:rPr lang="en-US" sz="1000" b="1" kern="1200" dirty="0">
                <a:solidFill>
                  <a:srgbClr val="642200"/>
                </a:solidFill>
                <a:latin typeface="Trebuchet MS"/>
                <a:cs typeface="Trebuchet MS"/>
              </a:rPr>
              <a:t>B12</a:t>
            </a:r>
            <a:r>
              <a:rPr lang="en-US" sz="1000" b="1" kern="1200" spc="-100" dirty="0">
                <a:solidFill>
                  <a:srgbClr val="642200"/>
                </a:solidFill>
                <a:latin typeface="Trebuchet MS"/>
                <a:cs typeface="Trebuchet MS"/>
              </a:rPr>
              <a:t> </a:t>
            </a:r>
            <a:r>
              <a:rPr lang="en-US" sz="1000" b="1" kern="1200" dirty="0">
                <a:solidFill>
                  <a:srgbClr val="642200"/>
                </a:solidFill>
                <a:cs typeface="Calibri"/>
              </a:rPr>
              <a:t>–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helps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55" dirty="0">
                <a:solidFill>
                  <a:srgbClr val="642200"/>
                </a:solidFill>
                <a:cs typeface="Calibri"/>
              </a:rPr>
              <a:t>gi</a:t>
            </a:r>
            <a:r>
              <a:rPr lang="en-US" sz="1000" b="1" kern="1200" spc="60" dirty="0">
                <a:solidFill>
                  <a:srgbClr val="642200"/>
                </a:solidFill>
                <a:cs typeface="Calibri"/>
              </a:rPr>
              <a:t>v</a:t>
            </a:r>
            <a:r>
              <a:rPr lang="en-US" sz="1000" b="1" kern="1200" spc="20" dirty="0">
                <a:solidFill>
                  <a:srgbClr val="642200"/>
                </a:solidFill>
                <a:cs typeface="Calibri"/>
              </a:rPr>
              <a:t>e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us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ene</a:t>
            </a:r>
            <a:r>
              <a:rPr lang="en-US" sz="1000" b="1" kern="1200" spc="10" dirty="0">
                <a:solidFill>
                  <a:srgbClr val="642200"/>
                </a:solidFill>
                <a:cs typeface="Calibri"/>
              </a:rPr>
              <a:t>r</a:t>
            </a:r>
            <a:r>
              <a:rPr lang="en-US" sz="1000" b="1" kern="1200" spc="75" dirty="0">
                <a:solidFill>
                  <a:srgbClr val="642200"/>
                </a:solidFill>
                <a:cs typeface="Calibri"/>
              </a:rPr>
              <a:t>g</a:t>
            </a:r>
            <a:r>
              <a:rPr lang="en-US" sz="1000" b="1" kern="1200" spc="25" dirty="0">
                <a:solidFill>
                  <a:srgbClr val="642200"/>
                </a:solidFill>
                <a:cs typeface="Calibri"/>
              </a:rPr>
              <a:t>y</a:t>
            </a:r>
            <a:r>
              <a:rPr lang="en-US" sz="1000" b="1" kern="1200" dirty="0">
                <a:solidFill>
                  <a:srgbClr val="642200"/>
                </a:solidFill>
                <a:cs typeface="Calibri"/>
              </a:rPr>
              <a:t>,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mai</a:t>
            </a:r>
            <a:r>
              <a:rPr lang="en-US" sz="1000" b="1" kern="1200" spc="25" dirty="0">
                <a:solidFill>
                  <a:srgbClr val="642200"/>
                </a:solidFill>
                <a:cs typeface="Calibri"/>
              </a:rPr>
              <a:t>n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tain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25" dirty="0">
                <a:solidFill>
                  <a:srgbClr val="642200"/>
                </a:solidFill>
                <a:cs typeface="Calibri"/>
              </a:rPr>
              <a:t>a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25" dirty="0">
                <a:solidFill>
                  <a:srgbClr val="642200"/>
                </a:solidFill>
                <a:cs typeface="Calibri"/>
              </a:rPr>
              <a:t>healt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h</a:t>
            </a:r>
            <a:r>
              <a:rPr lang="en-US" sz="1000" b="1" kern="1200" spc="45" dirty="0">
                <a:solidFill>
                  <a:srgbClr val="642200"/>
                </a:solidFill>
                <a:cs typeface="Calibri"/>
              </a:rPr>
              <a:t>y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ne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r</a:t>
            </a:r>
            <a:r>
              <a:rPr lang="en-US" sz="1000" b="1" kern="1200" spc="40" dirty="0">
                <a:solidFill>
                  <a:srgbClr val="642200"/>
                </a:solidFill>
                <a:cs typeface="Calibri"/>
              </a:rPr>
              <a:t>v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ous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s</a:t>
            </a:r>
            <a:r>
              <a:rPr lang="en-US" sz="1000" b="1" kern="1200" spc="20" dirty="0">
                <a:solidFill>
                  <a:srgbClr val="642200"/>
                </a:solidFill>
                <a:cs typeface="Calibri"/>
              </a:rPr>
              <a:t>y</a:t>
            </a:r>
            <a:r>
              <a:rPr lang="en-US" sz="1000" b="1" kern="1200" spc="25" dirty="0">
                <a:solidFill>
                  <a:srgbClr val="642200"/>
                </a:solidFill>
                <a:cs typeface="Calibri"/>
              </a:rPr>
              <a:t>s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kern="1200" spc="20" dirty="0">
                <a:solidFill>
                  <a:srgbClr val="642200"/>
                </a:solidFill>
                <a:cs typeface="Calibri"/>
              </a:rPr>
              <a:t>em,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45" dirty="0">
                <a:solidFill>
                  <a:srgbClr val="642200"/>
                </a:solidFill>
                <a:cs typeface="Calibri"/>
              </a:rPr>
              <a:t>and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45" dirty="0">
                <a:solidFill>
                  <a:srgbClr val="642200"/>
                </a:solidFill>
                <a:cs typeface="Calibri"/>
              </a:rPr>
              <a:t>m</a:t>
            </a:r>
            <a:r>
              <a:rPr lang="en-US" sz="1000" b="1" kern="1200" spc="10" dirty="0">
                <a:solidFill>
                  <a:srgbClr val="642200"/>
                </a:solidFill>
                <a:cs typeface="Calibri"/>
              </a:rPr>
              <a:t>a</a:t>
            </a:r>
            <a:r>
              <a:rPr lang="en-US" sz="1000" b="1" kern="1200" spc="45" dirty="0">
                <a:solidFill>
                  <a:srgbClr val="642200"/>
                </a:solidFill>
                <a:cs typeface="Calibri"/>
              </a:rPr>
              <a:t>y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help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fig</a:t>
            </a:r>
            <a:r>
              <a:rPr lang="en-US" sz="1000" b="1" kern="1200" spc="45" dirty="0">
                <a:solidFill>
                  <a:srgbClr val="642200"/>
                </a:solidFill>
                <a:cs typeface="Calibri"/>
              </a:rPr>
              <a:t>h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kern="1200" spc="10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40" dirty="0">
                <a:solidFill>
                  <a:srgbClr val="642200"/>
                </a:solidFill>
                <a:cs typeface="Calibri"/>
              </a:rPr>
              <a:t>against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hear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diseas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e</a:t>
            </a:r>
            <a:r>
              <a:rPr lang="en-US" sz="1000" b="1" kern="1200" spc="-10" dirty="0">
                <a:solidFill>
                  <a:srgbClr val="642200"/>
                </a:solidFill>
                <a:cs typeface="Calibri"/>
              </a:rPr>
              <a:t>.</a:t>
            </a:r>
            <a:endParaRPr lang="en-US" sz="1000" kern="1200" dirty="0">
              <a:solidFill>
                <a:prstClr val="black"/>
              </a:solidFill>
              <a:cs typeface="Calibri"/>
            </a:endParaRPr>
          </a:p>
          <a:p>
            <a:pPr marL="12700" marR="6350" lvl="0" indent="0" algn="l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1200" spc="5" dirty="0">
                <a:solidFill>
                  <a:srgbClr val="642200"/>
                </a:solidFill>
                <a:latin typeface="Trebuchet MS"/>
                <a:cs typeface="Trebuchet MS"/>
              </a:rPr>
              <a:t>V</a:t>
            </a:r>
            <a:r>
              <a:rPr lang="en-US" sz="1000" b="1" kern="1200" dirty="0">
                <a:solidFill>
                  <a:srgbClr val="642200"/>
                </a:solidFill>
                <a:latin typeface="Trebuchet MS"/>
                <a:cs typeface="Trebuchet MS"/>
              </a:rPr>
              <a:t>itamin</a:t>
            </a:r>
            <a:r>
              <a:rPr lang="en-US" sz="1000" b="1" kern="1200" spc="-105" dirty="0">
                <a:solidFill>
                  <a:srgbClr val="642200"/>
                </a:solidFill>
                <a:latin typeface="Trebuchet MS"/>
                <a:cs typeface="Trebuchet MS"/>
              </a:rPr>
              <a:t> </a:t>
            </a:r>
            <a:r>
              <a:rPr lang="en-US" sz="1000" b="1" kern="1200" spc="60" dirty="0">
                <a:solidFill>
                  <a:srgbClr val="642200"/>
                </a:solidFill>
                <a:latin typeface="Trebuchet MS"/>
                <a:cs typeface="Trebuchet MS"/>
              </a:rPr>
              <a:t>D</a:t>
            </a:r>
            <a:r>
              <a:rPr lang="en-US" sz="1000" b="1" kern="1200" spc="-100" dirty="0">
                <a:solidFill>
                  <a:srgbClr val="642200"/>
                </a:solidFill>
                <a:latin typeface="Trebuchet MS"/>
                <a:cs typeface="Trebuchet MS"/>
              </a:rPr>
              <a:t> </a:t>
            </a:r>
            <a:r>
              <a:rPr lang="en-US" sz="1000" b="1" kern="1200" dirty="0">
                <a:solidFill>
                  <a:srgbClr val="642200"/>
                </a:solidFill>
                <a:cs typeface="Calibri"/>
              </a:rPr>
              <a:t>–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needed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10" dirty="0">
                <a:solidFill>
                  <a:srgbClr val="642200"/>
                </a:solidFill>
                <a:cs typeface="Calibri"/>
              </a:rPr>
              <a:t>f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or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our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55" dirty="0">
                <a:solidFill>
                  <a:srgbClr val="642200"/>
                </a:solidFill>
                <a:cs typeface="Calibri"/>
              </a:rPr>
              <a:t>b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o</a:t>
            </a:r>
            <a:r>
              <a:rPr lang="en-US" sz="1000" b="1" kern="1200" spc="50" dirty="0">
                <a:solidFill>
                  <a:srgbClr val="642200"/>
                </a:solidFill>
                <a:cs typeface="Calibri"/>
              </a:rPr>
              <a:t>dy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10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o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abso</a:t>
            </a:r>
            <a:r>
              <a:rPr lang="en-US" sz="1000" b="1" kern="1200" spc="20" dirty="0">
                <a:solidFill>
                  <a:srgbClr val="642200"/>
                </a:solidFill>
                <a:cs typeface="Calibri"/>
              </a:rPr>
              <a:t>r</a:t>
            </a:r>
            <a:r>
              <a:rPr lang="en-US" sz="1000" b="1" kern="1200" spc="55" dirty="0">
                <a:solidFill>
                  <a:srgbClr val="642200"/>
                </a:solidFill>
                <a:cs typeface="Calibri"/>
              </a:rPr>
              <a:t>b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25" dirty="0" err="1">
                <a:solidFill>
                  <a:srgbClr val="642200"/>
                </a:solidFill>
                <a:cs typeface="Calibri"/>
              </a:rPr>
              <a:t>cal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-</a:t>
            </a:r>
            <a:r>
              <a:rPr lang="en-US" sz="1000" b="1" kern="1200" spc="10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5" dirty="0" err="1">
                <a:solidFill>
                  <a:srgbClr val="642200"/>
                </a:solidFill>
                <a:cs typeface="Calibri"/>
              </a:rPr>
              <a:t>cium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20" dirty="0">
                <a:solidFill>
                  <a:srgbClr val="642200"/>
                </a:solidFill>
                <a:cs typeface="Calibri"/>
              </a:rPr>
              <a:t>f</a:t>
            </a:r>
            <a:r>
              <a:rPr lang="en-US" sz="1000" b="1" kern="1200" spc="10" dirty="0">
                <a:solidFill>
                  <a:srgbClr val="642200"/>
                </a:solidFill>
                <a:cs typeface="Calibri"/>
              </a:rPr>
              <a:t>r</a:t>
            </a:r>
            <a:r>
              <a:rPr lang="en-US" sz="1000" b="1" kern="1200" spc="40" dirty="0">
                <a:solidFill>
                  <a:srgbClr val="642200"/>
                </a:solidFill>
                <a:cs typeface="Calibri"/>
              </a:rPr>
              <a:t>om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our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10" dirty="0">
                <a:solidFill>
                  <a:srgbClr val="642200"/>
                </a:solidFill>
                <a:cs typeface="Calibri"/>
              </a:rPr>
              <a:t>f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oo</a:t>
            </a:r>
            <a:r>
              <a:rPr lang="en-US" sz="1000" b="1" kern="1200" spc="40" dirty="0">
                <a:solidFill>
                  <a:srgbClr val="642200"/>
                </a:solidFill>
                <a:cs typeface="Calibri"/>
              </a:rPr>
              <a:t>d</a:t>
            </a:r>
            <a:r>
              <a:rPr lang="en-US" sz="1000" b="1" kern="1200" spc="-10" dirty="0">
                <a:solidFill>
                  <a:srgbClr val="642200"/>
                </a:solidFill>
                <a:cs typeface="Calibri"/>
              </a:rPr>
              <a:t>.</a:t>
            </a:r>
            <a:endParaRPr lang="en-US" sz="1000" kern="1200" dirty="0">
              <a:solidFill>
                <a:prstClr val="black"/>
              </a:solidFill>
              <a:cs typeface="Calibri"/>
            </a:endParaRP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380999" y="5058916"/>
            <a:ext cx="2782329" cy="2180084"/>
          </a:xfrm>
        </p:spPr>
        <p:txBody>
          <a:bodyPr/>
          <a:lstStyle/>
          <a:p>
            <a:pPr marL="12700" marR="635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kern="1200" spc="45" dirty="0">
                <a:solidFill>
                  <a:srgbClr val="642200"/>
                </a:solidFill>
                <a:cs typeface="Calibri"/>
              </a:rPr>
              <a:t>M</a:t>
            </a:r>
            <a:r>
              <a:rPr lang="en-US" sz="1900" b="1" kern="1200" dirty="0">
                <a:solidFill>
                  <a:srgbClr val="642200"/>
                </a:solidFill>
                <a:cs typeface="Calibri"/>
              </a:rPr>
              <a:t>i</a:t>
            </a:r>
            <a:r>
              <a:rPr lang="en-US" sz="1900" b="1" kern="1200" spc="95" dirty="0">
                <a:solidFill>
                  <a:srgbClr val="642200"/>
                </a:solidFill>
                <a:cs typeface="Calibri"/>
              </a:rPr>
              <a:t>n</a:t>
            </a:r>
            <a:r>
              <a:rPr lang="en-US" sz="1900" b="1" kern="1200" spc="60" dirty="0">
                <a:solidFill>
                  <a:srgbClr val="642200"/>
                </a:solidFill>
                <a:cs typeface="Calibri"/>
              </a:rPr>
              <a:t>e</a:t>
            </a:r>
            <a:r>
              <a:rPr lang="en-US" sz="1900" b="1" kern="1200" spc="50" dirty="0">
                <a:solidFill>
                  <a:srgbClr val="642200"/>
                </a:solidFill>
                <a:cs typeface="Calibri"/>
              </a:rPr>
              <a:t>r</a:t>
            </a:r>
            <a:r>
              <a:rPr lang="en-US" sz="1900" b="1" kern="1200" spc="75" dirty="0">
                <a:solidFill>
                  <a:srgbClr val="642200"/>
                </a:solidFill>
                <a:cs typeface="Calibri"/>
              </a:rPr>
              <a:t>a</a:t>
            </a:r>
            <a:r>
              <a:rPr lang="en-US" sz="1900" b="1" kern="1200" spc="70" dirty="0">
                <a:solidFill>
                  <a:srgbClr val="642200"/>
                </a:solidFill>
                <a:cs typeface="Calibri"/>
              </a:rPr>
              <a:t>l</a:t>
            </a:r>
            <a:r>
              <a:rPr lang="en-US" sz="1900" b="1" kern="1200" spc="95" dirty="0">
                <a:solidFill>
                  <a:srgbClr val="642200"/>
                </a:solidFill>
                <a:cs typeface="Calibri"/>
              </a:rPr>
              <a:t>s</a:t>
            </a:r>
            <a:r>
              <a:rPr lang="en-US" sz="1900" b="1" kern="1200" spc="-7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900" b="1" kern="1200" spc="60" dirty="0">
                <a:solidFill>
                  <a:srgbClr val="642200"/>
                </a:solidFill>
                <a:cs typeface="Calibri"/>
              </a:rPr>
              <a:t>f</a:t>
            </a:r>
            <a:r>
              <a:rPr lang="en-US" sz="1900" b="1" kern="1200" spc="75" dirty="0">
                <a:solidFill>
                  <a:srgbClr val="642200"/>
                </a:solidFill>
                <a:cs typeface="Calibri"/>
              </a:rPr>
              <a:t>o</a:t>
            </a:r>
            <a:r>
              <a:rPr lang="en-US" sz="1900" b="1" kern="1200" spc="100" dirty="0">
                <a:solidFill>
                  <a:srgbClr val="642200"/>
                </a:solidFill>
                <a:cs typeface="Calibri"/>
              </a:rPr>
              <a:t>u</a:t>
            </a:r>
            <a:r>
              <a:rPr lang="en-US" sz="1900" b="1" kern="1200" spc="95" dirty="0">
                <a:solidFill>
                  <a:srgbClr val="642200"/>
                </a:solidFill>
                <a:cs typeface="Calibri"/>
              </a:rPr>
              <a:t>n</a:t>
            </a:r>
            <a:r>
              <a:rPr lang="en-US" sz="1900" b="1" kern="1200" spc="130" dirty="0">
                <a:solidFill>
                  <a:srgbClr val="642200"/>
                </a:solidFill>
                <a:cs typeface="Calibri"/>
              </a:rPr>
              <a:t>d</a:t>
            </a:r>
            <a:r>
              <a:rPr lang="en-US" sz="1900" b="1" kern="1200" spc="-7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900" b="1" kern="1200" spc="70" dirty="0">
                <a:solidFill>
                  <a:srgbClr val="642200"/>
                </a:solidFill>
                <a:cs typeface="Calibri"/>
              </a:rPr>
              <a:t>i</a:t>
            </a:r>
            <a:r>
              <a:rPr lang="en-US" sz="1900" b="1" kern="1200" spc="110" dirty="0">
                <a:solidFill>
                  <a:srgbClr val="642200"/>
                </a:solidFill>
                <a:cs typeface="Calibri"/>
              </a:rPr>
              <a:t>n</a:t>
            </a:r>
            <a:r>
              <a:rPr lang="en-US" sz="1900" b="1" kern="1200" spc="-7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900" b="1" kern="1200" spc="85" dirty="0">
                <a:solidFill>
                  <a:srgbClr val="642200"/>
                </a:solidFill>
                <a:cs typeface="Calibri"/>
              </a:rPr>
              <a:t>s</a:t>
            </a:r>
            <a:r>
              <a:rPr lang="en-US" sz="1900" b="1" kern="1200" spc="75" dirty="0">
                <a:solidFill>
                  <a:srgbClr val="642200"/>
                </a:solidFill>
                <a:cs typeface="Calibri"/>
              </a:rPr>
              <a:t>a</a:t>
            </a:r>
            <a:r>
              <a:rPr lang="en-US" sz="1900" b="1" kern="1200" spc="65" dirty="0">
                <a:solidFill>
                  <a:srgbClr val="642200"/>
                </a:solidFill>
                <a:cs typeface="Calibri"/>
              </a:rPr>
              <a:t>l</a:t>
            </a:r>
            <a:r>
              <a:rPr lang="en-US" sz="1900" b="1" kern="1200" spc="90" dirty="0">
                <a:solidFill>
                  <a:srgbClr val="642200"/>
                </a:solidFill>
                <a:cs typeface="Calibri"/>
              </a:rPr>
              <a:t>m</a:t>
            </a:r>
            <a:r>
              <a:rPr lang="en-US" sz="1900" b="1" kern="1200" spc="75" dirty="0">
                <a:solidFill>
                  <a:srgbClr val="642200"/>
                </a:solidFill>
                <a:cs typeface="Calibri"/>
              </a:rPr>
              <a:t>o</a:t>
            </a:r>
            <a:r>
              <a:rPr lang="en-US" sz="1900" b="1" kern="1200" spc="110" dirty="0">
                <a:solidFill>
                  <a:srgbClr val="642200"/>
                </a:solidFill>
                <a:cs typeface="Calibri"/>
              </a:rPr>
              <a:t>n</a:t>
            </a:r>
            <a:r>
              <a:rPr lang="en-US" sz="1900" b="1" kern="1200" spc="4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900" b="1" kern="1200" spc="75" dirty="0">
                <a:solidFill>
                  <a:srgbClr val="642200"/>
                </a:solidFill>
                <a:cs typeface="Calibri"/>
              </a:rPr>
              <a:t>a</a:t>
            </a:r>
            <a:r>
              <a:rPr lang="en-US" sz="1900" b="1" kern="1200" spc="95" dirty="0">
                <a:solidFill>
                  <a:srgbClr val="642200"/>
                </a:solidFill>
                <a:cs typeface="Calibri"/>
              </a:rPr>
              <a:t>n</a:t>
            </a:r>
            <a:r>
              <a:rPr lang="en-US" sz="1900" b="1" kern="1200" spc="130" dirty="0">
                <a:solidFill>
                  <a:srgbClr val="642200"/>
                </a:solidFill>
                <a:cs typeface="Calibri"/>
              </a:rPr>
              <a:t>d</a:t>
            </a:r>
            <a:r>
              <a:rPr lang="en-US" sz="1900" b="1" kern="1200" spc="-7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900" b="1" kern="1200" spc="95" dirty="0">
                <a:solidFill>
                  <a:srgbClr val="642200"/>
                </a:solidFill>
                <a:cs typeface="Calibri"/>
              </a:rPr>
              <a:t>h</a:t>
            </a:r>
            <a:r>
              <a:rPr lang="en-US" sz="1900" b="1" kern="1200" spc="50" dirty="0">
                <a:solidFill>
                  <a:srgbClr val="642200"/>
                </a:solidFill>
                <a:cs typeface="Calibri"/>
              </a:rPr>
              <a:t>o</a:t>
            </a:r>
            <a:r>
              <a:rPr lang="en-US" sz="1900" b="1" kern="1200" spc="40" dirty="0">
                <a:solidFill>
                  <a:srgbClr val="642200"/>
                </a:solidFill>
                <a:cs typeface="Calibri"/>
              </a:rPr>
              <a:t>w</a:t>
            </a:r>
            <a:r>
              <a:rPr lang="en-US" sz="1900" b="1" kern="1200" spc="-7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900" b="1" kern="1200" spc="70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900" b="1" kern="1200" spc="95" dirty="0">
                <a:solidFill>
                  <a:srgbClr val="642200"/>
                </a:solidFill>
                <a:cs typeface="Calibri"/>
              </a:rPr>
              <a:t>h</a:t>
            </a:r>
            <a:r>
              <a:rPr lang="en-US" sz="1900" b="1" kern="1200" spc="20" dirty="0">
                <a:solidFill>
                  <a:srgbClr val="642200"/>
                </a:solidFill>
                <a:cs typeface="Calibri"/>
              </a:rPr>
              <a:t>e</a:t>
            </a:r>
            <a:r>
              <a:rPr lang="en-US" sz="1900" b="1" kern="1200" spc="125" dirty="0">
                <a:solidFill>
                  <a:srgbClr val="642200"/>
                </a:solidFill>
                <a:cs typeface="Calibri"/>
              </a:rPr>
              <a:t>y</a:t>
            </a:r>
            <a:r>
              <a:rPr lang="en-US" sz="1900" b="1" kern="1200" spc="-7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900" b="1" kern="1200" spc="50" dirty="0">
                <a:solidFill>
                  <a:srgbClr val="642200"/>
                </a:solidFill>
                <a:cs typeface="Calibri"/>
              </a:rPr>
              <a:t>c</a:t>
            </a:r>
            <a:r>
              <a:rPr lang="en-US" sz="1900" b="1" kern="1200" spc="75" dirty="0">
                <a:solidFill>
                  <a:srgbClr val="642200"/>
                </a:solidFill>
                <a:cs typeface="Calibri"/>
              </a:rPr>
              <a:t>a</a:t>
            </a:r>
            <a:r>
              <a:rPr lang="en-US" sz="1900" b="1" kern="1200" spc="110" dirty="0">
                <a:solidFill>
                  <a:srgbClr val="642200"/>
                </a:solidFill>
                <a:cs typeface="Calibri"/>
              </a:rPr>
              <a:t>n</a:t>
            </a:r>
            <a:r>
              <a:rPr lang="en-US" sz="1900" b="1" kern="1200" spc="-7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900" b="1" kern="1200" spc="95" dirty="0">
                <a:solidFill>
                  <a:srgbClr val="642200"/>
                </a:solidFill>
                <a:cs typeface="Calibri"/>
              </a:rPr>
              <a:t>h</a:t>
            </a:r>
            <a:r>
              <a:rPr lang="en-US" sz="1900" b="1" kern="1200" spc="65" dirty="0">
                <a:solidFill>
                  <a:srgbClr val="642200"/>
                </a:solidFill>
                <a:cs typeface="Calibri"/>
              </a:rPr>
              <a:t>e</a:t>
            </a:r>
            <a:r>
              <a:rPr lang="en-US" sz="1900" b="1" kern="1200" spc="70" dirty="0">
                <a:solidFill>
                  <a:srgbClr val="642200"/>
                </a:solidFill>
                <a:cs typeface="Calibri"/>
              </a:rPr>
              <a:t>l</a:t>
            </a:r>
            <a:r>
              <a:rPr lang="en-US" sz="1900" b="1" kern="1200" spc="130" dirty="0">
                <a:solidFill>
                  <a:srgbClr val="642200"/>
                </a:solidFill>
                <a:cs typeface="Calibri"/>
              </a:rPr>
              <a:t>p</a:t>
            </a:r>
            <a:r>
              <a:rPr lang="en-US" sz="1900" b="1" kern="1200" spc="-7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900" b="1" kern="1200" spc="100" dirty="0">
                <a:solidFill>
                  <a:srgbClr val="642200"/>
                </a:solidFill>
                <a:cs typeface="Calibri"/>
              </a:rPr>
              <a:t>u</a:t>
            </a:r>
            <a:r>
              <a:rPr lang="en-US" sz="1900" b="1" kern="1200" spc="95" dirty="0">
                <a:solidFill>
                  <a:srgbClr val="642200"/>
                </a:solidFill>
                <a:cs typeface="Calibri"/>
              </a:rPr>
              <a:t>s</a:t>
            </a:r>
            <a:endParaRPr lang="en-US" sz="1900" kern="1200" dirty="0">
              <a:solidFill>
                <a:prstClr val="black"/>
              </a:solidFill>
              <a:cs typeface="Calibri"/>
            </a:endParaRPr>
          </a:p>
          <a:p>
            <a:pPr marL="12700" marR="33655" lvl="0" indent="0" algn="l" defTabSz="914400" rtl="0" eaLnBrk="1" fontAlgn="auto" latinLnBrk="0" hangingPunct="1">
              <a:lnSpc>
                <a:spcPct val="125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1200" spc="50" dirty="0">
                <a:solidFill>
                  <a:srgbClr val="642200"/>
                </a:solidFill>
                <a:cs typeface="Calibri"/>
              </a:rPr>
              <a:t>C</a:t>
            </a:r>
            <a:r>
              <a:rPr lang="en-US" sz="1000" b="1" kern="1200" spc="45" dirty="0">
                <a:solidFill>
                  <a:srgbClr val="642200"/>
                </a:solidFill>
                <a:cs typeface="Calibri"/>
              </a:rPr>
              <a:t>alcium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dirty="0">
                <a:solidFill>
                  <a:srgbClr val="642200"/>
                </a:solidFill>
                <a:cs typeface="Calibri"/>
              </a:rPr>
              <a:t>–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40" dirty="0">
                <a:solidFill>
                  <a:srgbClr val="642200"/>
                </a:solidFill>
                <a:cs typeface="Calibri"/>
              </a:rPr>
              <a:t>k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eeps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55" dirty="0">
                <a:solidFill>
                  <a:srgbClr val="642200"/>
                </a:solidFill>
                <a:cs typeface="Calibri"/>
              </a:rPr>
              <a:t>b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ones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25" dirty="0">
                <a:solidFill>
                  <a:srgbClr val="642200"/>
                </a:solidFill>
                <a:cs typeface="Calibri"/>
              </a:rPr>
              <a:t>st</a:t>
            </a:r>
            <a:r>
              <a:rPr lang="en-US" sz="1000" b="1" kern="1200" spc="10" dirty="0">
                <a:solidFill>
                  <a:srgbClr val="642200"/>
                </a:solidFill>
                <a:cs typeface="Calibri"/>
              </a:rPr>
              <a:t>r</a:t>
            </a:r>
            <a:r>
              <a:rPr lang="en-US" sz="1000" b="1" kern="1200" spc="60" dirty="0">
                <a:solidFill>
                  <a:srgbClr val="642200"/>
                </a:solidFill>
                <a:cs typeface="Calibri"/>
              </a:rPr>
              <a:t>ong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45" dirty="0">
                <a:solidFill>
                  <a:srgbClr val="642200"/>
                </a:solidFill>
                <a:cs typeface="Calibri"/>
              </a:rPr>
              <a:t>and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25" dirty="0">
                <a:solidFill>
                  <a:srgbClr val="642200"/>
                </a:solidFill>
                <a:cs typeface="Calibri"/>
              </a:rPr>
              <a:t>healt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h</a:t>
            </a:r>
            <a:r>
              <a:rPr lang="en-US" sz="1000" b="1" kern="1200" spc="-5" dirty="0">
                <a:solidFill>
                  <a:srgbClr val="642200"/>
                </a:solidFill>
                <a:cs typeface="Calibri"/>
              </a:rPr>
              <a:t>y</a:t>
            </a:r>
            <a:r>
              <a:rPr lang="en-US" sz="1000" b="1" kern="1200" dirty="0">
                <a:solidFill>
                  <a:srgbClr val="642200"/>
                </a:solidFill>
                <a:cs typeface="Calibri"/>
              </a:rPr>
              <a:t>,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helps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our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55" dirty="0">
                <a:solidFill>
                  <a:srgbClr val="642200"/>
                </a:solidFill>
                <a:cs typeface="Calibri"/>
              </a:rPr>
              <a:t>b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o</a:t>
            </a:r>
            <a:r>
              <a:rPr lang="en-US" sz="1000" b="1" kern="1200" spc="50" dirty="0">
                <a:solidFill>
                  <a:srgbClr val="642200"/>
                </a:solidFill>
                <a:cs typeface="Calibri"/>
              </a:rPr>
              <a:t>dy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abso</a:t>
            </a:r>
            <a:r>
              <a:rPr lang="en-US" sz="1000" b="1" kern="1200" spc="20" dirty="0">
                <a:solidFill>
                  <a:srgbClr val="642200"/>
                </a:solidFill>
                <a:cs typeface="Calibri"/>
              </a:rPr>
              <a:t>r</a:t>
            </a:r>
            <a:r>
              <a:rPr lang="en-US" sz="1000" b="1" kern="1200" spc="55" dirty="0">
                <a:solidFill>
                  <a:srgbClr val="642200"/>
                </a:solidFill>
                <a:cs typeface="Calibri"/>
              </a:rPr>
              <a:t>b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25" dirty="0">
                <a:solidFill>
                  <a:srgbClr val="642200"/>
                </a:solidFill>
                <a:cs typeface="Calibri"/>
              </a:rPr>
              <a:t>nutrients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45" dirty="0">
                <a:solidFill>
                  <a:srgbClr val="642200"/>
                </a:solidFill>
                <a:cs typeface="Calibri"/>
              </a:rPr>
              <a:t>and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helps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20" dirty="0">
                <a:solidFill>
                  <a:srgbClr val="642200"/>
                </a:solidFill>
                <a:cs typeface="Calibri"/>
              </a:rPr>
              <a:t>with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55" dirty="0">
                <a:solidFill>
                  <a:srgbClr val="642200"/>
                </a:solidFill>
                <a:cs typeface="Calibri"/>
              </a:rPr>
              <a:t>high</a:t>
            </a:r>
            <a:r>
              <a:rPr lang="en-US" sz="1000" b="1" kern="1200" spc="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bloo</a:t>
            </a:r>
            <a:r>
              <a:rPr lang="en-US" sz="1000" b="1" kern="1200" spc="50" dirty="0">
                <a:solidFill>
                  <a:srgbClr val="642200"/>
                </a:solidFill>
                <a:cs typeface="Calibri"/>
              </a:rPr>
              <a:t>d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45" dirty="0">
                <a:solidFill>
                  <a:srgbClr val="642200"/>
                </a:solidFill>
                <a:cs typeface="Calibri"/>
              </a:rPr>
              <a:t>p</a:t>
            </a:r>
            <a:r>
              <a:rPr lang="en-US" sz="1000" b="1" kern="1200" spc="20" dirty="0">
                <a:solidFill>
                  <a:srgbClr val="642200"/>
                </a:solidFill>
                <a:cs typeface="Calibri"/>
              </a:rPr>
              <a:t>r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essu</a:t>
            </a:r>
            <a:r>
              <a:rPr lang="en-US" sz="1000" b="1" kern="1200" spc="10" dirty="0">
                <a:solidFill>
                  <a:srgbClr val="642200"/>
                </a:solidFill>
                <a:cs typeface="Calibri"/>
              </a:rPr>
              <a:t>r</a:t>
            </a:r>
            <a:r>
              <a:rPr lang="en-US" sz="1000" b="1" kern="1200" dirty="0">
                <a:solidFill>
                  <a:srgbClr val="642200"/>
                </a:solidFill>
                <a:cs typeface="Calibri"/>
              </a:rPr>
              <a:t>e,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10" dirty="0">
                <a:solidFill>
                  <a:srgbClr val="642200"/>
                </a:solidFill>
                <a:cs typeface="Calibri"/>
              </a:rPr>
              <a:t>c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olon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25" dirty="0">
                <a:solidFill>
                  <a:srgbClr val="642200"/>
                </a:solidFill>
                <a:cs typeface="Calibri"/>
              </a:rPr>
              <a:t>c</a:t>
            </a:r>
            <a:r>
              <a:rPr lang="en-US" sz="1000" b="1" kern="1200" spc="40" dirty="0">
                <a:solidFill>
                  <a:srgbClr val="642200"/>
                </a:solidFill>
                <a:cs typeface="Calibri"/>
              </a:rPr>
              <a:t>an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c</a:t>
            </a:r>
            <a:r>
              <a:rPr lang="en-US" sz="1000" b="1" kern="1200" spc="20" dirty="0">
                <a:solidFill>
                  <a:srgbClr val="642200"/>
                </a:solidFill>
                <a:cs typeface="Calibri"/>
              </a:rPr>
              <a:t>er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45" dirty="0">
                <a:solidFill>
                  <a:srgbClr val="642200"/>
                </a:solidFill>
                <a:cs typeface="Calibri"/>
              </a:rPr>
              <a:t>and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45" dirty="0">
                <a:solidFill>
                  <a:srgbClr val="642200"/>
                </a:solidFill>
                <a:cs typeface="Calibri"/>
              </a:rPr>
              <a:t>p</a:t>
            </a:r>
            <a:r>
              <a:rPr lang="en-US" sz="1000" b="1" kern="1200" spc="20" dirty="0">
                <a:solidFill>
                  <a:srgbClr val="642200"/>
                </a:solidFill>
                <a:cs typeface="Calibri"/>
              </a:rPr>
              <a:t>r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emenst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r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ual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40" dirty="0">
                <a:solidFill>
                  <a:srgbClr val="642200"/>
                </a:solidFill>
                <a:cs typeface="Calibri"/>
              </a:rPr>
              <a:t>synd</a:t>
            </a:r>
            <a:r>
              <a:rPr lang="en-US" sz="1000" b="1" kern="1200" spc="20" dirty="0">
                <a:solidFill>
                  <a:srgbClr val="642200"/>
                </a:solidFill>
                <a:cs typeface="Calibri"/>
              </a:rPr>
              <a:t>r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ome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in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-10" dirty="0">
                <a:solidFill>
                  <a:srgbClr val="642200"/>
                </a:solidFill>
                <a:cs typeface="Calibri"/>
              </a:rPr>
              <a:t>w</a:t>
            </a:r>
            <a:r>
              <a:rPr lang="en-US" sz="1000" b="1" kern="1200" spc="25" dirty="0">
                <a:solidFill>
                  <a:srgbClr val="642200"/>
                </a:solidFill>
                <a:cs typeface="Calibri"/>
              </a:rPr>
              <a:t>omen.</a:t>
            </a:r>
            <a:endParaRPr lang="en-US" sz="1000" kern="1200" dirty="0">
              <a:solidFill>
                <a:prstClr val="black"/>
              </a:solidFill>
              <a:cs typeface="Calibri"/>
            </a:endParaRPr>
          </a:p>
          <a:p>
            <a:pPr marL="12700" marR="6350" lvl="0" indent="0" algn="l" defTabSz="914400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1200" spc="60" dirty="0">
                <a:solidFill>
                  <a:srgbClr val="642200"/>
                </a:solidFill>
                <a:cs typeface="Calibri"/>
              </a:rPr>
              <a:t>Zin</a:t>
            </a:r>
            <a:r>
              <a:rPr lang="en-US" sz="1000" b="1" kern="1200" spc="50" dirty="0">
                <a:solidFill>
                  <a:srgbClr val="642200"/>
                </a:solidFill>
                <a:cs typeface="Calibri"/>
              </a:rPr>
              <a:t>c</a:t>
            </a:r>
            <a:r>
              <a:rPr lang="en-US" sz="1000" b="1" kern="1200" spc="20" dirty="0">
                <a:solidFill>
                  <a:srgbClr val="642200"/>
                </a:solidFill>
                <a:cs typeface="Calibri"/>
              </a:rPr>
              <a:t>,</a:t>
            </a:r>
            <a:r>
              <a:rPr lang="en-US" sz="1000" b="1" kern="1200" spc="-30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I</a:t>
            </a:r>
            <a:r>
              <a:rPr lang="en-US" sz="1000" b="1" kern="1200" spc="45" dirty="0">
                <a:solidFill>
                  <a:srgbClr val="642200"/>
                </a:solidFill>
                <a:cs typeface="Calibri"/>
              </a:rPr>
              <a:t>o</a:t>
            </a:r>
            <a:r>
              <a:rPr lang="en-US" sz="1000" b="1" kern="1200" spc="50" dirty="0">
                <a:solidFill>
                  <a:srgbClr val="642200"/>
                </a:solidFill>
                <a:cs typeface="Calibri"/>
              </a:rPr>
              <a:t>dine</a:t>
            </a:r>
            <a:r>
              <a:rPr lang="en-US" sz="1000" b="1" kern="1200" spc="-30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60" dirty="0">
                <a:solidFill>
                  <a:srgbClr val="642200"/>
                </a:solidFill>
                <a:cs typeface="Calibri"/>
              </a:rPr>
              <a:t>and</a:t>
            </a:r>
            <a:r>
              <a:rPr lang="en-US" sz="1000" b="1" kern="1200" spc="-30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90" dirty="0">
                <a:solidFill>
                  <a:srgbClr val="642200"/>
                </a:solidFill>
                <a:cs typeface="Calibri"/>
              </a:rPr>
              <a:t>S</a:t>
            </a:r>
            <a:r>
              <a:rPr lang="en-US" sz="1000" b="1" kern="1200" spc="45" dirty="0">
                <a:solidFill>
                  <a:srgbClr val="642200"/>
                </a:solidFill>
                <a:cs typeface="Calibri"/>
              </a:rPr>
              <a:t>elenium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dirty="0">
                <a:solidFill>
                  <a:srgbClr val="642200"/>
                </a:solidFill>
                <a:cs typeface="Calibri"/>
              </a:rPr>
              <a:t>–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help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our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55" dirty="0">
                <a:solidFill>
                  <a:srgbClr val="642200"/>
                </a:solidFill>
                <a:cs typeface="Calibri"/>
              </a:rPr>
              <a:t>b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o</a:t>
            </a:r>
            <a:r>
              <a:rPr lang="en-US" sz="1000" b="1" kern="1200" spc="50" dirty="0">
                <a:solidFill>
                  <a:srgbClr val="642200"/>
                </a:solidFill>
                <a:cs typeface="Calibri"/>
              </a:rPr>
              <a:t>d</a:t>
            </a:r>
            <a:r>
              <a:rPr lang="en-US" sz="1000" b="1" kern="1200" spc="60" dirty="0">
                <a:solidFill>
                  <a:srgbClr val="642200"/>
                </a:solidFill>
                <a:cs typeface="Calibri"/>
              </a:rPr>
              <a:t>y</a:t>
            </a:r>
            <a:r>
              <a:rPr lang="en-US" sz="1000" b="1" kern="1200" spc="-95" dirty="0">
                <a:solidFill>
                  <a:srgbClr val="642200"/>
                </a:solidFill>
                <a:cs typeface="Calibri"/>
              </a:rPr>
              <a:t>’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s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40" dirty="0">
                <a:solidFill>
                  <a:srgbClr val="642200"/>
                </a:solidFill>
                <a:cs typeface="Calibri"/>
              </a:rPr>
              <a:t>immune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s</a:t>
            </a:r>
            <a:r>
              <a:rPr lang="en-US" sz="1000" b="1" kern="1200" spc="20" dirty="0">
                <a:solidFill>
                  <a:srgbClr val="642200"/>
                </a:solidFill>
                <a:cs typeface="Calibri"/>
              </a:rPr>
              <a:t>y</a:t>
            </a:r>
            <a:r>
              <a:rPr lang="en-US" sz="1000" b="1" kern="1200" spc="25" dirty="0">
                <a:solidFill>
                  <a:srgbClr val="642200"/>
                </a:solidFill>
                <a:cs typeface="Calibri"/>
              </a:rPr>
              <a:t>s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em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20" dirty="0">
                <a:solidFill>
                  <a:srgbClr val="642200"/>
                </a:solidFill>
                <a:cs typeface="Calibri"/>
              </a:rPr>
              <a:t>(the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55" dirty="0">
                <a:solidFill>
                  <a:srgbClr val="642200"/>
                </a:solidFill>
                <a:cs typeface="Calibri"/>
              </a:rPr>
              <a:t>b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o</a:t>
            </a:r>
            <a:r>
              <a:rPr lang="en-US" sz="1000" b="1" kern="1200" spc="50" dirty="0">
                <a:solidFill>
                  <a:srgbClr val="642200"/>
                </a:solidFill>
                <a:cs typeface="Calibri"/>
              </a:rPr>
              <a:t>d</a:t>
            </a:r>
            <a:r>
              <a:rPr lang="en-US" sz="1000" b="1" kern="1200" spc="60" dirty="0">
                <a:solidFill>
                  <a:srgbClr val="642200"/>
                </a:solidFill>
                <a:cs typeface="Calibri"/>
              </a:rPr>
              <a:t>y</a:t>
            </a:r>
            <a:r>
              <a:rPr lang="en-US" sz="1000" b="1" kern="1200" spc="-95" dirty="0">
                <a:solidFill>
                  <a:srgbClr val="642200"/>
                </a:solidFill>
                <a:cs typeface="Calibri"/>
              </a:rPr>
              <a:t>’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s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40" dirty="0">
                <a:solidFill>
                  <a:srgbClr val="642200"/>
                </a:solidFill>
                <a:cs typeface="Calibri"/>
              </a:rPr>
              <a:t>de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f</a:t>
            </a:r>
            <a:r>
              <a:rPr lang="en-US" sz="1000" b="1" kern="1200" spc="25" dirty="0">
                <a:solidFill>
                  <a:srgbClr val="642200"/>
                </a:solidFill>
                <a:cs typeface="Calibri"/>
              </a:rPr>
              <a:t>ense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40" dirty="0">
                <a:solidFill>
                  <a:srgbClr val="642200"/>
                </a:solidFill>
                <a:cs typeface="Calibri"/>
              </a:rPr>
              <a:t>against</a:t>
            </a:r>
            <a:r>
              <a:rPr lang="en-US" sz="1000" b="1" kern="1200" spc="20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in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f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e</a:t>
            </a:r>
            <a:r>
              <a:rPr lang="en-US" sz="1000" b="1" kern="1200" spc="40" dirty="0">
                <a:solidFill>
                  <a:srgbClr val="642200"/>
                </a:solidFill>
                <a:cs typeface="Calibri"/>
              </a:rPr>
              <a:t>c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tion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45" dirty="0">
                <a:solidFill>
                  <a:srgbClr val="642200"/>
                </a:solidFill>
                <a:cs typeface="Calibri"/>
              </a:rPr>
              <a:t>and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diseases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25" dirty="0">
                <a:solidFill>
                  <a:srgbClr val="642200"/>
                </a:solidFill>
                <a:cs typeface="Calibri"/>
              </a:rPr>
              <a:t>li</a:t>
            </a:r>
            <a:r>
              <a:rPr lang="en-US" sz="1000" b="1" kern="1200" spc="40" dirty="0">
                <a:solidFill>
                  <a:srgbClr val="642200"/>
                </a:solidFill>
                <a:cs typeface="Calibri"/>
              </a:rPr>
              <a:t>k</a:t>
            </a:r>
            <a:r>
              <a:rPr lang="en-US" sz="1000" b="1" kern="1200" spc="20" dirty="0">
                <a:solidFill>
                  <a:srgbClr val="642200"/>
                </a:solidFill>
                <a:cs typeface="Calibri"/>
              </a:rPr>
              <a:t>e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25" dirty="0">
                <a:solidFill>
                  <a:srgbClr val="642200"/>
                </a:solidFill>
                <a:cs typeface="Calibri"/>
              </a:rPr>
              <a:t>c</a:t>
            </a:r>
            <a:r>
              <a:rPr lang="en-US" sz="1000" b="1" kern="1200" spc="40" dirty="0">
                <a:solidFill>
                  <a:srgbClr val="642200"/>
                </a:solidFill>
                <a:cs typeface="Calibri"/>
              </a:rPr>
              <a:t>an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c</a:t>
            </a:r>
            <a:r>
              <a:rPr lang="en-US" sz="1000" b="1" kern="1200" spc="25" dirty="0">
                <a:solidFill>
                  <a:srgbClr val="642200"/>
                </a:solidFill>
                <a:cs typeface="Calibri"/>
              </a:rPr>
              <a:t>e</a:t>
            </a:r>
            <a:r>
              <a:rPr lang="en-US" sz="1000" b="1" kern="1200" spc="-50" dirty="0">
                <a:solidFill>
                  <a:srgbClr val="642200"/>
                </a:solidFill>
                <a:cs typeface="Calibri"/>
              </a:rPr>
              <a:t>r</a:t>
            </a:r>
            <a:r>
              <a:rPr lang="en-US" sz="1000" b="1" kern="1200" dirty="0">
                <a:solidFill>
                  <a:srgbClr val="642200"/>
                </a:solidFill>
                <a:cs typeface="Calibri"/>
              </a:rPr>
              <a:t>,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hear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disease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45" dirty="0">
                <a:solidFill>
                  <a:srgbClr val="642200"/>
                </a:solidFill>
                <a:cs typeface="Calibri"/>
              </a:rPr>
              <a:t>and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45" dirty="0">
                <a:solidFill>
                  <a:srgbClr val="642200"/>
                </a:solidFill>
                <a:cs typeface="Calibri"/>
              </a:rPr>
              <a:t>diab</a:t>
            </a:r>
            <a:r>
              <a:rPr lang="en-US" sz="1000" b="1" kern="1200" spc="25" dirty="0">
                <a:solidFill>
                  <a:srgbClr val="642200"/>
                </a:solidFill>
                <a:cs typeface="Calibri"/>
              </a:rPr>
              <a:t>e</a:t>
            </a:r>
            <a:r>
              <a:rPr lang="en-US" sz="1000" b="1" kern="1200" spc="10" dirty="0">
                <a:solidFill>
                  <a:srgbClr val="642200"/>
                </a:solidFill>
                <a:cs typeface="Calibri"/>
              </a:rPr>
              <a:t>tes</a:t>
            </a:r>
            <a:r>
              <a:rPr lang="en-US" sz="1000" b="1" kern="1200" spc="10" dirty="0" smtClean="0">
                <a:solidFill>
                  <a:srgbClr val="642200"/>
                </a:solidFill>
                <a:cs typeface="Calibri"/>
              </a:rPr>
              <a:t>).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3581400" y="685800"/>
            <a:ext cx="6096000" cy="1483611"/>
          </a:xfrm>
        </p:spPr>
        <p:txBody>
          <a:bodyPr/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kern="1200" spc="-400" dirty="0">
                <a:solidFill>
                  <a:srgbClr val="642200"/>
                </a:solidFill>
                <a:latin typeface="Gill Sans MT"/>
                <a:cs typeface="Gill Sans MT"/>
              </a:rPr>
              <a:t>D</a:t>
            </a:r>
            <a:r>
              <a:rPr lang="en-US" sz="1900" b="1" i="1" kern="1200" spc="-150" dirty="0">
                <a:solidFill>
                  <a:srgbClr val="642200"/>
                </a:solidFill>
                <a:latin typeface="Gill Sans MT"/>
                <a:cs typeface="Gill Sans MT"/>
              </a:rPr>
              <a:t>i</a:t>
            </a:r>
            <a:r>
              <a:rPr lang="en-US" sz="1900" b="1" i="1" kern="1200" spc="-190" dirty="0">
                <a:solidFill>
                  <a:srgbClr val="642200"/>
                </a:solidFill>
                <a:latin typeface="Gill Sans MT"/>
                <a:cs typeface="Gill Sans MT"/>
              </a:rPr>
              <a:t>d</a:t>
            </a:r>
            <a:r>
              <a:rPr lang="en-US" sz="1900" b="1" i="1" kern="1200" spc="-285" dirty="0">
                <a:solidFill>
                  <a:srgbClr val="642200"/>
                </a:solidFill>
                <a:latin typeface="Gill Sans MT"/>
                <a:cs typeface="Gill Sans MT"/>
              </a:rPr>
              <a:t> </a:t>
            </a:r>
            <a:r>
              <a:rPr lang="en-US" sz="1900" b="1" i="1" kern="1200" spc="-215" dirty="0">
                <a:solidFill>
                  <a:srgbClr val="642200"/>
                </a:solidFill>
                <a:latin typeface="Gill Sans MT"/>
                <a:cs typeface="Gill Sans MT"/>
              </a:rPr>
              <a:t>y</a:t>
            </a:r>
            <a:r>
              <a:rPr lang="en-US" sz="1900" b="1" i="1" kern="1200" spc="-265" dirty="0">
                <a:solidFill>
                  <a:srgbClr val="642200"/>
                </a:solidFill>
                <a:latin typeface="Gill Sans MT"/>
                <a:cs typeface="Gill Sans MT"/>
              </a:rPr>
              <a:t>o</a:t>
            </a:r>
            <a:r>
              <a:rPr lang="en-US" sz="1900" b="1" i="1" kern="1200" spc="-180" dirty="0">
                <a:solidFill>
                  <a:srgbClr val="642200"/>
                </a:solidFill>
                <a:latin typeface="Gill Sans MT"/>
                <a:cs typeface="Gill Sans MT"/>
              </a:rPr>
              <a:t>u</a:t>
            </a:r>
            <a:r>
              <a:rPr lang="en-US" sz="1900" b="1" i="1" kern="1200" spc="-285" dirty="0">
                <a:solidFill>
                  <a:srgbClr val="642200"/>
                </a:solidFill>
                <a:latin typeface="Gill Sans MT"/>
                <a:cs typeface="Gill Sans MT"/>
              </a:rPr>
              <a:t> </a:t>
            </a:r>
            <a:r>
              <a:rPr lang="en-US" sz="1900" b="1" i="1" kern="1200" spc="-190" dirty="0">
                <a:solidFill>
                  <a:srgbClr val="642200"/>
                </a:solidFill>
                <a:latin typeface="Gill Sans MT"/>
                <a:cs typeface="Gill Sans MT"/>
              </a:rPr>
              <a:t>kn</a:t>
            </a:r>
            <a:r>
              <a:rPr lang="en-US" sz="1900" b="1" i="1" kern="1200" spc="-275" dirty="0">
                <a:solidFill>
                  <a:srgbClr val="642200"/>
                </a:solidFill>
                <a:latin typeface="Gill Sans MT"/>
                <a:cs typeface="Gill Sans MT"/>
              </a:rPr>
              <a:t>o</a:t>
            </a:r>
            <a:r>
              <a:rPr lang="en-US" sz="1900" b="1" i="1" kern="1200" spc="-225" dirty="0">
                <a:solidFill>
                  <a:srgbClr val="642200"/>
                </a:solidFill>
                <a:latin typeface="Gill Sans MT"/>
                <a:cs typeface="Gill Sans MT"/>
              </a:rPr>
              <a:t>w</a:t>
            </a:r>
            <a:r>
              <a:rPr lang="en-US" sz="1900" b="1" i="1" kern="1200" spc="-285" dirty="0">
                <a:solidFill>
                  <a:srgbClr val="642200"/>
                </a:solidFill>
                <a:latin typeface="Gill Sans MT"/>
                <a:cs typeface="Gill Sans MT"/>
              </a:rPr>
              <a:t> </a:t>
            </a:r>
            <a:r>
              <a:rPr lang="en-US" sz="1900" b="1" i="1" kern="1200" spc="-110" dirty="0">
                <a:solidFill>
                  <a:srgbClr val="642200"/>
                </a:solidFill>
                <a:latin typeface="Gill Sans MT"/>
                <a:cs typeface="Gill Sans MT"/>
              </a:rPr>
              <a:t>s</a:t>
            </a:r>
            <a:r>
              <a:rPr lang="en-US" sz="1900" b="1" i="1" kern="1200" spc="-204" dirty="0">
                <a:solidFill>
                  <a:srgbClr val="642200"/>
                </a:solidFill>
                <a:latin typeface="Gill Sans MT"/>
                <a:cs typeface="Gill Sans MT"/>
              </a:rPr>
              <a:t>a</a:t>
            </a:r>
            <a:r>
              <a:rPr lang="en-US" sz="1900" b="1" i="1" kern="1200" spc="-60" dirty="0">
                <a:solidFill>
                  <a:srgbClr val="642200"/>
                </a:solidFill>
                <a:latin typeface="Gill Sans MT"/>
                <a:cs typeface="Gill Sans MT"/>
              </a:rPr>
              <a:t>l</a:t>
            </a:r>
            <a:r>
              <a:rPr lang="en-US" sz="1900" b="1" i="1" kern="1200" spc="-305" dirty="0">
                <a:solidFill>
                  <a:srgbClr val="642200"/>
                </a:solidFill>
                <a:latin typeface="Gill Sans MT"/>
                <a:cs typeface="Gill Sans MT"/>
              </a:rPr>
              <a:t>m</a:t>
            </a:r>
            <a:r>
              <a:rPr lang="en-US" sz="1900" b="1" i="1" kern="1200" spc="-265" dirty="0">
                <a:solidFill>
                  <a:srgbClr val="642200"/>
                </a:solidFill>
                <a:latin typeface="Gill Sans MT"/>
                <a:cs typeface="Gill Sans MT"/>
              </a:rPr>
              <a:t>o</a:t>
            </a:r>
            <a:r>
              <a:rPr lang="en-US" sz="1900" b="1" i="1" kern="1200" spc="-170" dirty="0">
                <a:solidFill>
                  <a:srgbClr val="642200"/>
                </a:solidFill>
                <a:latin typeface="Gill Sans MT"/>
                <a:cs typeface="Gill Sans MT"/>
              </a:rPr>
              <a:t>n</a:t>
            </a:r>
            <a:r>
              <a:rPr lang="en-US" sz="1900" b="1" i="1" kern="1200" spc="-285" dirty="0">
                <a:solidFill>
                  <a:srgbClr val="642200"/>
                </a:solidFill>
                <a:latin typeface="Gill Sans MT"/>
                <a:cs typeface="Gill Sans MT"/>
              </a:rPr>
              <a:t> </a:t>
            </a:r>
            <a:r>
              <a:rPr lang="en-US" sz="1900" b="1" i="1" kern="1200" spc="-60" dirty="0">
                <a:solidFill>
                  <a:srgbClr val="642200"/>
                </a:solidFill>
                <a:latin typeface="Gill Sans MT"/>
                <a:cs typeface="Gill Sans MT"/>
              </a:rPr>
              <a:t>i</a:t>
            </a:r>
            <a:r>
              <a:rPr lang="en-US" sz="1900" b="1" i="1" kern="1200" spc="-90" dirty="0">
                <a:solidFill>
                  <a:srgbClr val="642200"/>
                </a:solidFill>
                <a:latin typeface="Gill Sans MT"/>
                <a:cs typeface="Gill Sans MT"/>
              </a:rPr>
              <a:t>s</a:t>
            </a:r>
            <a:r>
              <a:rPr lang="en-US" sz="1900" b="1" i="1" kern="1200" spc="-285" dirty="0">
                <a:solidFill>
                  <a:srgbClr val="642200"/>
                </a:solidFill>
                <a:latin typeface="Gill Sans MT"/>
                <a:cs typeface="Gill Sans MT"/>
              </a:rPr>
              <a:t> </a:t>
            </a:r>
            <a:r>
              <a:rPr lang="en-US" sz="1900" b="1" i="1" kern="1200" spc="-135" dirty="0">
                <a:solidFill>
                  <a:srgbClr val="642200"/>
                </a:solidFill>
                <a:latin typeface="Gill Sans MT"/>
                <a:cs typeface="Gill Sans MT"/>
              </a:rPr>
              <a:t>t</a:t>
            </a:r>
            <a:r>
              <a:rPr lang="en-US" sz="1900" b="1" i="1" kern="1200" spc="-185" dirty="0">
                <a:solidFill>
                  <a:srgbClr val="642200"/>
                </a:solidFill>
                <a:latin typeface="Gill Sans MT"/>
                <a:cs typeface="Gill Sans MT"/>
              </a:rPr>
              <a:t>h</a:t>
            </a:r>
            <a:r>
              <a:rPr lang="en-US" sz="1900" b="1" i="1" kern="1200" spc="-204" dirty="0">
                <a:solidFill>
                  <a:srgbClr val="642200"/>
                </a:solidFill>
                <a:latin typeface="Gill Sans MT"/>
                <a:cs typeface="Gill Sans MT"/>
              </a:rPr>
              <a:t>e</a:t>
            </a:r>
            <a:r>
              <a:rPr lang="en-US" sz="1900" b="1" i="1" kern="1200" spc="-285" dirty="0">
                <a:solidFill>
                  <a:srgbClr val="642200"/>
                </a:solidFill>
                <a:latin typeface="Gill Sans MT"/>
                <a:cs typeface="Gill Sans MT"/>
              </a:rPr>
              <a:t> </a:t>
            </a:r>
            <a:r>
              <a:rPr lang="en-US" sz="1900" b="1" i="1" kern="1200" spc="-130" dirty="0">
                <a:solidFill>
                  <a:srgbClr val="642200"/>
                </a:solidFill>
                <a:latin typeface="Gill Sans MT"/>
                <a:cs typeface="Gill Sans MT"/>
              </a:rPr>
              <a:t>r</a:t>
            </a:r>
            <a:r>
              <a:rPr lang="en-US" sz="1900" b="1" i="1" kern="1200" spc="-75" dirty="0">
                <a:solidFill>
                  <a:srgbClr val="642200"/>
                </a:solidFill>
                <a:latin typeface="Gill Sans MT"/>
                <a:cs typeface="Gill Sans MT"/>
              </a:rPr>
              <a:t>i</a:t>
            </a:r>
            <a:r>
              <a:rPr lang="en-US" sz="1900" b="1" i="1" kern="1200" spc="-290" dirty="0">
                <a:solidFill>
                  <a:srgbClr val="642200"/>
                </a:solidFill>
                <a:latin typeface="Gill Sans MT"/>
                <a:cs typeface="Gill Sans MT"/>
              </a:rPr>
              <a:t>c</a:t>
            </a:r>
            <a:r>
              <a:rPr lang="en-US" sz="1900" b="1" i="1" kern="1200" spc="-185" dirty="0">
                <a:solidFill>
                  <a:srgbClr val="642200"/>
                </a:solidFill>
                <a:latin typeface="Gill Sans MT"/>
                <a:cs typeface="Gill Sans MT"/>
              </a:rPr>
              <a:t>h</a:t>
            </a:r>
            <a:r>
              <a:rPr lang="en-US" sz="1900" b="1" i="1" kern="1200" spc="-204" dirty="0">
                <a:solidFill>
                  <a:srgbClr val="642200"/>
                </a:solidFill>
                <a:latin typeface="Gill Sans MT"/>
                <a:cs typeface="Gill Sans MT"/>
              </a:rPr>
              <a:t>e</a:t>
            </a:r>
            <a:r>
              <a:rPr lang="en-US" sz="1900" b="1" i="1" kern="1200" spc="-105" dirty="0">
                <a:solidFill>
                  <a:srgbClr val="642200"/>
                </a:solidFill>
                <a:latin typeface="Gill Sans MT"/>
                <a:cs typeface="Gill Sans MT"/>
              </a:rPr>
              <a:t>s</a:t>
            </a:r>
            <a:r>
              <a:rPr lang="en-US" sz="1900" b="1" i="1" kern="1200" spc="-125" dirty="0">
                <a:solidFill>
                  <a:srgbClr val="642200"/>
                </a:solidFill>
                <a:latin typeface="Gill Sans MT"/>
                <a:cs typeface="Gill Sans MT"/>
              </a:rPr>
              <a:t>t</a:t>
            </a:r>
            <a:r>
              <a:rPr lang="en-US" sz="1900" b="1" i="1" kern="1200" spc="-285" dirty="0">
                <a:solidFill>
                  <a:srgbClr val="642200"/>
                </a:solidFill>
                <a:latin typeface="Gill Sans MT"/>
                <a:cs typeface="Gill Sans MT"/>
              </a:rPr>
              <a:t> </a:t>
            </a:r>
            <a:r>
              <a:rPr lang="en-US" sz="1900" b="1" i="1" kern="1200" spc="-114" dirty="0">
                <a:solidFill>
                  <a:srgbClr val="642200"/>
                </a:solidFill>
                <a:latin typeface="Gill Sans MT"/>
                <a:cs typeface="Gill Sans MT"/>
              </a:rPr>
              <a:t>s</a:t>
            </a:r>
            <a:r>
              <a:rPr lang="en-US" sz="1900" b="1" i="1" kern="1200" spc="-265" dirty="0">
                <a:solidFill>
                  <a:srgbClr val="642200"/>
                </a:solidFill>
                <a:latin typeface="Gill Sans MT"/>
                <a:cs typeface="Gill Sans MT"/>
              </a:rPr>
              <a:t>o</a:t>
            </a:r>
            <a:r>
              <a:rPr lang="en-US" sz="1900" b="1" i="1" kern="1200" spc="-185" dirty="0">
                <a:solidFill>
                  <a:srgbClr val="642200"/>
                </a:solidFill>
                <a:latin typeface="Gill Sans MT"/>
                <a:cs typeface="Gill Sans MT"/>
              </a:rPr>
              <a:t>u</a:t>
            </a:r>
            <a:r>
              <a:rPr lang="en-US" sz="1900" b="1" i="1" kern="1200" spc="-125" dirty="0">
                <a:solidFill>
                  <a:srgbClr val="642200"/>
                </a:solidFill>
                <a:latin typeface="Gill Sans MT"/>
                <a:cs typeface="Gill Sans MT"/>
              </a:rPr>
              <a:t>r</a:t>
            </a:r>
            <a:r>
              <a:rPr lang="en-US" sz="1900" b="1" i="1" kern="1200" spc="-305" dirty="0">
                <a:solidFill>
                  <a:srgbClr val="642200"/>
                </a:solidFill>
                <a:latin typeface="Gill Sans MT"/>
                <a:cs typeface="Gill Sans MT"/>
              </a:rPr>
              <a:t>c</a:t>
            </a:r>
            <a:r>
              <a:rPr lang="en-US" sz="1900" b="1" i="1" kern="1200" spc="-204" dirty="0">
                <a:solidFill>
                  <a:srgbClr val="642200"/>
                </a:solidFill>
                <a:latin typeface="Gill Sans MT"/>
                <a:cs typeface="Gill Sans MT"/>
              </a:rPr>
              <a:t>e</a:t>
            </a:r>
            <a:r>
              <a:rPr lang="en-US" sz="1900" b="1" i="1" kern="1200" spc="-285" dirty="0">
                <a:solidFill>
                  <a:srgbClr val="642200"/>
                </a:solidFill>
                <a:latin typeface="Gill Sans MT"/>
                <a:cs typeface="Gill Sans MT"/>
              </a:rPr>
              <a:t> </a:t>
            </a:r>
            <a:r>
              <a:rPr lang="en-US" sz="1900" b="1" i="1" kern="1200" spc="-270" dirty="0">
                <a:solidFill>
                  <a:srgbClr val="642200"/>
                </a:solidFill>
                <a:latin typeface="Gill Sans MT"/>
                <a:cs typeface="Gill Sans MT"/>
              </a:rPr>
              <a:t>o</a:t>
            </a:r>
            <a:r>
              <a:rPr lang="en-US" sz="1900" b="1" i="1" kern="1200" spc="-65" dirty="0">
                <a:solidFill>
                  <a:srgbClr val="642200"/>
                </a:solidFill>
                <a:latin typeface="Gill Sans MT"/>
                <a:cs typeface="Gill Sans MT"/>
              </a:rPr>
              <a:t>f</a:t>
            </a:r>
            <a:r>
              <a:rPr lang="en-US" sz="1900" b="1" i="1" kern="1200" spc="-285" dirty="0">
                <a:solidFill>
                  <a:srgbClr val="642200"/>
                </a:solidFill>
                <a:latin typeface="Gill Sans MT"/>
                <a:cs typeface="Gill Sans MT"/>
              </a:rPr>
              <a:t> </a:t>
            </a:r>
            <a:r>
              <a:rPr lang="en-US" sz="1900" b="1" i="1" kern="1200" spc="-459" dirty="0">
                <a:solidFill>
                  <a:srgbClr val="642200"/>
                </a:solidFill>
                <a:latin typeface="Gill Sans MT"/>
                <a:cs typeface="Gill Sans MT"/>
              </a:rPr>
              <a:t>O</a:t>
            </a:r>
            <a:r>
              <a:rPr lang="en-US" sz="1900" b="1" i="1" kern="1200" spc="-475" dirty="0">
                <a:solidFill>
                  <a:srgbClr val="642200"/>
                </a:solidFill>
                <a:latin typeface="Gill Sans MT"/>
                <a:cs typeface="Gill Sans MT"/>
              </a:rPr>
              <a:t>m</a:t>
            </a:r>
            <a:r>
              <a:rPr lang="en-US" sz="1900" b="1" i="1" kern="1200" spc="-215" dirty="0">
                <a:solidFill>
                  <a:srgbClr val="642200"/>
                </a:solidFill>
                <a:latin typeface="Gill Sans MT"/>
                <a:cs typeface="Gill Sans MT"/>
              </a:rPr>
              <a:t>e</a:t>
            </a:r>
            <a:r>
              <a:rPr lang="en-US" sz="1900" b="1" i="1" kern="1200" spc="-100" dirty="0">
                <a:solidFill>
                  <a:srgbClr val="642200"/>
                </a:solidFill>
                <a:latin typeface="Gill Sans MT"/>
                <a:cs typeface="Gill Sans MT"/>
              </a:rPr>
              <a:t>g</a:t>
            </a:r>
            <a:r>
              <a:rPr lang="en-US" sz="1900" b="1" i="1" kern="1200" spc="-220" dirty="0">
                <a:solidFill>
                  <a:srgbClr val="642200"/>
                </a:solidFill>
                <a:latin typeface="Gill Sans MT"/>
                <a:cs typeface="Gill Sans MT"/>
              </a:rPr>
              <a:t>a</a:t>
            </a:r>
            <a:r>
              <a:rPr lang="en-US" sz="1900" b="1" i="1" kern="1200" spc="-254" dirty="0">
                <a:solidFill>
                  <a:srgbClr val="642200"/>
                </a:solidFill>
                <a:latin typeface="Gill Sans MT"/>
                <a:cs typeface="Gill Sans MT"/>
              </a:rPr>
              <a:t>-</a:t>
            </a:r>
            <a:r>
              <a:rPr lang="en-US" sz="1900" b="1" i="1" kern="1200" spc="-165" dirty="0">
                <a:solidFill>
                  <a:srgbClr val="642200"/>
                </a:solidFill>
                <a:latin typeface="Gill Sans MT"/>
                <a:cs typeface="Gill Sans MT"/>
              </a:rPr>
              <a:t>3</a:t>
            </a:r>
            <a:r>
              <a:rPr lang="en-US" sz="1900" b="1" i="1" kern="1200" spc="-285" dirty="0">
                <a:solidFill>
                  <a:srgbClr val="642200"/>
                </a:solidFill>
                <a:latin typeface="Gill Sans MT"/>
                <a:cs typeface="Gill Sans MT"/>
              </a:rPr>
              <a:t> </a:t>
            </a:r>
            <a:r>
              <a:rPr lang="en-US" sz="1900" b="1" i="1" kern="1200" spc="-95" dirty="0">
                <a:solidFill>
                  <a:srgbClr val="642200"/>
                </a:solidFill>
                <a:latin typeface="Gill Sans MT"/>
                <a:cs typeface="Gill Sans MT"/>
              </a:rPr>
              <a:t>f</a:t>
            </a:r>
            <a:r>
              <a:rPr lang="en-US" sz="1900" b="1" i="1" kern="1200" spc="-210" dirty="0">
                <a:solidFill>
                  <a:srgbClr val="642200"/>
                </a:solidFill>
                <a:latin typeface="Gill Sans MT"/>
                <a:cs typeface="Gill Sans MT"/>
              </a:rPr>
              <a:t>a</a:t>
            </a:r>
            <a:r>
              <a:rPr lang="en-US" sz="1900" b="1" i="1" kern="1200" spc="-110" dirty="0">
                <a:solidFill>
                  <a:srgbClr val="642200"/>
                </a:solidFill>
                <a:latin typeface="Gill Sans MT"/>
                <a:cs typeface="Gill Sans MT"/>
              </a:rPr>
              <a:t>t</a:t>
            </a:r>
            <a:r>
              <a:rPr lang="en-US" sz="1900" b="1" i="1" kern="1200" spc="-114" dirty="0">
                <a:solidFill>
                  <a:srgbClr val="642200"/>
                </a:solidFill>
                <a:latin typeface="Gill Sans MT"/>
                <a:cs typeface="Gill Sans MT"/>
              </a:rPr>
              <a:t>t</a:t>
            </a:r>
            <a:r>
              <a:rPr lang="en-US" sz="1900" b="1" i="1" kern="1200" spc="-180" dirty="0">
                <a:solidFill>
                  <a:srgbClr val="642200"/>
                </a:solidFill>
                <a:latin typeface="Gill Sans MT"/>
                <a:cs typeface="Gill Sans MT"/>
              </a:rPr>
              <a:t>y</a:t>
            </a:r>
            <a:r>
              <a:rPr lang="en-US" sz="1900" b="1" i="1" kern="1200" spc="-285" dirty="0">
                <a:solidFill>
                  <a:srgbClr val="642200"/>
                </a:solidFill>
                <a:latin typeface="Gill Sans MT"/>
                <a:cs typeface="Gill Sans MT"/>
              </a:rPr>
              <a:t> </a:t>
            </a:r>
            <a:r>
              <a:rPr lang="en-US" sz="1900" b="1" i="1" kern="1200" spc="-225" dirty="0">
                <a:solidFill>
                  <a:srgbClr val="642200"/>
                </a:solidFill>
                <a:latin typeface="Gill Sans MT"/>
                <a:cs typeface="Gill Sans MT"/>
              </a:rPr>
              <a:t>a</a:t>
            </a:r>
            <a:r>
              <a:rPr lang="en-US" sz="1900" b="1" i="1" kern="1200" spc="-290" dirty="0">
                <a:solidFill>
                  <a:srgbClr val="642200"/>
                </a:solidFill>
                <a:latin typeface="Gill Sans MT"/>
                <a:cs typeface="Gill Sans MT"/>
              </a:rPr>
              <a:t>c</a:t>
            </a:r>
            <a:r>
              <a:rPr lang="en-US" sz="1900" b="1" i="1" kern="1200" spc="-60" dirty="0">
                <a:solidFill>
                  <a:srgbClr val="642200"/>
                </a:solidFill>
                <a:latin typeface="Gill Sans MT"/>
                <a:cs typeface="Gill Sans MT"/>
              </a:rPr>
              <a:t>i</a:t>
            </a:r>
            <a:r>
              <a:rPr lang="en-US" sz="1900" b="1" i="1" kern="1200" spc="-200" dirty="0">
                <a:solidFill>
                  <a:srgbClr val="642200"/>
                </a:solidFill>
                <a:latin typeface="Gill Sans MT"/>
                <a:cs typeface="Gill Sans MT"/>
              </a:rPr>
              <a:t>d</a:t>
            </a:r>
            <a:r>
              <a:rPr lang="en-US" sz="1900" b="1" i="1" kern="1200" spc="-145" dirty="0">
                <a:solidFill>
                  <a:srgbClr val="642200"/>
                </a:solidFill>
                <a:latin typeface="Gill Sans MT"/>
                <a:cs typeface="Gill Sans MT"/>
              </a:rPr>
              <a:t>s</a:t>
            </a:r>
            <a:r>
              <a:rPr lang="en-US" sz="1900" b="1" i="1" kern="1200" spc="15" dirty="0">
                <a:solidFill>
                  <a:srgbClr val="642200"/>
                </a:solidFill>
                <a:latin typeface="Gill Sans MT"/>
                <a:cs typeface="Gill Sans MT"/>
              </a:rPr>
              <a:t>?</a:t>
            </a:r>
            <a:endParaRPr lang="en-US" sz="1900" kern="1200" dirty="0">
              <a:solidFill>
                <a:prstClr val="black"/>
              </a:solidFill>
              <a:latin typeface="Gill Sans MT"/>
              <a:cs typeface="Gill Sans MT"/>
            </a:endParaRPr>
          </a:p>
          <a:p>
            <a:pPr marL="12700" marR="6350" lvl="0" indent="0" algn="l" defTabSz="914400" rtl="0" eaLnBrk="1" fontAlgn="auto" latinLnBrk="0" hangingPunct="1">
              <a:lnSpc>
                <a:spcPct val="125000"/>
              </a:lnSpc>
              <a:spcBef>
                <a:spcPts val="4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1200" spc="40" dirty="0">
                <a:solidFill>
                  <a:srgbClr val="642200"/>
                </a:solidFill>
                <a:cs typeface="Calibri"/>
              </a:rPr>
              <a:t>O</a:t>
            </a:r>
            <a:r>
              <a:rPr lang="en-US" sz="1000" b="1" kern="1200" spc="45" dirty="0">
                <a:solidFill>
                  <a:srgbClr val="642200"/>
                </a:solidFill>
                <a:cs typeface="Calibri"/>
              </a:rPr>
              <a:t>mega-3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20" dirty="0">
                <a:solidFill>
                  <a:srgbClr val="642200"/>
                </a:solidFill>
                <a:cs typeface="Calibri"/>
              </a:rPr>
              <a:t>fa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kern="1200" spc="20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kern="1200" spc="45" dirty="0">
                <a:solidFill>
                  <a:srgbClr val="642200"/>
                </a:solidFill>
                <a:cs typeface="Calibri"/>
              </a:rPr>
              <a:t>y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acids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25" dirty="0">
                <a:solidFill>
                  <a:srgbClr val="642200"/>
                </a:solidFill>
                <a:cs typeface="Calibri"/>
              </a:rPr>
              <a:t>a</a:t>
            </a:r>
            <a:r>
              <a:rPr lang="en-US" sz="1000" b="1" kern="1200" spc="10" dirty="0">
                <a:solidFill>
                  <a:srgbClr val="642200"/>
                </a:solidFill>
                <a:cs typeface="Calibri"/>
              </a:rPr>
              <a:t>r</a:t>
            </a:r>
            <a:r>
              <a:rPr lang="en-US" sz="1000" b="1" kern="1200" spc="20" dirty="0">
                <a:solidFill>
                  <a:srgbClr val="642200"/>
                </a:solidFill>
                <a:cs typeface="Calibri"/>
              </a:rPr>
              <a:t>e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25" dirty="0">
                <a:solidFill>
                  <a:srgbClr val="642200"/>
                </a:solidFill>
                <a:cs typeface="Calibri"/>
              </a:rPr>
              <a:t>nutrients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th</a:t>
            </a:r>
            <a:r>
              <a:rPr lang="en-US" sz="1000" b="1" kern="1200" spc="20" dirty="0">
                <a:solidFill>
                  <a:srgbClr val="642200"/>
                </a:solidFill>
                <a:cs typeface="Calibri"/>
              </a:rPr>
              <a:t>a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cannot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55" dirty="0">
                <a:solidFill>
                  <a:srgbClr val="642200"/>
                </a:solidFill>
                <a:cs typeface="Calibri"/>
              </a:rPr>
              <a:t>b</a:t>
            </a:r>
            <a:r>
              <a:rPr lang="en-US" sz="1000" b="1" kern="1200" spc="20" dirty="0">
                <a:solidFill>
                  <a:srgbClr val="642200"/>
                </a:solidFill>
                <a:cs typeface="Calibri"/>
              </a:rPr>
              <a:t>e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40" dirty="0">
                <a:solidFill>
                  <a:srgbClr val="642200"/>
                </a:solidFill>
                <a:cs typeface="Calibri"/>
              </a:rPr>
              <a:t>made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45" dirty="0">
                <a:solidFill>
                  <a:srgbClr val="642200"/>
                </a:solidFill>
                <a:cs typeface="Calibri"/>
              </a:rPr>
              <a:t>by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our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55" dirty="0">
                <a:solidFill>
                  <a:srgbClr val="642200"/>
                </a:solidFill>
                <a:cs typeface="Calibri"/>
              </a:rPr>
              <a:t>b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o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dies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45" dirty="0">
                <a:solidFill>
                  <a:srgbClr val="642200"/>
                </a:solidFill>
                <a:cs typeface="Calibri"/>
              </a:rPr>
              <a:t>and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25" dirty="0">
                <a:solidFill>
                  <a:srgbClr val="642200"/>
                </a:solidFill>
                <a:cs typeface="Calibri"/>
              </a:rPr>
              <a:t>a</a:t>
            </a:r>
            <a:r>
              <a:rPr lang="en-US" sz="1000" b="1" kern="1200" spc="10" dirty="0">
                <a:solidFill>
                  <a:srgbClr val="642200"/>
                </a:solidFill>
                <a:cs typeface="Calibri"/>
              </a:rPr>
              <a:t>r</a:t>
            </a:r>
            <a:r>
              <a:rPr lang="en-US" sz="1000" b="1" kern="1200" spc="20" dirty="0">
                <a:solidFill>
                  <a:srgbClr val="642200"/>
                </a:solidFill>
                <a:cs typeface="Calibri"/>
              </a:rPr>
              <a:t>e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40" dirty="0">
                <a:solidFill>
                  <a:srgbClr val="642200"/>
                </a:solidFill>
                <a:cs typeface="Calibri"/>
              </a:rPr>
              <a:t>imp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or</a:t>
            </a:r>
            <a:r>
              <a:rPr lang="en-US" sz="1000" b="1" kern="1200" spc="25" dirty="0">
                <a:solidFill>
                  <a:srgbClr val="642200"/>
                </a:solidFill>
                <a:cs typeface="Calibri"/>
              </a:rPr>
              <a:t>tan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10" dirty="0">
                <a:solidFill>
                  <a:srgbClr val="642200"/>
                </a:solidFill>
                <a:cs typeface="Calibri"/>
              </a:rPr>
              <a:t>f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or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45" dirty="0">
                <a:solidFill>
                  <a:srgbClr val="642200"/>
                </a:solidFill>
                <a:cs typeface="Calibri"/>
              </a:rPr>
              <a:t>ma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n</a:t>
            </a:r>
            <a:r>
              <a:rPr lang="en-US" sz="1000" b="1" kern="1200" spc="45" dirty="0">
                <a:solidFill>
                  <a:srgbClr val="642200"/>
                </a:solidFill>
                <a:cs typeface="Calibri"/>
              </a:rPr>
              <a:t>y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10" dirty="0">
                <a:solidFill>
                  <a:srgbClr val="642200"/>
                </a:solidFill>
                <a:cs typeface="Calibri"/>
              </a:rPr>
              <a:t>r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eason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s</a:t>
            </a:r>
            <a:r>
              <a:rPr lang="en-US" sz="1000" b="1" kern="1200" spc="-10" dirty="0">
                <a:solidFill>
                  <a:srgbClr val="642200"/>
                </a:solidFill>
                <a:cs typeface="Calibri"/>
              </a:rPr>
              <a:t>. </a:t>
            </a:r>
            <a:r>
              <a:rPr lang="en-US" sz="1000" b="1" kern="1200" spc="45" dirty="0">
                <a:solidFill>
                  <a:srgbClr val="642200"/>
                </a:solidFill>
                <a:cs typeface="Calibri"/>
              </a:rPr>
              <a:t>G</a:t>
            </a:r>
            <a:r>
              <a:rPr lang="en-US" sz="1000" b="1" kern="1200" spc="40" dirty="0">
                <a:solidFill>
                  <a:srgbClr val="642200"/>
                </a:solidFill>
                <a:cs typeface="Calibri"/>
              </a:rPr>
              <a:t>etting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50" dirty="0">
                <a:solidFill>
                  <a:srgbClr val="642200"/>
                </a:solidFill>
                <a:cs typeface="Calibri"/>
              </a:rPr>
              <a:t>enough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40" dirty="0">
                <a:solidFill>
                  <a:srgbClr val="642200"/>
                </a:solidFill>
                <a:cs typeface="Calibri"/>
              </a:rPr>
              <a:t>O</a:t>
            </a:r>
            <a:r>
              <a:rPr lang="en-US" sz="1000" b="1" kern="1200" spc="45" dirty="0">
                <a:solidFill>
                  <a:srgbClr val="642200"/>
                </a:solidFill>
                <a:cs typeface="Calibri"/>
              </a:rPr>
              <a:t>mega-3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20" dirty="0">
                <a:solidFill>
                  <a:srgbClr val="642200"/>
                </a:solidFill>
                <a:cs typeface="Calibri"/>
              </a:rPr>
              <a:t>fa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kern="1200" spc="20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kern="1200" spc="45" dirty="0">
                <a:solidFill>
                  <a:srgbClr val="642200"/>
                </a:solidFill>
                <a:cs typeface="Calibri"/>
              </a:rPr>
              <a:t>y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acids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25" dirty="0">
                <a:solidFill>
                  <a:srgbClr val="642200"/>
                </a:solidFill>
                <a:cs typeface="Calibri"/>
              </a:rPr>
              <a:t>c</a:t>
            </a:r>
            <a:r>
              <a:rPr lang="en-US" sz="1000" b="1" kern="1200" spc="40" dirty="0">
                <a:solidFill>
                  <a:srgbClr val="642200"/>
                </a:solidFill>
                <a:cs typeface="Calibri"/>
              </a:rPr>
              <a:t>an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help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fig</a:t>
            </a:r>
            <a:r>
              <a:rPr lang="en-US" sz="1000" b="1" kern="1200" spc="45" dirty="0">
                <a:solidFill>
                  <a:srgbClr val="642200"/>
                </a:solidFill>
                <a:cs typeface="Calibri"/>
              </a:rPr>
              <a:t>h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40" dirty="0">
                <a:solidFill>
                  <a:srgbClr val="642200"/>
                </a:solidFill>
                <a:cs typeface="Calibri"/>
              </a:rPr>
              <a:t>against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45" dirty="0">
                <a:solidFill>
                  <a:srgbClr val="642200"/>
                </a:solidFill>
                <a:cs typeface="Calibri"/>
              </a:rPr>
              <a:t>things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25" dirty="0">
                <a:solidFill>
                  <a:srgbClr val="642200"/>
                </a:solidFill>
                <a:cs typeface="Calibri"/>
              </a:rPr>
              <a:t>li</a:t>
            </a:r>
            <a:r>
              <a:rPr lang="en-US" sz="1000" b="1" kern="1200" spc="40" dirty="0">
                <a:solidFill>
                  <a:srgbClr val="642200"/>
                </a:solidFill>
                <a:cs typeface="Calibri"/>
              </a:rPr>
              <a:t>k</a:t>
            </a:r>
            <a:r>
              <a:rPr lang="en-US" sz="1000" b="1" kern="1200" spc="20" dirty="0">
                <a:solidFill>
                  <a:srgbClr val="642200"/>
                </a:solidFill>
                <a:cs typeface="Calibri"/>
              </a:rPr>
              <a:t>e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hear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diseas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e</a:t>
            </a:r>
            <a:r>
              <a:rPr lang="en-US" sz="1000" b="1" kern="1200" spc="-10" dirty="0">
                <a:solidFill>
                  <a:srgbClr val="642200"/>
                </a:solidFill>
                <a:cs typeface="Calibri"/>
              </a:rPr>
              <a:t>.</a:t>
            </a:r>
            <a:r>
              <a:rPr lang="en-US" sz="1000" b="1" kern="1200" spc="-6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his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25" dirty="0">
                <a:solidFill>
                  <a:srgbClr val="642200"/>
                </a:solidFill>
                <a:cs typeface="Calibri"/>
              </a:rPr>
              <a:t>is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55" dirty="0">
                <a:solidFill>
                  <a:srgbClr val="642200"/>
                </a:solidFill>
                <a:cs typeface="Calibri"/>
              </a:rPr>
              <a:t>b</a:t>
            </a:r>
            <a:r>
              <a:rPr lang="en-US" sz="1000" b="1" kern="1200" spc="25" dirty="0">
                <a:solidFill>
                  <a:srgbClr val="642200"/>
                </a:solidFill>
                <a:cs typeface="Calibri"/>
              </a:rPr>
              <a:t>ec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ause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20" dirty="0">
                <a:solidFill>
                  <a:srgbClr val="642200"/>
                </a:solidFill>
                <a:cs typeface="Calibri"/>
              </a:rPr>
              <a:t>it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 helps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fig</a:t>
            </a:r>
            <a:r>
              <a:rPr lang="en-US" sz="1000" b="1" kern="1200" spc="45" dirty="0">
                <a:solidFill>
                  <a:srgbClr val="642200"/>
                </a:solidFill>
                <a:cs typeface="Calibri"/>
              </a:rPr>
              <a:t>h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25" dirty="0">
                <a:solidFill>
                  <a:srgbClr val="642200"/>
                </a:solidFill>
                <a:cs typeface="Calibri"/>
              </a:rPr>
              <a:t>inflamm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a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tion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20" dirty="0">
                <a:solidFill>
                  <a:srgbClr val="642200"/>
                </a:solidFill>
                <a:cs typeface="Calibri"/>
              </a:rPr>
              <a:t>(or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s</a:t>
            </a:r>
            <a:r>
              <a:rPr lang="en-US" sz="1000" b="1" kern="1200" spc="10" dirty="0">
                <a:solidFill>
                  <a:srgbClr val="642200"/>
                </a:solidFill>
                <a:cs typeface="Calibri"/>
              </a:rPr>
              <a:t>w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elling)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in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25" dirty="0">
                <a:solidFill>
                  <a:srgbClr val="642200"/>
                </a:solidFill>
                <a:cs typeface="Calibri"/>
              </a:rPr>
              <a:t>the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bloo</a:t>
            </a:r>
            <a:r>
              <a:rPr lang="en-US" sz="1000" b="1" kern="1200" spc="50" dirty="0">
                <a:solidFill>
                  <a:srgbClr val="642200"/>
                </a:solidFill>
                <a:cs typeface="Calibri"/>
              </a:rPr>
              <a:t>d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40" dirty="0">
                <a:solidFill>
                  <a:srgbClr val="642200"/>
                </a:solidFill>
                <a:cs typeface="Calibri"/>
              </a:rPr>
              <a:t>v</a:t>
            </a:r>
            <a:r>
              <a:rPr lang="en-US" sz="1000" b="1" kern="1200" spc="25" dirty="0">
                <a:solidFill>
                  <a:srgbClr val="642200"/>
                </a:solidFill>
                <a:cs typeface="Calibri"/>
              </a:rPr>
              <a:t>essels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45" dirty="0">
                <a:solidFill>
                  <a:srgbClr val="642200"/>
                </a:solidFill>
                <a:cs typeface="Calibri"/>
              </a:rPr>
              <a:t>and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en</a:t>
            </a:r>
            <a:r>
              <a:rPr lang="en-US" sz="1000" b="1" kern="1200" spc="10" dirty="0">
                <a:solidFill>
                  <a:srgbClr val="642200"/>
                </a:solidFill>
                <a:cs typeface="Calibri"/>
              </a:rPr>
              <a:t>c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ou</a:t>
            </a:r>
            <a:r>
              <a:rPr lang="en-US" sz="1000" b="1" kern="1200" spc="5" dirty="0">
                <a:solidFill>
                  <a:srgbClr val="642200"/>
                </a:solidFill>
                <a:cs typeface="Calibri"/>
              </a:rPr>
              <a:t>r</a:t>
            </a:r>
            <a:r>
              <a:rPr lang="en-US" sz="1000" b="1" kern="1200" spc="45" dirty="0">
                <a:solidFill>
                  <a:srgbClr val="642200"/>
                </a:solidFill>
                <a:cs typeface="Calibri"/>
              </a:rPr>
              <a:t>ages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25" dirty="0">
                <a:solidFill>
                  <a:srgbClr val="642200"/>
                </a:solidFill>
                <a:cs typeface="Calibri"/>
              </a:rPr>
              <a:t>la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r</a:t>
            </a:r>
            <a:r>
              <a:rPr lang="en-US" sz="1000" b="1" kern="1200" spc="60" dirty="0">
                <a:solidFill>
                  <a:srgbClr val="642200"/>
                </a:solidFill>
                <a:cs typeface="Calibri"/>
              </a:rPr>
              <a:t>ge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25" dirty="0">
                <a:solidFill>
                  <a:srgbClr val="642200"/>
                </a:solidFill>
                <a:cs typeface="Calibri"/>
              </a:rPr>
              <a:t>a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r</a:t>
            </a:r>
            <a:r>
              <a:rPr lang="en-US" sz="1000" b="1" kern="1200" spc="10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kern="1200" spc="20" dirty="0">
                <a:solidFill>
                  <a:srgbClr val="642200"/>
                </a:solidFill>
                <a:cs typeface="Calibri"/>
              </a:rPr>
              <a:t>eries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45" dirty="0">
                <a:solidFill>
                  <a:srgbClr val="642200"/>
                </a:solidFill>
                <a:cs typeface="Calibri"/>
              </a:rPr>
              <a:t>and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bloo</a:t>
            </a:r>
            <a:r>
              <a:rPr lang="en-US" sz="1000" b="1" kern="1200" spc="50" dirty="0">
                <a:solidFill>
                  <a:srgbClr val="642200"/>
                </a:solidFill>
                <a:cs typeface="Calibri"/>
              </a:rPr>
              <a:t>d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40" dirty="0" err="1">
                <a:solidFill>
                  <a:srgbClr val="642200"/>
                </a:solidFill>
                <a:cs typeface="Calibri"/>
              </a:rPr>
              <a:t>v</a:t>
            </a:r>
            <a:r>
              <a:rPr lang="en-US" sz="1000" b="1" kern="1200" spc="25" dirty="0" err="1">
                <a:solidFill>
                  <a:srgbClr val="642200"/>
                </a:solidFill>
                <a:cs typeface="Calibri"/>
              </a:rPr>
              <a:t>es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-</a:t>
            </a:r>
            <a:r>
              <a:rPr lang="en-US" sz="1000" b="1" kern="1200" spc="10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0" dirty="0" err="1">
                <a:solidFill>
                  <a:srgbClr val="642200"/>
                </a:solidFill>
                <a:cs typeface="Calibri"/>
              </a:rPr>
              <a:t>sels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10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o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10" dirty="0">
                <a:solidFill>
                  <a:srgbClr val="642200"/>
                </a:solidFill>
                <a:cs typeface="Calibri"/>
              </a:rPr>
              <a:t>r</a:t>
            </a:r>
            <a:r>
              <a:rPr lang="en-US" sz="1000" b="1" kern="1200" spc="25" dirty="0">
                <a:solidFill>
                  <a:srgbClr val="642200"/>
                </a:solidFill>
                <a:cs typeface="Calibri"/>
              </a:rPr>
              <a:t>elax.</a:t>
            </a:r>
            <a:r>
              <a:rPr lang="en-US" sz="1000" b="1" kern="1200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-90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his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50" dirty="0">
                <a:solidFill>
                  <a:srgbClr val="642200"/>
                </a:solidFill>
                <a:cs typeface="Calibri"/>
              </a:rPr>
              <a:t>ma</a:t>
            </a:r>
            <a:r>
              <a:rPr lang="en-US" sz="1000" b="1" kern="1200" spc="20" dirty="0">
                <a:solidFill>
                  <a:srgbClr val="642200"/>
                </a:solidFill>
                <a:cs typeface="Calibri"/>
              </a:rPr>
              <a:t>k</a:t>
            </a:r>
            <a:r>
              <a:rPr lang="en-US" sz="1000" b="1" kern="1200" spc="25" dirty="0">
                <a:solidFill>
                  <a:srgbClr val="642200"/>
                </a:solidFill>
                <a:cs typeface="Calibri"/>
              </a:rPr>
              <a:t>es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20" dirty="0">
                <a:solidFill>
                  <a:srgbClr val="642200"/>
                </a:solidFill>
                <a:cs typeface="Calibri"/>
              </a:rPr>
              <a:t>it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40" dirty="0">
                <a:solidFill>
                  <a:srgbClr val="642200"/>
                </a:solidFill>
                <a:cs typeface="Calibri"/>
              </a:rPr>
              <a:t>much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25" dirty="0">
                <a:solidFill>
                  <a:srgbClr val="642200"/>
                </a:solidFill>
                <a:cs typeface="Calibri"/>
              </a:rPr>
              <a:t>easier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10" dirty="0">
                <a:solidFill>
                  <a:srgbClr val="642200"/>
                </a:solidFill>
                <a:cs typeface="Calibri"/>
              </a:rPr>
              <a:t>f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or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our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bloo</a:t>
            </a:r>
            <a:r>
              <a:rPr lang="en-US" sz="1000" b="1" kern="1200" spc="50" dirty="0">
                <a:solidFill>
                  <a:srgbClr val="642200"/>
                </a:solidFill>
                <a:cs typeface="Calibri"/>
              </a:rPr>
              <a:t>d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45" dirty="0">
                <a:solidFill>
                  <a:srgbClr val="642200"/>
                </a:solidFill>
                <a:cs typeface="Calibri"/>
              </a:rPr>
              <a:t>and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hear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10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o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45" dirty="0">
                <a:solidFill>
                  <a:srgbClr val="642200"/>
                </a:solidFill>
                <a:cs typeface="Calibri"/>
              </a:rPr>
              <a:t>do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25" dirty="0">
                <a:solidFill>
                  <a:srgbClr val="642200"/>
                </a:solidFill>
                <a:cs typeface="Calibri"/>
              </a:rPr>
              <a:t>their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jo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b</a:t>
            </a:r>
            <a:r>
              <a:rPr lang="en-US" sz="1000" b="1" kern="1200" spc="-10" dirty="0">
                <a:solidFill>
                  <a:srgbClr val="642200"/>
                </a:solidFill>
                <a:cs typeface="Calibri"/>
              </a:rPr>
              <a:t>.</a:t>
            </a:r>
            <a:r>
              <a:rPr lang="en-US" sz="1000" b="1" kern="1200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-50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40" dirty="0">
                <a:solidFill>
                  <a:srgbClr val="642200"/>
                </a:solidFill>
                <a:cs typeface="Calibri"/>
              </a:rPr>
              <a:t>Omega-3</a:t>
            </a:r>
            <a:r>
              <a:rPr lang="en-US" sz="1000" b="1" kern="1200" spc="-75" dirty="0">
                <a:solidFill>
                  <a:srgbClr val="642200"/>
                </a:solidFill>
                <a:cs typeface="Calibri"/>
              </a:rPr>
              <a:t>’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s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25" dirty="0">
                <a:solidFill>
                  <a:srgbClr val="642200"/>
                </a:solidFill>
                <a:cs typeface="Calibri"/>
              </a:rPr>
              <a:t>a</a:t>
            </a:r>
            <a:r>
              <a:rPr lang="en-US" sz="1000" b="1" kern="1200" spc="10" dirty="0">
                <a:solidFill>
                  <a:srgbClr val="642200"/>
                </a:solidFill>
                <a:cs typeface="Calibri"/>
              </a:rPr>
              <a:t>r</a:t>
            </a:r>
            <a:r>
              <a:rPr lang="en-US" sz="1000" b="1" kern="1200" spc="20" dirty="0">
                <a:solidFill>
                  <a:srgbClr val="642200"/>
                </a:solidFill>
                <a:cs typeface="Calibri"/>
              </a:rPr>
              <a:t>e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also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sh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o</a:t>
            </a:r>
            <a:r>
              <a:rPr lang="en-US" sz="1000" b="1" kern="1200" spc="25" dirty="0">
                <a:solidFill>
                  <a:srgbClr val="642200"/>
                </a:solidFill>
                <a:cs typeface="Calibri"/>
              </a:rPr>
              <a:t>wn</a:t>
            </a:r>
            <a:r>
              <a:rPr lang="en-US" sz="1000" b="1" kern="1200" spc="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10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o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55" dirty="0">
                <a:solidFill>
                  <a:srgbClr val="642200"/>
                </a:solidFill>
                <a:cs typeface="Calibri"/>
              </a:rPr>
              <a:t>b</a:t>
            </a:r>
            <a:r>
              <a:rPr lang="en-US" sz="1000" b="1" kern="1200" spc="20" dirty="0">
                <a:solidFill>
                  <a:srgbClr val="642200"/>
                </a:solidFill>
                <a:cs typeface="Calibri"/>
              </a:rPr>
              <a:t>e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20" dirty="0">
                <a:solidFill>
                  <a:srgbClr val="642200"/>
                </a:solidFill>
                <a:cs typeface="Calibri"/>
              </a:rPr>
              <a:t>i</a:t>
            </a:r>
            <a:r>
              <a:rPr lang="en-US" sz="1000" b="1" kern="1200" spc="25" dirty="0">
                <a:solidFill>
                  <a:srgbClr val="642200"/>
                </a:solidFill>
                <a:cs typeface="Calibri"/>
              </a:rPr>
              <a:t>n</a:t>
            </a:r>
            <a:r>
              <a:rPr lang="en-US" sz="1000" b="1" kern="1200" spc="40" dirty="0">
                <a:solidFill>
                  <a:srgbClr val="642200"/>
                </a:solidFill>
                <a:cs typeface="Calibri"/>
              </a:rPr>
              <a:t>v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ol</a:t>
            </a:r>
            <a:r>
              <a:rPr lang="en-US" sz="1000" b="1" kern="1200" spc="25" dirty="0">
                <a:solidFill>
                  <a:srgbClr val="642200"/>
                </a:solidFill>
                <a:cs typeface="Calibri"/>
              </a:rPr>
              <a:t>v</a:t>
            </a:r>
            <a:r>
              <a:rPr lang="en-US" sz="1000" b="1" kern="1200" spc="40" dirty="0">
                <a:solidFill>
                  <a:srgbClr val="642200"/>
                </a:solidFill>
                <a:cs typeface="Calibri"/>
              </a:rPr>
              <a:t>ed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in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10" dirty="0">
                <a:solidFill>
                  <a:srgbClr val="642200"/>
                </a:solidFill>
                <a:cs typeface="Calibri"/>
              </a:rPr>
              <a:t>f</a:t>
            </a:r>
            <a:r>
              <a:rPr lang="en-US" sz="1000" b="1" kern="1200" spc="20" dirty="0">
                <a:solidFill>
                  <a:srgbClr val="642200"/>
                </a:solidFill>
                <a:cs typeface="Calibri"/>
              </a:rPr>
              <a:t>etal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45" dirty="0">
                <a:solidFill>
                  <a:srgbClr val="642200"/>
                </a:solidFill>
                <a:cs typeface="Calibri"/>
              </a:rPr>
              <a:t>and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infan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45" dirty="0">
                <a:solidFill>
                  <a:srgbClr val="642200"/>
                </a:solidFill>
                <a:cs typeface="Calibri"/>
              </a:rPr>
              <a:t>b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r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ain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40" dirty="0">
                <a:solidFill>
                  <a:srgbClr val="642200"/>
                </a:solidFill>
                <a:cs typeface="Calibri"/>
              </a:rPr>
              <a:t>d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e</a:t>
            </a:r>
            <a:r>
              <a:rPr lang="en-US" sz="1000" b="1" kern="1200" spc="40" dirty="0">
                <a:solidFill>
                  <a:srgbClr val="642200"/>
                </a:solidFill>
                <a:cs typeface="Calibri"/>
              </a:rPr>
              <a:t>v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elopme</a:t>
            </a:r>
            <a:r>
              <a:rPr lang="en-US" sz="1000" b="1" kern="1200" spc="25" dirty="0">
                <a:solidFill>
                  <a:srgbClr val="642200"/>
                </a:solidFill>
                <a:cs typeface="Calibri"/>
              </a:rPr>
              <a:t>n</a:t>
            </a:r>
            <a:r>
              <a:rPr lang="en-US" sz="1000" b="1" kern="1200" spc="5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kern="1200" dirty="0">
                <a:solidFill>
                  <a:srgbClr val="642200"/>
                </a:solidFill>
                <a:cs typeface="Calibri"/>
              </a:rPr>
              <a:t>,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so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20" dirty="0">
                <a:solidFill>
                  <a:srgbClr val="642200"/>
                </a:solidFill>
                <a:cs typeface="Calibri"/>
              </a:rPr>
              <a:t>it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25" dirty="0">
                <a:solidFill>
                  <a:srgbClr val="642200"/>
                </a:solidFill>
                <a:cs typeface="Calibri"/>
              </a:rPr>
              <a:t>is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40" dirty="0">
                <a:solidFill>
                  <a:srgbClr val="642200"/>
                </a:solidFill>
                <a:cs typeface="Calibri"/>
              </a:rPr>
              <a:t>imp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or</a:t>
            </a:r>
            <a:r>
              <a:rPr lang="en-US" sz="1000" b="1" kern="1200" spc="25" dirty="0">
                <a:solidFill>
                  <a:srgbClr val="642200"/>
                </a:solidFill>
                <a:cs typeface="Calibri"/>
              </a:rPr>
              <a:t>tan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th</a:t>
            </a:r>
            <a:r>
              <a:rPr lang="en-US" sz="1000" b="1" kern="1200" spc="20" dirty="0">
                <a:solidFill>
                  <a:srgbClr val="642200"/>
                </a:solidFill>
                <a:cs typeface="Calibri"/>
              </a:rPr>
              <a:t>a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45" dirty="0">
                <a:solidFill>
                  <a:srgbClr val="642200"/>
                </a:solidFill>
                <a:cs typeface="Calibri"/>
              </a:rPr>
              <a:t>p</a:t>
            </a:r>
            <a:r>
              <a:rPr lang="en-US" sz="1000" b="1" kern="1200" spc="20" dirty="0">
                <a:solidFill>
                  <a:srgbClr val="642200"/>
                </a:solidFill>
                <a:cs typeface="Calibri"/>
              </a:rPr>
              <a:t>r</a:t>
            </a:r>
            <a:r>
              <a:rPr lang="en-US" sz="1000" b="1" kern="1200" spc="50" dirty="0">
                <a:solidFill>
                  <a:srgbClr val="642200"/>
                </a:solidFill>
                <a:cs typeface="Calibri"/>
              </a:rPr>
              <a:t>egna</a:t>
            </a:r>
            <a:r>
              <a:rPr lang="en-US" sz="1000" b="1" kern="1200" spc="40" dirty="0">
                <a:solidFill>
                  <a:srgbClr val="642200"/>
                </a:solidFill>
                <a:cs typeface="Calibri"/>
              </a:rPr>
              <a:t>n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mothers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45" dirty="0">
                <a:solidFill>
                  <a:srgbClr val="642200"/>
                </a:solidFill>
                <a:cs typeface="Calibri"/>
              </a:rPr>
              <a:t>and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0" dirty="0" err="1">
                <a:solidFill>
                  <a:srgbClr val="642200"/>
                </a:solidFill>
                <a:cs typeface="Calibri"/>
              </a:rPr>
              <a:t>chil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-</a:t>
            </a:r>
            <a:r>
              <a:rPr lang="en-US" sz="1000" b="1" kern="1200" spc="10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45" dirty="0" err="1">
                <a:solidFill>
                  <a:srgbClr val="642200"/>
                </a:solidFill>
                <a:cs typeface="Calibri"/>
              </a:rPr>
              <a:t>d</a:t>
            </a:r>
            <a:r>
              <a:rPr lang="en-US" sz="1000" b="1" kern="1200" spc="20" dirty="0" err="1">
                <a:solidFill>
                  <a:srgbClr val="642200"/>
                </a:solidFill>
                <a:cs typeface="Calibri"/>
              </a:rPr>
              <a:t>r</a:t>
            </a:r>
            <a:r>
              <a:rPr lang="en-US" sz="1000" b="1" kern="1200" spc="35" dirty="0" err="1">
                <a:solidFill>
                  <a:srgbClr val="642200"/>
                </a:solidFill>
                <a:cs typeface="Calibri"/>
              </a:rPr>
              <a:t>en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45" dirty="0">
                <a:solidFill>
                  <a:srgbClr val="642200"/>
                </a:solidFill>
                <a:cs typeface="Calibri"/>
              </a:rPr>
              <a:t>get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50" dirty="0">
                <a:solidFill>
                  <a:srgbClr val="642200"/>
                </a:solidFill>
                <a:cs typeface="Calibri"/>
              </a:rPr>
              <a:t>enough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25" dirty="0">
                <a:solidFill>
                  <a:srgbClr val="642200"/>
                </a:solidFill>
                <a:cs typeface="Calibri"/>
              </a:rPr>
              <a:t>of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25" dirty="0">
                <a:solidFill>
                  <a:srgbClr val="642200"/>
                </a:solidFill>
                <a:cs typeface="Calibri"/>
              </a:rPr>
              <a:t>these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in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25" dirty="0">
                <a:solidFill>
                  <a:srgbClr val="642200"/>
                </a:solidFill>
                <a:cs typeface="Calibri"/>
              </a:rPr>
              <a:t>their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die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kern="1200" spc="-10" dirty="0" smtClean="0">
                <a:solidFill>
                  <a:srgbClr val="642200"/>
                </a:solidFill>
                <a:cs typeface="Calibri"/>
              </a:rPr>
              <a:t>.</a:t>
            </a:r>
            <a:endParaRPr lang="en-US" sz="1000" kern="12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7242175" y="2695931"/>
            <a:ext cx="2435225" cy="4106252"/>
          </a:xfrm>
        </p:spPr>
        <p:txBody>
          <a:bodyPr/>
          <a:lstStyle/>
          <a:p>
            <a:pPr marL="12700" marR="26543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spc="-80" dirty="0">
                <a:solidFill>
                  <a:srgbClr val="642200"/>
                </a:solidFill>
                <a:latin typeface="Arial"/>
                <a:cs typeface="Arial"/>
              </a:rPr>
              <a:t>O</a:t>
            </a:r>
            <a:r>
              <a:rPr lang="en-US" sz="1400" b="1" kern="1200" spc="75" dirty="0">
                <a:solidFill>
                  <a:srgbClr val="642200"/>
                </a:solidFill>
                <a:latin typeface="Arial"/>
                <a:cs typeface="Arial"/>
              </a:rPr>
              <a:t>t</a:t>
            </a:r>
            <a:r>
              <a:rPr lang="en-US" sz="1400" b="1" kern="1200" spc="-30" dirty="0">
                <a:solidFill>
                  <a:srgbClr val="642200"/>
                </a:solidFill>
                <a:latin typeface="Arial"/>
                <a:cs typeface="Arial"/>
              </a:rPr>
              <a:t>h</a:t>
            </a:r>
            <a:r>
              <a:rPr lang="en-US" sz="1400" b="1" kern="1200" spc="-35" dirty="0">
                <a:solidFill>
                  <a:srgbClr val="642200"/>
                </a:solidFill>
                <a:latin typeface="Arial"/>
                <a:cs typeface="Arial"/>
              </a:rPr>
              <a:t>e</a:t>
            </a:r>
            <a:r>
              <a:rPr lang="en-US" sz="1400" b="1" kern="1200" spc="15" dirty="0">
                <a:solidFill>
                  <a:srgbClr val="642200"/>
                </a:solidFill>
                <a:latin typeface="Arial"/>
                <a:cs typeface="Arial"/>
              </a:rPr>
              <a:t>r</a:t>
            </a:r>
            <a:r>
              <a:rPr lang="en-US" sz="1400" b="1" kern="1200" spc="-130" dirty="0">
                <a:solidFill>
                  <a:srgbClr val="642200"/>
                </a:solidFill>
                <a:latin typeface="Arial"/>
                <a:cs typeface="Arial"/>
              </a:rPr>
              <a:t> </a:t>
            </a:r>
            <a:r>
              <a:rPr lang="en-US" sz="1400" b="1" kern="1200" spc="5" dirty="0">
                <a:solidFill>
                  <a:srgbClr val="642200"/>
                </a:solidFill>
                <a:latin typeface="Arial"/>
                <a:cs typeface="Arial"/>
              </a:rPr>
              <a:t>r</a:t>
            </a:r>
            <a:r>
              <a:rPr lang="en-US" sz="1400" b="1" kern="1200" spc="-40" dirty="0">
                <a:solidFill>
                  <a:srgbClr val="642200"/>
                </a:solidFill>
                <a:latin typeface="Arial"/>
                <a:cs typeface="Arial"/>
              </a:rPr>
              <a:t>e</a:t>
            </a:r>
            <a:r>
              <a:rPr lang="en-US" sz="1400" b="1" kern="1200" spc="-160" dirty="0">
                <a:solidFill>
                  <a:srgbClr val="642200"/>
                </a:solidFill>
                <a:latin typeface="Arial"/>
                <a:cs typeface="Arial"/>
              </a:rPr>
              <a:t>s</a:t>
            </a:r>
            <a:r>
              <a:rPr lang="en-US" sz="1400" b="1" kern="1200" spc="-40" dirty="0">
                <a:solidFill>
                  <a:srgbClr val="642200"/>
                </a:solidFill>
                <a:latin typeface="Arial"/>
                <a:cs typeface="Arial"/>
              </a:rPr>
              <a:t>e</a:t>
            </a:r>
            <a:r>
              <a:rPr lang="en-US" sz="1400" b="1" kern="1200" spc="-30" dirty="0">
                <a:solidFill>
                  <a:srgbClr val="642200"/>
                </a:solidFill>
                <a:latin typeface="Arial"/>
                <a:cs typeface="Arial"/>
              </a:rPr>
              <a:t>a</a:t>
            </a:r>
            <a:r>
              <a:rPr lang="en-US" sz="1400" b="1" kern="1200" spc="5" dirty="0">
                <a:solidFill>
                  <a:srgbClr val="642200"/>
                </a:solidFill>
                <a:latin typeface="Arial"/>
                <a:cs typeface="Arial"/>
              </a:rPr>
              <a:t>r</a:t>
            </a:r>
            <a:r>
              <a:rPr lang="en-US" sz="1400" b="1" kern="1200" spc="-150" dirty="0">
                <a:solidFill>
                  <a:srgbClr val="642200"/>
                </a:solidFill>
                <a:latin typeface="Arial"/>
                <a:cs typeface="Arial"/>
              </a:rPr>
              <a:t>c</a:t>
            </a:r>
            <a:r>
              <a:rPr lang="en-US" sz="1400" b="1" kern="1200" spc="-20" dirty="0">
                <a:solidFill>
                  <a:srgbClr val="642200"/>
                </a:solidFill>
                <a:latin typeface="Arial"/>
                <a:cs typeface="Arial"/>
              </a:rPr>
              <a:t>h</a:t>
            </a:r>
            <a:r>
              <a:rPr lang="en-US" sz="1400" b="1" kern="1200" spc="-130" dirty="0">
                <a:solidFill>
                  <a:srgbClr val="642200"/>
                </a:solidFill>
                <a:latin typeface="Arial"/>
                <a:cs typeface="Arial"/>
              </a:rPr>
              <a:t> </a:t>
            </a:r>
            <a:r>
              <a:rPr lang="en-US" sz="1400" b="1" kern="1200" spc="-155" dirty="0">
                <a:solidFill>
                  <a:srgbClr val="642200"/>
                </a:solidFill>
                <a:latin typeface="Arial"/>
                <a:cs typeface="Arial"/>
              </a:rPr>
              <a:t>s</a:t>
            </a:r>
            <a:r>
              <a:rPr lang="en-US" sz="1400" b="1" kern="1200" spc="-30" dirty="0">
                <a:solidFill>
                  <a:srgbClr val="642200"/>
                </a:solidFill>
                <a:latin typeface="Arial"/>
                <a:cs typeface="Arial"/>
              </a:rPr>
              <a:t>h</a:t>
            </a:r>
            <a:r>
              <a:rPr lang="en-US" sz="1400" b="1" kern="1200" spc="-65" dirty="0">
                <a:solidFill>
                  <a:srgbClr val="642200"/>
                </a:solidFill>
                <a:latin typeface="Arial"/>
                <a:cs typeface="Arial"/>
              </a:rPr>
              <a:t>o</a:t>
            </a:r>
            <a:r>
              <a:rPr lang="en-US" sz="1400" b="1" kern="1200" spc="-45" dirty="0">
                <a:solidFill>
                  <a:srgbClr val="642200"/>
                </a:solidFill>
                <a:latin typeface="Arial"/>
                <a:cs typeface="Arial"/>
              </a:rPr>
              <a:t>w</a:t>
            </a:r>
            <a:r>
              <a:rPr lang="en-US" sz="1400" b="1" kern="1200" spc="-150" dirty="0">
                <a:solidFill>
                  <a:srgbClr val="642200"/>
                </a:solidFill>
                <a:latin typeface="Arial"/>
                <a:cs typeface="Arial"/>
              </a:rPr>
              <a:t>s</a:t>
            </a:r>
            <a:r>
              <a:rPr lang="en-US" sz="1400" b="1" kern="1200" spc="-130" dirty="0">
                <a:solidFill>
                  <a:srgbClr val="642200"/>
                </a:solidFill>
                <a:latin typeface="Arial"/>
                <a:cs typeface="Arial"/>
              </a:rPr>
              <a:t> </a:t>
            </a:r>
            <a:r>
              <a:rPr lang="en-US" sz="1400" b="1" kern="1200" spc="75" dirty="0">
                <a:solidFill>
                  <a:srgbClr val="642200"/>
                </a:solidFill>
                <a:latin typeface="Arial"/>
                <a:cs typeface="Arial"/>
              </a:rPr>
              <a:t>t</a:t>
            </a:r>
            <a:r>
              <a:rPr lang="en-US" sz="1400" b="1" kern="1200" spc="-30" dirty="0">
                <a:solidFill>
                  <a:srgbClr val="642200"/>
                </a:solidFill>
                <a:latin typeface="Arial"/>
                <a:cs typeface="Arial"/>
              </a:rPr>
              <a:t>h</a:t>
            </a:r>
            <a:r>
              <a:rPr lang="en-US" sz="1400" b="1" kern="1200" spc="-40" dirty="0">
                <a:solidFill>
                  <a:srgbClr val="642200"/>
                </a:solidFill>
                <a:latin typeface="Arial"/>
                <a:cs typeface="Arial"/>
              </a:rPr>
              <a:t>a</a:t>
            </a:r>
            <a:r>
              <a:rPr lang="en-US" sz="1400" b="1" kern="1200" spc="70" dirty="0">
                <a:solidFill>
                  <a:srgbClr val="642200"/>
                </a:solidFill>
                <a:latin typeface="Arial"/>
                <a:cs typeface="Arial"/>
              </a:rPr>
              <a:t>t</a:t>
            </a:r>
            <a:r>
              <a:rPr lang="en-US" sz="1400" b="1" kern="1200" spc="55" dirty="0">
                <a:solidFill>
                  <a:srgbClr val="642200"/>
                </a:solidFill>
                <a:latin typeface="Arial"/>
                <a:cs typeface="Arial"/>
              </a:rPr>
              <a:t> </a:t>
            </a:r>
            <a:r>
              <a:rPr lang="en-US" sz="1400" b="1" kern="1200" spc="-45" dirty="0">
                <a:solidFill>
                  <a:srgbClr val="642200"/>
                </a:solidFill>
                <a:latin typeface="Arial"/>
                <a:cs typeface="Arial"/>
              </a:rPr>
              <a:t>O</a:t>
            </a:r>
            <a:r>
              <a:rPr lang="en-US" sz="1400" b="1" kern="1200" spc="-60" dirty="0">
                <a:solidFill>
                  <a:srgbClr val="642200"/>
                </a:solidFill>
                <a:latin typeface="Arial"/>
                <a:cs typeface="Arial"/>
              </a:rPr>
              <a:t>m</a:t>
            </a:r>
            <a:r>
              <a:rPr lang="en-US" sz="1400" b="1" kern="1200" spc="-35" dirty="0">
                <a:solidFill>
                  <a:srgbClr val="642200"/>
                </a:solidFill>
                <a:latin typeface="Arial"/>
                <a:cs typeface="Arial"/>
              </a:rPr>
              <a:t>eg</a:t>
            </a:r>
            <a:r>
              <a:rPr lang="en-US" sz="1400" b="1" kern="1200" spc="-15" dirty="0">
                <a:solidFill>
                  <a:srgbClr val="642200"/>
                </a:solidFill>
                <a:latin typeface="Arial"/>
                <a:cs typeface="Arial"/>
              </a:rPr>
              <a:t>a</a:t>
            </a:r>
            <a:r>
              <a:rPr lang="en-US" sz="1400" b="1" kern="1200" spc="-40" dirty="0">
                <a:solidFill>
                  <a:srgbClr val="642200"/>
                </a:solidFill>
                <a:latin typeface="Arial"/>
                <a:cs typeface="Arial"/>
              </a:rPr>
              <a:t>-</a:t>
            </a:r>
            <a:r>
              <a:rPr lang="en-US" sz="1400" b="1" kern="1200" spc="20" dirty="0">
                <a:solidFill>
                  <a:srgbClr val="642200"/>
                </a:solidFill>
                <a:latin typeface="Arial"/>
                <a:cs typeface="Arial"/>
              </a:rPr>
              <a:t>3</a:t>
            </a:r>
            <a:r>
              <a:rPr lang="en-US" sz="1400" b="1" kern="1200" spc="-130" dirty="0">
                <a:solidFill>
                  <a:srgbClr val="642200"/>
                </a:solidFill>
                <a:latin typeface="Arial"/>
                <a:cs typeface="Arial"/>
              </a:rPr>
              <a:t> </a:t>
            </a:r>
            <a:r>
              <a:rPr lang="en-US" sz="1400" b="1" kern="1200" spc="20" dirty="0">
                <a:solidFill>
                  <a:srgbClr val="642200"/>
                </a:solidFill>
                <a:latin typeface="Arial"/>
                <a:cs typeface="Arial"/>
              </a:rPr>
              <a:t>f</a:t>
            </a:r>
            <a:r>
              <a:rPr lang="en-US" sz="1400" b="1" kern="1200" spc="-40" dirty="0">
                <a:solidFill>
                  <a:srgbClr val="642200"/>
                </a:solidFill>
                <a:latin typeface="Arial"/>
                <a:cs typeface="Arial"/>
              </a:rPr>
              <a:t>a</a:t>
            </a:r>
            <a:r>
              <a:rPr lang="en-US" sz="1400" b="1" kern="1200" spc="75" dirty="0">
                <a:solidFill>
                  <a:srgbClr val="642200"/>
                </a:solidFill>
                <a:latin typeface="Arial"/>
                <a:cs typeface="Arial"/>
              </a:rPr>
              <a:t>tt</a:t>
            </a:r>
            <a:r>
              <a:rPr lang="en-US" sz="1400" b="1" kern="1200" spc="-20" dirty="0">
                <a:solidFill>
                  <a:srgbClr val="642200"/>
                </a:solidFill>
                <a:latin typeface="Arial"/>
                <a:cs typeface="Arial"/>
              </a:rPr>
              <a:t>y</a:t>
            </a:r>
            <a:r>
              <a:rPr lang="en-US" sz="1400" b="1" kern="1200" spc="-130" dirty="0">
                <a:solidFill>
                  <a:srgbClr val="642200"/>
                </a:solidFill>
                <a:latin typeface="Arial"/>
                <a:cs typeface="Arial"/>
              </a:rPr>
              <a:t> </a:t>
            </a:r>
            <a:r>
              <a:rPr lang="en-US" sz="1400" b="1" kern="1200" spc="-35" dirty="0">
                <a:solidFill>
                  <a:srgbClr val="642200"/>
                </a:solidFill>
                <a:latin typeface="Arial"/>
                <a:cs typeface="Arial"/>
              </a:rPr>
              <a:t>a</a:t>
            </a:r>
            <a:r>
              <a:rPr lang="en-US" sz="1400" b="1" kern="1200" spc="-150" dirty="0">
                <a:solidFill>
                  <a:srgbClr val="642200"/>
                </a:solidFill>
                <a:latin typeface="Arial"/>
                <a:cs typeface="Arial"/>
              </a:rPr>
              <a:t>c</a:t>
            </a:r>
            <a:r>
              <a:rPr lang="en-US" sz="1400" b="1" kern="1200" spc="5" dirty="0">
                <a:solidFill>
                  <a:srgbClr val="642200"/>
                </a:solidFill>
                <a:latin typeface="Arial"/>
                <a:cs typeface="Arial"/>
              </a:rPr>
              <a:t>i</a:t>
            </a:r>
            <a:r>
              <a:rPr lang="en-US" sz="1400" b="1" kern="1200" spc="-15" dirty="0">
                <a:solidFill>
                  <a:srgbClr val="642200"/>
                </a:solidFill>
                <a:latin typeface="Arial"/>
                <a:cs typeface="Arial"/>
              </a:rPr>
              <a:t>d</a:t>
            </a:r>
            <a:r>
              <a:rPr lang="en-US" sz="1400" b="1" kern="1200" spc="-150" dirty="0">
                <a:solidFill>
                  <a:srgbClr val="642200"/>
                </a:solidFill>
                <a:latin typeface="Arial"/>
                <a:cs typeface="Arial"/>
              </a:rPr>
              <a:t>s</a:t>
            </a:r>
            <a:r>
              <a:rPr lang="en-US" sz="1400" b="1" kern="1200" spc="-130" dirty="0">
                <a:solidFill>
                  <a:srgbClr val="642200"/>
                </a:solidFill>
                <a:latin typeface="Arial"/>
                <a:cs typeface="Arial"/>
              </a:rPr>
              <a:t> </a:t>
            </a:r>
            <a:r>
              <a:rPr lang="en-US" sz="1400" b="1" kern="1200" spc="-45" dirty="0">
                <a:solidFill>
                  <a:srgbClr val="642200"/>
                </a:solidFill>
                <a:latin typeface="Arial"/>
                <a:cs typeface="Arial"/>
              </a:rPr>
              <a:t>m</a:t>
            </a:r>
            <a:r>
              <a:rPr lang="en-US" sz="1400" b="1" kern="1200" spc="-65" dirty="0">
                <a:solidFill>
                  <a:srgbClr val="642200"/>
                </a:solidFill>
                <a:latin typeface="Arial"/>
                <a:cs typeface="Arial"/>
              </a:rPr>
              <a:t>a</a:t>
            </a:r>
            <a:r>
              <a:rPr lang="en-US" sz="1400" b="1" kern="1200" spc="-30" dirty="0">
                <a:solidFill>
                  <a:srgbClr val="642200"/>
                </a:solidFill>
                <a:latin typeface="Arial"/>
                <a:cs typeface="Arial"/>
              </a:rPr>
              <a:t>y</a:t>
            </a:r>
            <a:r>
              <a:rPr lang="en-US" sz="1400" b="1" kern="1200" spc="-75" dirty="0">
                <a:solidFill>
                  <a:srgbClr val="642200"/>
                </a:solidFill>
                <a:latin typeface="Arial"/>
                <a:cs typeface="Arial"/>
              </a:rPr>
              <a:t>:</a:t>
            </a:r>
            <a:endParaRPr lang="en-US" sz="14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spc="-35" dirty="0">
                <a:solidFill>
                  <a:srgbClr val="642200"/>
                </a:solidFill>
                <a:latin typeface="Arial"/>
                <a:cs typeface="Arial"/>
              </a:rPr>
              <a:t>H</a:t>
            </a:r>
            <a:r>
              <a:rPr lang="en-US" sz="1200" b="1" kern="1200" spc="-30" dirty="0">
                <a:solidFill>
                  <a:srgbClr val="642200"/>
                </a:solidFill>
                <a:latin typeface="Arial"/>
                <a:cs typeface="Arial"/>
              </a:rPr>
              <a:t>e</a:t>
            </a:r>
            <a:r>
              <a:rPr lang="en-US" sz="1200" b="1" kern="1200" spc="10" dirty="0">
                <a:solidFill>
                  <a:srgbClr val="642200"/>
                </a:solidFill>
                <a:latin typeface="Arial"/>
                <a:cs typeface="Arial"/>
              </a:rPr>
              <a:t>l</a:t>
            </a:r>
            <a:r>
              <a:rPr lang="en-US" sz="1200" b="1" kern="1200" spc="-10" dirty="0">
                <a:solidFill>
                  <a:srgbClr val="642200"/>
                </a:solidFill>
                <a:latin typeface="Arial"/>
                <a:cs typeface="Arial"/>
              </a:rPr>
              <a:t>p</a:t>
            </a:r>
            <a:r>
              <a:rPr lang="en-US" sz="1200" b="1" kern="1200" spc="-110" dirty="0">
                <a:solidFill>
                  <a:srgbClr val="642200"/>
                </a:solidFill>
                <a:latin typeface="Arial"/>
                <a:cs typeface="Arial"/>
              </a:rPr>
              <a:t> </a:t>
            </a:r>
            <a:r>
              <a:rPr lang="en-US" sz="1200" b="1" kern="1200" spc="10" dirty="0">
                <a:solidFill>
                  <a:srgbClr val="642200"/>
                </a:solidFill>
                <a:latin typeface="Arial"/>
                <a:cs typeface="Arial"/>
              </a:rPr>
              <a:t>l</a:t>
            </a:r>
            <a:r>
              <a:rPr lang="en-US" sz="1200" b="1" kern="1200" spc="-55" dirty="0">
                <a:solidFill>
                  <a:srgbClr val="642200"/>
                </a:solidFill>
                <a:latin typeface="Arial"/>
                <a:cs typeface="Arial"/>
              </a:rPr>
              <a:t>o</a:t>
            </a:r>
            <a:r>
              <a:rPr lang="en-US" sz="1200" b="1" kern="1200" spc="-45" dirty="0">
                <a:solidFill>
                  <a:srgbClr val="642200"/>
                </a:solidFill>
                <a:latin typeface="Arial"/>
                <a:cs typeface="Arial"/>
              </a:rPr>
              <a:t>w</a:t>
            </a:r>
            <a:r>
              <a:rPr lang="en-US" sz="1200" b="1" kern="1200" spc="-30" dirty="0">
                <a:solidFill>
                  <a:srgbClr val="642200"/>
                </a:solidFill>
                <a:latin typeface="Arial"/>
                <a:cs typeface="Arial"/>
              </a:rPr>
              <a:t>e</a:t>
            </a:r>
            <a:r>
              <a:rPr lang="en-US" sz="1200" b="1" kern="1200" dirty="0">
                <a:solidFill>
                  <a:srgbClr val="642200"/>
                </a:solidFill>
                <a:latin typeface="Arial"/>
                <a:cs typeface="Arial"/>
              </a:rPr>
              <a:t>r</a:t>
            </a:r>
            <a:r>
              <a:rPr lang="en-US" sz="1200" b="1" kern="1200" spc="-65" dirty="0">
                <a:solidFill>
                  <a:srgbClr val="642200"/>
                </a:solidFill>
                <a:latin typeface="Arial"/>
                <a:cs typeface="Arial"/>
              </a:rPr>
              <a:t>:</a:t>
            </a:r>
            <a:endParaRPr lang="en-US" sz="12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34950" marR="0" lvl="0" indent="-196850" algn="l" defTabSz="914400" rtl="0" eaLnBrk="1" fontAlgn="auto" latinLnBrk="0" hangingPunct="1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642200"/>
              </a:buClr>
              <a:buSzTx/>
              <a:buFont typeface="PMingLiU"/>
              <a:buChar char="◆"/>
              <a:tabLst>
                <a:tab pos="234950" algn="l"/>
              </a:tabLst>
              <a:defRPr/>
            </a:pP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Bloo</a:t>
            </a:r>
            <a:r>
              <a:rPr lang="en-US" sz="1000" b="1" kern="1200" spc="50" dirty="0">
                <a:solidFill>
                  <a:srgbClr val="642200"/>
                </a:solidFill>
                <a:cs typeface="Calibri"/>
              </a:rPr>
              <a:t>d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45" dirty="0">
                <a:solidFill>
                  <a:srgbClr val="642200"/>
                </a:solidFill>
                <a:cs typeface="Calibri"/>
              </a:rPr>
              <a:t>p</a:t>
            </a:r>
            <a:r>
              <a:rPr lang="en-US" sz="1000" b="1" kern="1200" spc="20" dirty="0">
                <a:solidFill>
                  <a:srgbClr val="642200"/>
                </a:solidFill>
                <a:cs typeface="Calibri"/>
              </a:rPr>
              <a:t>r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essu</a:t>
            </a:r>
            <a:r>
              <a:rPr lang="en-US" sz="1000" b="1" kern="1200" spc="10" dirty="0">
                <a:solidFill>
                  <a:srgbClr val="642200"/>
                </a:solidFill>
                <a:cs typeface="Calibri"/>
              </a:rPr>
              <a:t>r</a:t>
            </a:r>
            <a:r>
              <a:rPr lang="en-US" sz="1000" b="1" kern="1200" spc="20" dirty="0">
                <a:solidFill>
                  <a:srgbClr val="642200"/>
                </a:solidFill>
                <a:cs typeface="Calibri"/>
              </a:rPr>
              <a:t>e</a:t>
            </a:r>
            <a:endParaRPr lang="en-US" sz="1000" kern="1200" dirty="0">
              <a:solidFill>
                <a:prstClr val="black"/>
              </a:solidFill>
              <a:cs typeface="Calibri"/>
            </a:endParaRPr>
          </a:p>
          <a:p>
            <a:pPr marL="234950" marR="0" lvl="0" indent="-196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42200"/>
              </a:buClr>
              <a:buSzTx/>
              <a:buFont typeface="PMingLiU"/>
              <a:buChar char="◆"/>
              <a:tabLst>
                <a:tab pos="234950" algn="l"/>
              </a:tabLst>
              <a:defRPr/>
            </a:pPr>
            <a:r>
              <a:rPr lang="en-US" sz="1000" b="1" kern="1200" spc="55" dirty="0">
                <a:solidFill>
                  <a:srgbClr val="642200"/>
                </a:solidFill>
                <a:cs typeface="Calibri"/>
              </a:rPr>
              <a:t>C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holes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kern="1200" spc="25" dirty="0">
                <a:solidFill>
                  <a:srgbClr val="642200"/>
                </a:solidFill>
                <a:cs typeface="Calibri"/>
              </a:rPr>
              <a:t>e</a:t>
            </a:r>
            <a:r>
              <a:rPr lang="en-US" sz="1000" b="1" kern="1200" spc="5" dirty="0">
                <a:solidFill>
                  <a:srgbClr val="642200"/>
                </a:solidFill>
                <a:cs typeface="Calibri"/>
              </a:rPr>
              <a:t>r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ol</a:t>
            </a:r>
            <a:endParaRPr lang="en-US" sz="1000" kern="1200" dirty="0">
              <a:solidFill>
                <a:prstClr val="black"/>
              </a:solidFill>
              <a:cs typeface="Calibri"/>
            </a:endParaRPr>
          </a:p>
          <a:p>
            <a:pPr marL="234950" marR="0" lvl="0" indent="-196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42200"/>
              </a:buClr>
              <a:buSzTx/>
              <a:buFont typeface="PMingLiU"/>
              <a:buChar char="◆"/>
              <a:tabLst>
                <a:tab pos="234950" algn="l"/>
              </a:tabLst>
              <a:defRPr/>
            </a:pP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Risks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asso</a:t>
            </a:r>
            <a:r>
              <a:rPr lang="en-US" sz="1000" b="1" kern="1200" spc="25" dirty="0">
                <a:solidFill>
                  <a:srgbClr val="642200"/>
                </a:solidFill>
                <a:cs typeface="Calibri"/>
              </a:rPr>
              <a:t>cia</a:t>
            </a:r>
            <a:r>
              <a:rPr lang="en-US" sz="1000" b="1" kern="1200" spc="10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kern="1200" spc="40" dirty="0">
                <a:solidFill>
                  <a:srgbClr val="642200"/>
                </a:solidFill>
                <a:cs typeface="Calibri"/>
              </a:rPr>
              <a:t>ed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20" dirty="0">
                <a:solidFill>
                  <a:srgbClr val="642200"/>
                </a:solidFill>
                <a:cs typeface="Calibri"/>
              </a:rPr>
              <a:t>with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20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kern="1200" spc="50" dirty="0">
                <a:solidFill>
                  <a:srgbClr val="642200"/>
                </a:solidFill>
                <a:cs typeface="Calibri"/>
              </a:rPr>
              <a:t>yp</a:t>
            </a:r>
            <a:r>
              <a:rPr lang="en-US" sz="1000" b="1" kern="1200" spc="20" dirty="0">
                <a:solidFill>
                  <a:srgbClr val="642200"/>
                </a:solidFill>
                <a:cs typeface="Calibri"/>
              </a:rPr>
              <a:t>e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45" dirty="0">
                <a:solidFill>
                  <a:srgbClr val="642200"/>
                </a:solidFill>
                <a:cs typeface="Calibri"/>
              </a:rPr>
              <a:t>2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45" dirty="0">
                <a:solidFill>
                  <a:srgbClr val="642200"/>
                </a:solidFill>
                <a:cs typeface="Calibri"/>
              </a:rPr>
              <a:t>diab</a:t>
            </a:r>
            <a:r>
              <a:rPr lang="en-US" sz="1000" b="1" kern="1200" spc="25" dirty="0">
                <a:solidFill>
                  <a:srgbClr val="642200"/>
                </a:solidFill>
                <a:cs typeface="Calibri"/>
              </a:rPr>
              <a:t>e</a:t>
            </a:r>
            <a:r>
              <a:rPr lang="en-US" sz="1000" b="1" kern="1200" spc="10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kern="1200" spc="25" dirty="0">
                <a:solidFill>
                  <a:srgbClr val="642200"/>
                </a:solidFill>
                <a:cs typeface="Calibri"/>
              </a:rPr>
              <a:t>es</a:t>
            </a:r>
            <a:endParaRPr lang="en-US" sz="1000" kern="1200" dirty="0">
              <a:solidFill>
                <a:prstClr val="black"/>
              </a:solidFill>
              <a:cs typeface="Calibri"/>
            </a:endParaRPr>
          </a:p>
          <a:p>
            <a:pPr marL="234950" marR="0" lvl="0" indent="-196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42200"/>
              </a:buClr>
              <a:buSzTx/>
              <a:buFont typeface="PMingLiU"/>
              <a:buChar char="◆"/>
              <a:tabLst>
                <a:tab pos="234950" algn="l"/>
              </a:tabLst>
              <a:defRPr/>
            </a:pP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Risks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25" dirty="0">
                <a:solidFill>
                  <a:srgbClr val="642200"/>
                </a:solidFill>
                <a:cs typeface="Calibri"/>
              </a:rPr>
              <a:t>of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hear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a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ttack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30" dirty="0">
                <a:solidFill>
                  <a:srgbClr val="642200"/>
                </a:solidFill>
                <a:cs typeface="Calibri"/>
              </a:rPr>
              <a:t>or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25" dirty="0">
                <a:solidFill>
                  <a:srgbClr val="642200"/>
                </a:solidFill>
                <a:cs typeface="Calibri"/>
              </a:rPr>
              <a:t>st</a:t>
            </a:r>
            <a:r>
              <a:rPr lang="en-US" sz="1000" b="1" kern="1200" spc="10" dirty="0">
                <a:solidFill>
                  <a:srgbClr val="642200"/>
                </a:solidFill>
                <a:cs typeface="Calibri"/>
              </a:rPr>
              <a:t>r</a:t>
            </a:r>
            <a:r>
              <a:rPr lang="en-US" sz="1000" b="1" kern="1200" spc="45" dirty="0">
                <a:solidFill>
                  <a:srgbClr val="642200"/>
                </a:solidFill>
                <a:cs typeface="Calibri"/>
              </a:rPr>
              <a:t>o</a:t>
            </a:r>
            <a:r>
              <a:rPr lang="en-US" sz="1000" b="1" kern="1200" spc="25" dirty="0">
                <a:solidFill>
                  <a:srgbClr val="642200"/>
                </a:solidFill>
                <a:cs typeface="Calibri"/>
              </a:rPr>
              <a:t>k</a:t>
            </a:r>
            <a:r>
              <a:rPr lang="en-US" sz="1000" b="1" kern="1200" spc="20" dirty="0">
                <a:solidFill>
                  <a:srgbClr val="642200"/>
                </a:solidFill>
                <a:cs typeface="Calibri"/>
              </a:rPr>
              <a:t>e</a:t>
            </a:r>
            <a:endParaRPr lang="en-US" sz="1000" kern="1200" dirty="0">
              <a:solidFill>
                <a:prstClr val="black"/>
              </a:solidFill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spc="25" dirty="0">
                <a:solidFill>
                  <a:srgbClr val="642200"/>
                </a:solidFill>
                <a:latin typeface="Arial"/>
                <a:cs typeface="Arial"/>
              </a:rPr>
              <a:t>I</a:t>
            </a:r>
            <a:r>
              <a:rPr lang="en-US" sz="1200" b="1" kern="1200" spc="-40" dirty="0">
                <a:solidFill>
                  <a:srgbClr val="642200"/>
                </a:solidFill>
                <a:latin typeface="Arial"/>
                <a:cs typeface="Arial"/>
              </a:rPr>
              <a:t>m</a:t>
            </a:r>
            <a:r>
              <a:rPr lang="en-US" sz="1200" b="1" kern="1200" spc="-15" dirty="0">
                <a:solidFill>
                  <a:srgbClr val="642200"/>
                </a:solidFill>
                <a:latin typeface="Arial"/>
                <a:cs typeface="Arial"/>
              </a:rPr>
              <a:t>p</a:t>
            </a:r>
            <a:r>
              <a:rPr lang="en-US" sz="1200" b="1" kern="1200" dirty="0">
                <a:solidFill>
                  <a:srgbClr val="642200"/>
                </a:solidFill>
                <a:latin typeface="Arial"/>
                <a:cs typeface="Arial"/>
              </a:rPr>
              <a:t>r</a:t>
            </a:r>
            <a:r>
              <a:rPr lang="en-US" sz="1200" b="1" kern="1200" spc="-60" dirty="0">
                <a:solidFill>
                  <a:srgbClr val="642200"/>
                </a:solidFill>
                <a:latin typeface="Arial"/>
                <a:cs typeface="Arial"/>
              </a:rPr>
              <a:t>o</a:t>
            </a:r>
            <a:r>
              <a:rPr lang="en-US" sz="1200" b="1" kern="1200" spc="-40" dirty="0">
                <a:solidFill>
                  <a:srgbClr val="642200"/>
                </a:solidFill>
                <a:latin typeface="Arial"/>
                <a:cs typeface="Arial"/>
              </a:rPr>
              <a:t>ve</a:t>
            </a:r>
            <a:r>
              <a:rPr lang="en-US" sz="1200" b="1" kern="1200" spc="-65" dirty="0">
                <a:solidFill>
                  <a:srgbClr val="642200"/>
                </a:solidFill>
                <a:latin typeface="Arial"/>
                <a:cs typeface="Arial"/>
              </a:rPr>
              <a:t>:</a:t>
            </a:r>
            <a:endParaRPr lang="en-US" sz="12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34950" indent="-196850" algn="l" rtl="0">
              <a:spcBef>
                <a:spcPts val="160"/>
              </a:spcBef>
              <a:buClr>
                <a:srgbClr val="642200"/>
              </a:buClr>
              <a:buFont typeface="PMingLiU"/>
              <a:buChar char="◆"/>
              <a:tabLst>
                <a:tab pos="234950" algn="l"/>
              </a:tabLst>
            </a:pP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HDL or ‘healthy’ cholesterol</a:t>
            </a:r>
          </a:p>
          <a:p>
            <a:pPr marL="234950" indent="-196850" algn="l" rtl="0">
              <a:spcBef>
                <a:spcPts val="600"/>
              </a:spcBef>
              <a:buClr>
                <a:srgbClr val="642200"/>
              </a:buClr>
              <a:buFont typeface="PMingLiU"/>
              <a:buChar char="◆"/>
              <a:tabLst>
                <a:tab pos="234950" algn="l"/>
              </a:tabLst>
            </a:pP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Brain function</a:t>
            </a:r>
          </a:p>
          <a:p>
            <a:pPr marL="234950" indent="-196850" algn="l" rtl="0">
              <a:spcBef>
                <a:spcPts val="600"/>
              </a:spcBef>
              <a:buClr>
                <a:srgbClr val="642200"/>
              </a:buClr>
              <a:buFont typeface="PMingLiU"/>
              <a:buChar char="◆"/>
              <a:tabLst>
                <a:tab pos="234950" algn="l"/>
              </a:tabLst>
            </a:pP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Symptoms of mental disorders such as depression, schizophrenia, Alzheimer’s, etc.</a:t>
            </a:r>
          </a:p>
          <a:p>
            <a:pPr marL="234950" indent="-196850" algn="l" rtl="0">
              <a:spcBef>
                <a:spcPts val="600"/>
              </a:spcBef>
              <a:buClr>
                <a:srgbClr val="642200"/>
              </a:buClr>
              <a:buFont typeface="PMingLiU"/>
              <a:buChar char="◆"/>
              <a:tabLst>
                <a:tab pos="234950" algn="l"/>
              </a:tabLst>
            </a:pP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Symptoms </a:t>
            </a:r>
            <a:r>
              <a:rPr lang="en-US" sz="1000" b="1" kern="1200" spc="25" dirty="0">
                <a:solidFill>
                  <a:srgbClr val="642200"/>
                </a:solidFill>
                <a:cs typeface="Calibri"/>
              </a:rPr>
              <a:t>of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r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heum</a:t>
            </a:r>
            <a:r>
              <a:rPr lang="en-US" sz="1000" b="1" kern="1200" spc="15" dirty="0">
                <a:solidFill>
                  <a:srgbClr val="642200"/>
                </a:solidFill>
                <a:cs typeface="Calibri"/>
              </a:rPr>
              <a:t>a</a:t>
            </a:r>
            <a:r>
              <a:rPr lang="en-US" sz="1000" b="1" kern="1200" spc="10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oid</a:t>
            </a:r>
            <a:r>
              <a:rPr lang="en-US" sz="1000" b="1" kern="1200" spc="-2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000" b="1" kern="1200" spc="25" dirty="0">
                <a:solidFill>
                  <a:srgbClr val="642200"/>
                </a:solidFill>
                <a:cs typeface="Calibri"/>
              </a:rPr>
              <a:t>a</a:t>
            </a: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r</a:t>
            </a:r>
            <a:r>
              <a:rPr lang="en-US" sz="1000" b="1" kern="1200" spc="25" dirty="0">
                <a:solidFill>
                  <a:srgbClr val="642200"/>
                </a:solidFill>
                <a:cs typeface="Calibri"/>
              </a:rPr>
              <a:t>thritis</a:t>
            </a:r>
            <a:endParaRPr lang="en-US" sz="1000" kern="1200" dirty="0">
              <a:solidFill>
                <a:prstClr val="black"/>
              </a:solidFill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spc="-95" dirty="0">
                <a:solidFill>
                  <a:srgbClr val="642200"/>
                </a:solidFill>
                <a:latin typeface="Arial"/>
                <a:cs typeface="Arial"/>
              </a:rPr>
              <a:t>P</a:t>
            </a:r>
            <a:r>
              <a:rPr lang="en-US" sz="1200" b="1" kern="1200" dirty="0">
                <a:solidFill>
                  <a:srgbClr val="642200"/>
                </a:solidFill>
                <a:latin typeface="Arial"/>
                <a:cs typeface="Arial"/>
              </a:rPr>
              <a:t>r</a:t>
            </a:r>
            <a:r>
              <a:rPr lang="en-US" sz="1200" b="1" kern="1200" spc="-55" dirty="0">
                <a:solidFill>
                  <a:srgbClr val="642200"/>
                </a:solidFill>
                <a:latin typeface="Arial"/>
                <a:cs typeface="Arial"/>
              </a:rPr>
              <a:t>e</a:t>
            </a:r>
            <a:r>
              <a:rPr lang="en-US" sz="1200" b="1" kern="1200" spc="-40" dirty="0">
                <a:solidFill>
                  <a:srgbClr val="642200"/>
                </a:solidFill>
                <a:latin typeface="Arial"/>
                <a:cs typeface="Arial"/>
              </a:rPr>
              <a:t>v</a:t>
            </a:r>
            <a:r>
              <a:rPr lang="en-US" sz="1200" b="1" kern="1200" spc="-30" dirty="0">
                <a:solidFill>
                  <a:srgbClr val="642200"/>
                </a:solidFill>
                <a:latin typeface="Arial"/>
                <a:cs typeface="Arial"/>
              </a:rPr>
              <a:t>en</a:t>
            </a:r>
            <a:r>
              <a:rPr lang="en-US" sz="1200" b="1" kern="1200" dirty="0">
                <a:solidFill>
                  <a:srgbClr val="642200"/>
                </a:solidFill>
                <a:latin typeface="Arial"/>
                <a:cs typeface="Arial"/>
              </a:rPr>
              <a:t>t:</a:t>
            </a:r>
            <a:endParaRPr lang="en-US" sz="1200" kern="1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34950" marR="0" lvl="0" indent="-196850" algn="l" defTabSz="914400" rtl="0" eaLnBrk="1" fontAlgn="auto" latinLnBrk="0" hangingPunct="1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642200"/>
              </a:buClr>
              <a:buSzTx/>
              <a:buFont typeface="PMingLiU"/>
              <a:buChar char="◆"/>
              <a:tabLst>
                <a:tab pos="234950" algn="l"/>
              </a:tabLst>
              <a:defRPr/>
            </a:pP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Inflammation and swelling</a:t>
            </a:r>
          </a:p>
          <a:p>
            <a:pPr marL="234950" marR="0" lvl="0" indent="-196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42200"/>
              </a:buClr>
              <a:buSzTx/>
              <a:buFont typeface="PMingLiU"/>
              <a:buChar char="◆"/>
              <a:tabLst>
                <a:tab pos="234950" algn="l"/>
              </a:tabLst>
              <a:defRPr/>
            </a:pP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Childhood allergies</a:t>
            </a:r>
          </a:p>
          <a:p>
            <a:pPr marL="234950" marR="0" lvl="0" indent="-196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42200"/>
              </a:buClr>
              <a:buSzTx/>
              <a:buFont typeface="PMingLiU"/>
              <a:buChar char="◆"/>
              <a:tabLst>
                <a:tab pos="234950" algn="l"/>
              </a:tabLst>
              <a:defRPr/>
            </a:pPr>
            <a:r>
              <a:rPr lang="en-US" sz="1000" b="1" kern="1200" spc="35" dirty="0">
                <a:solidFill>
                  <a:srgbClr val="642200"/>
                </a:solidFill>
                <a:cs typeface="Calibri"/>
              </a:rPr>
              <a:t>Breast, colon and prostate cancer</a:t>
            </a:r>
            <a:endParaRPr lang="en-US" sz="1000" b="1" kern="1200" spc="35" dirty="0">
              <a:solidFill>
                <a:srgbClr val="642200"/>
              </a:solidFill>
              <a:cs typeface="Calibri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3581400" y="6998098"/>
            <a:ext cx="6096000" cy="292388"/>
          </a:xfrm>
        </p:spPr>
        <p:txBody>
          <a:bodyPr/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 kern="1200" spc="10" dirty="0">
                <a:solidFill>
                  <a:srgbClr val="642200"/>
                </a:solidFill>
                <a:cs typeface="Calibri"/>
              </a:rPr>
              <a:t>S</a:t>
            </a:r>
            <a:r>
              <a:rPr lang="en-US" sz="1900" b="1" i="1" kern="1200" spc="5" dirty="0">
                <a:solidFill>
                  <a:srgbClr val="642200"/>
                </a:solidFill>
                <a:cs typeface="Calibri"/>
              </a:rPr>
              <a:t>a</a:t>
            </a:r>
            <a:r>
              <a:rPr lang="en-US" sz="1900" b="1" i="1" kern="1200" spc="-20" dirty="0">
                <a:solidFill>
                  <a:srgbClr val="642200"/>
                </a:solidFill>
                <a:cs typeface="Calibri"/>
              </a:rPr>
              <a:t>l</a:t>
            </a:r>
            <a:r>
              <a:rPr lang="en-US" sz="1900" b="1" i="1" kern="1200" spc="10" dirty="0">
                <a:solidFill>
                  <a:srgbClr val="642200"/>
                </a:solidFill>
                <a:cs typeface="Calibri"/>
              </a:rPr>
              <a:t>mo</a:t>
            </a:r>
            <a:r>
              <a:rPr lang="en-US" sz="1900" b="1" i="1" kern="1200" spc="40" dirty="0">
                <a:solidFill>
                  <a:srgbClr val="642200"/>
                </a:solidFill>
                <a:cs typeface="Calibri"/>
              </a:rPr>
              <a:t>n</a:t>
            </a:r>
            <a:r>
              <a:rPr lang="en-US" sz="1900" b="1" i="1" kern="1200" spc="-10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900" b="1" i="1" kern="1200" spc="20" dirty="0">
                <a:solidFill>
                  <a:srgbClr val="642200"/>
                </a:solidFill>
                <a:cs typeface="Calibri"/>
              </a:rPr>
              <a:t>h</a:t>
            </a:r>
            <a:r>
              <a:rPr lang="en-US" sz="1900" b="1" i="1" kern="1200" spc="-45" dirty="0">
                <a:solidFill>
                  <a:srgbClr val="642200"/>
                </a:solidFill>
                <a:cs typeface="Calibri"/>
              </a:rPr>
              <a:t>e</a:t>
            </a:r>
            <a:r>
              <a:rPr lang="en-US" sz="1900" b="1" i="1" kern="1200" spc="-15" dirty="0">
                <a:solidFill>
                  <a:srgbClr val="642200"/>
                </a:solidFill>
                <a:cs typeface="Calibri"/>
              </a:rPr>
              <a:t>l</a:t>
            </a:r>
            <a:r>
              <a:rPr lang="en-US" sz="1900" b="1" i="1" kern="1200" spc="10" dirty="0">
                <a:solidFill>
                  <a:srgbClr val="642200"/>
                </a:solidFill>
                <a:cs typeface="Calibri"/>
              </a:rPr>
              <a:t>p</a:t>
            </a:r>
            <a:r>
              <a:rPr lang="en-US" sz="1900" b="1" i="1" kern="1200" dirty="0">
                <a:solidFill>
                  <a:srgbClr val="642200"/>
                </a:solidFill>
                <a:cs typeface="Calibri"/>
              </a:rPr>
              <a:t>s</a:t>
            </a:r>
            <a:r>
              <a:rPr lang="en-US" sz="1900" b="1" i="1" kern="1200" spc="-10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900" b="1" i="1" kern="1200" spc="-15" dirty="0">
                <a:solidFill>
                  <a:srgbClr val="642200"/>
                </a:solidFill>
                <a:cs typeface="Calibri"/>
              </a:rPr>
              <a:t>k</a:t>
            </a:r>
            <a:r>
              <a:rPr lang="en-US" sz="1900" b="1" i="1" kern="1200" spc="-45" dirty="0">
                <a:solidFill>
                  <a:srgbClr val="642200"/>
                </a:solidFill>
                <a:cs typeface="Calibri"/>
              </a:rPr>
              <a:t>e</a:t>
            </a:r>
            <a:r>
              <a:rPr lang="en-US" sz="1900" b="1" i="1" kern="1200" spc="-35" dirty="0">
                <a:solidFill>
                  <a:srgbClr val="642200"/>
                </a:solidFill>
                <a:cs typeface="Calibri"/>
              </a:rPr>
              <a:t>e</a:t>
            </a:r>
            <a:r>
              <a:rPr lang="en-US" sz="1900" b="1" i="1" kern="1200" spc="30" dirty="0">
                <a:solidFill>
                  <a:srgbClr val="642200"/>
                </a:solidFill>
                <a:cs typeface="Calibri"/>
              </a:rPr>
              <a:t>p</a:t>
            </a:r>
            <a:r>
              <a:rPr lang="en-US" sz="1900" b="1" i="1" kern="1200" spc="-10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900" b="1" i="1" kern="1200" spc="-70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900" b="1" i="1" kern="1200" spc="20" dirty="0">
                <a:solidFill>
                  <a:srgbClr val="642200"/>
                </a:solidFill>
                <a:cs typeface="Calibri"/>
              </a:rPr>
              <a:t>h</a:t>
            </a:r>
            <a:r>
              <a:rPr lang="en-US" sz="1900" b="1" i="1" kern="1200" spc="-30" dirty="0">
                <a:solidFill>
                  <a:srgbClr val="642200"/>
                </a:solidFill>
                <a:cs typeface="Calibri"/>
              </a:rPr>
              <a:t>e</a:t>
            </a:r>
            <a:r>
              <a:rPr lang="en-US" sz="1900" b="1" i="1" kern="1200" spc="-10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900" b="1" i="1" kern="1200" spc="20" dirty="0">
                <a:solidFill>
                  <a:srgbClr val="642200"/>
                </a:solidFill>
                <a:cs typeface="Calibri"/>
              </a:rPr>
              <a:t>h</a:t>
            </a:r>
            <a:r>
              <a:rPr lang="en-US" sz="1900" b="1" i="1" kern="1200" spc="-50" dirty="0">
                <a:solidFill>
                  <a:srgbClr val="642200"/>
                </a:solidFill>
                <a:cs typeface="Calibri"/>
              </a:rPr>
              <a:t>e</a:t>
            </a:r>
            <a:r>
              <a:rPr lang="en-US" sz="1900" b="1" i="1" kern="1200" spc="5" dirty="0">
                <a:solidFill>
                  <a:srgbClr val="642200"/>
                </a:solidFill>
                <a:cs typeface="Calibri"/>
              </a:rPr>
              <a:t>a</a:t>
            </a:r>
            <a:r>
              <a:rPr lang="en-US" sz="1900" b="1" i="1" kern="1200" spc="-5" dirty="0">
                <a:solidFill>
                  <a:srgbClr val="642200"/>
                </a:solidFill>
                <a:cs typeface="Calibri"/>
              </a:rPr>
              <a:t>r</a:t>
            </a:r>
            <a:r>
              <a:rPr lang="en-US" sz="1900" b="1" i="1" kern="1200" spc="-35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900" b="1" i="1" kern="1200" spc="-10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900" b="1" i="1" kern="1200" spc="20" dirty="0">
                <a:solidFill>
                  <a:srgbClr val="642200"/>
                </a:solidFill>
                <a:cs typeface="Calibri"/>
              </a:rPr>
              <a:t>h</a:t>
            </a:r>
            <a:r>
              <a:rPr lang="en-US" sz="1900" b="1" i="1" kern="1200" spc="-50" dirty="0">
                <a:solidFill>
                  <a:srgbClr val="642200"/>
                </a:solidFill>
                <a:cs typeface="Calibri"/>
              </a:rPr>
              <a:t>e</a:t>
            </a:r>
            <a:r>
              <a:rPr lang="en-US" sz="1900" b="1" i="1" kern="1200" spc="5" dirty="0">
                <a:solidFill>
                  <a:srgbClr val="642200"/>
                </a:solidFill>
                <a:cs typeface="Calibri"/>
              </a:rPr>
              <a:t>a</a:t>
            </a:r>
            <a:r>
              <a:rPr lang="en-US" sz="1900" b="1" i="1" kern="1200" spc="-25" dirty="0">
                <a:solidFill>
                  <a:srgbClr val="642200"/>
                </a:solidFill>
                <a:cs typeface="Calibri"/>
              </a:rPr>
              <a:t>l</a:t>
            </a:r>
            <a:r>
              <a:rPr lang="en-US" sz="1900" b="1" i="1" kern="1200" spc="-70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900" b="1" i="1" kern="1200" spc="-10" dirty="0">
                <a:solidFill>
                  <a:srgbClr val="642200"/>
                </a:solidFill>
                <a:cs typeface="Calibri"/>
              </a:rPr>
              <a:t>h</a:t>
            </a:r>
            <a:r>
              <a:rPr lang="en-US" sz="1900" b="1" i="1" kern="1200" dirty="0">
                <a:solidFill>
                  <a:srgbClr val="642200"/>
                </a:solidFill>
                <a:cs typeface="Calibri"/>
              </a:rPr>
              <a:t>y</a:t>
            </a:r>
            <a:r>
              <a:rPr lang="en-US" sz="1900" b="1" i="1" kern="1200" spc="-10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900" b="1" i="1" kern="1200" spc="5" dirty="0">
                <a:solidFill>
                  <a:srgbClr val="642200"/>
                </a:solidFill>
                <a:cs typeface="Calibri"/>
              </a:rPr>
              <a:t>a</a:t>
            </a:r>
            <a:r>
              <a:rPr lang="en-US" sz="1900" b="1" i="1" kern="1200" spc="15" dirty="0">
                <a:solidFill>
                  <a:srgbClr val="642200"/>
                </a:solidFill>
                <a:cs typeface="Calibri"/>
              </a:rPr>
              <a:t>n</a:t>
            </a:r>
            <a:r>
              <a:rPr lang="en-US" sz="1900" b="1" i="1" kern="1200" spc="30" dirty="0">
                <a:solidFill>
                  <a:srgbClr val="642200"/>
                </a:solidFill>
                <a:cs typeface="Calibri"/>
              </a:rPr>
              <a:t>d</a:t>
            </a:r>
            <a:r>
              <a:rPr lang="en-US" sz="1900" b="1" i="1" kern="1200" spc="-105" dirty="0">
                <a:solidFill>
                  <a:srgbClr val="642200"/>
                </a:solidFill>
                <a:cs typeface="Calibri"/>
              </a:rPr>
              <a:t> </a:t>
            </a:r>
            <a:r>
              <a:rPr lang="en-US" sz="1900" b="1" i="1" kern="1200" spc="-35" dirty="0">
                <a:solidFill>
                  <a:srgbClr val="642200"/>
                </a:solidFill>
                <a:cs typeface="Calibri"/>
              </a:rPr>
              <a:t>s</a:t>
            </a:r>
            <a:r>
              <a:rPr lang="en-US" sz="1900" b="1" i="1" kern="1200" spc="-70" dirty="0">
                <a:solidFill>
                  <a:srgbClr val="642200"/>
                </a:solidFill>
                <a:cs typeface="Calibri"/>
              </a:rPr>
              <a:t>t</a:t>
            </a:r>
            <a:r>
              <a:rPr lang="en-US" sz="1900" b="1" i="1" kern="1200" spc="-45" dirty="0">
                <a:solidFill>
                  <a:srgbClr val="642200"/>
                </a:solidFill>
                <a:cs typeface="Calibri"/>
              </a:rPr>
              <a:t>r</a:t>
            </a:r>
            <a:r>
              <a:rPr lang="en-US" sz="1900" b="1" i="1" kern="1200" spc="10" dirty="0">
                <a:solidFill>
                  <a:srgbClr val="642200"/>
                </a:solidFill>
                <a:cs typeface="Calibri"/>
              </a:rPr>
              <a:t>o</a:t>
            </a:r>
            <a:r>
              <a:rPr lang="en-US" sz="1900" b="1" i="1" kern="1200" spc="15" dirty="0">
                <a:solidFill>
                  <a:srgbClr val="642200"/>
                </a:solidFill>
                <a:cs typeface="Calibri"/>
              </a:rPr>
              <a:t>n</a:t>
            </a:r>
            <a:r>
              <a:rPr lang="en-US" sz="1900" b="1" i="1" kern="1200" spc="-5" dirty="0">
                <a:solidFill>
                  <a:srgbClr val="642200"/>
                </a:solidFill>
                <a:cs typeface="Calibri"/>
              </a:rPr>
              <a:t>g</a:t>
            </a:r>
            <a:r>
              <a:rPr lang="en-US" sz="1900" b="1" i="1" kern="1200" spc="-145" dirty="0" smtClean="0">
                <a:solidFill>
                  <a:srgbClr val="642200"/>
                </a:solidFill>
                <a:cs typeface="Calibri"/>
              </a:rPr>
              <a:t>!</a:t>
            </a:r>
            <a:endParaRPr lang="en-US" sz="1900" kern="12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2920" y="171620"/>
            <a:ext cx="9052559" cy="184666"/>
          </a:xfrm>
        </p:spPr>
        <p:txBody>
          <a:bodyPr/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1200" b="1" kern="1200" spc="-15" dirty="0">
                <a:solidFill>
                  <a:srgbClr val="642200"/>
                </a:solidFill>
                <a:ea typeface="+mn-ea"/>
                <a:cs typeface="Calibri"/>
              </a:rPr>
              <a:t>I</a:t>
            </a:r>
            <a:r>
              <a:rPr lang="en-US" sz="1200" b="1" kern="1200" dirty="0">
                <a:solidFill>
                  <a:srgbClr val="642200"/>
                </a:solidFill>
                <a:ea typeface="+mn-ea"/>
                <a:cs typeface="Calibri"/>
              </a:rPr>
              <a:t>f</a:t>
            </a:r>
            <a:r>
              <a:rPr lang="en-US" sz="1200" b="1" kern="1200" spc="-35" dirty="0">
                <a:solidFill>
                  <a:srgbClr val="642200"/>
                </a:solidFill>
                <a:ea typeface="+mn-ea"/>
                <a:cs typeface="Calibri"/>
              </a:rPr>
              <a:t> </a:t>
            </a:r>
            <a:r>
              <a:rPr lang="en-US" sz="1200" b="1" kern="1200" spc="-5" dirty="0">
                <a:solidFill>
                  <a:srgbClr val="642200"/>
                </a:solidFill>
                <a:ea typeface="+mn-ea"/>
                <a:cs typeface="Calibri"/>
              </a:rPr>
              <a:t>y</a:t>
            </a:r>
            <a:r>
              <a:rPr lang="en-US" sz="1200" b="1" kern="1200" spc="10" dirty="0">
                <a:solidFill>
                  <a:srgbClr val="642200"/>
                </a:solidFill>
                <a:ea typeface="+mn-ea"/>
                <a:cs typeface="Calibri"/>
              </a:rPr>
              <a:t>o</a:t>
            </a:r>
            <a:r>
              <a:rPr lang="en-US" sz="1200" b="1" kern="1200" spc="30" dirty="0">
                <a:solidFill>
                  <a:srgbClr val="642200"/>
                </a:solidFill>
                <a:ea typeface="+mn-ea"/>
                <a:cs typeface="Calibri"/>
              </a:rPr>
              <a:t>u</a:t>
            </a:r>
            <a:r>
              <a:rPr lang="en-US" sz="1200" b="1" kern="1200" spc="-35" dirty="0">
                <a:solidFill>
                  <a:srgbClr val="642200"/>
                </a:solidFill>
                <a:ea typeface="+mn-ea"/>
                <a:cs typeface="Calibri"/>
              </a:rPr>
              <a:t> </a:t>
            </a:r>
            <a:r>
              <a:rPr lang="en-US" sz="1200" b="1" kern="1200" spc="-10" dirty="0">
                <a:solidFill>
                  <a:srgbClr val="642200"/>
                </a:solidFill>
                <a:ea typeface="+mn-ea"/>
                <a:cs typeface="Calibri"/>
              </a:rPr>
              <a:t>a</a:t>
            </a:r>
            <a:r>
              <a:rPr lang="en-US" sz="1200" b="1" kern="1200" spc="-15" dirty="0">
                <a:solidFill>
                  <a:srgbClr val="642200"/>
                </a:solidFill>
                <a:ea typeface="+mn-ea"/>
                <a:cs typeface="Calibri"/>
              </a:rPr>
              <a:t>r</a:t>
            </a:r>
            <a:r>
              <a:rPr lang="en-US" sz="1200" b="1" kern="1200" spc="10" dirty="0">
                <a:solidFill>
                  <a:srgbClr val="642200"/>
                </a:solidFill>
                <a:ea typeface="+mn-ea"/>
                <a:cs typeface="Calibri"/>
              </a:rPr>
              <a:t>e</a:t>
            </a:r>
            <a:r>
              <a:rPr lang="en-US" sz="1200" b="1" kern="1200" spc="-35" dirty="0">
                <a:solidFill>
                  <a:srgbClr val="642200"/>
                </a:solidFill>
                <a:ea typeface="+mn-ea"/>
                <a:cs typeface="Calibri"/>
              </a:rPr>
              <a:t> </a:t>
            </a:r>
            <a:r>
              <a:rPr lang="en-US" sz="1200" b="1" kern="1200" spc="-5" dirty="0">
                <a:solidFill>
                  <a:srgbClr val="642200"/>
                </a:solidFill>
                <a:ea typeface="+mn-ea"/>
                <a:cs typeface="Calibri"/>
              </a:rPr>
              <a:t>i</a:t>
            </a:r>
            <a:r>
              <a:rPr lang="en-US" sz="1200" b="1" kern="1200" spc="10" dirty="0">
                <a:solidFill>
                  <a:srgbClr val="642200"/>
                </a:solidFill>
                <a:ea typeface="+mn-ea"/>
                <a:cs typeface="Calibri"/>
              </a:rPr>
              <a:t>n</a:t>
            </a:r>
            <a:r>
              <a:rPr lang="en-US" sz="1200" b="1" kern="1200" spc="-25" dirty="0">
                <a:solidFill>
                  <a:srgbClr val="642200"/>
                </a:solidFill>
                <a:ea typeface="+mn-ea"/>
                <a:cs typeface="Calibri"/>
              </a:rPr>
              <a:t>t</a:t>
            </a:r>
            <a:r>
              <a:rPr lang="en-US" sz="1200" b="1" kern="1200" dirty="0">
                <a:solidFill>
                  <a:srgbClr val="642200"/>
                </a:solidFill>
                <a:ea typeface="+mn-ea"/>
                <a:cs typeface="Calibri"/>
              </a:rPr>
              <a:t>e</a:t>
            </a:r>
            <a:r>
              <a:rPr lang="en-US" sz="1200" b="1" kern="1200" spc="-15" dirty="0">
                <a:solidFill>
                  <a:srgbClr val="642200"/>
                </a:solidFill>
                <a:ea typeface="+mn-ea"/>
                <a:cs typeface="Calibri"/>
              </a:rPr>
              <a:t>r</a:t>
            </a:r>
            <a:r>
              <a:rPr lang="en-US" sz="1200" b="1" kern="1200" spc="-5" dirty="0">
                <a:solidFill>
                  <a:srgbClr val="642200"/>
                </a:solidFill>
                <a:ea typeface="+mn-ea"/>
                <a:cs typeface="Calibri"/>
              </a:rPr>
              <a:t>e</a:t>
            </a:r>
            <a:r>
              <a:rPr lang="en-US" sz="1200" b="1" kern="1200" spc="5" dirty="0">
                <a:solidFill>
                  <a:srgbClr val="642200"/>
                </a:solidFill>
                <a:ea typeface="+mn-ea"/>
                <a:cs typeface="Calibri"/>
              </a:rPr>
              <a:t>s</a:t>
            </a:r>
            <a:r>
              <a:rPr lang="en-US" sz="1200" b="1" kern="1200" spc="-25" dirty="0">
                <a:solidFill>
                  <a:srgbClr val="642200"/>
                </a:solidFill>
                <a:ea typeface="+mn-ea"/>
                <a:cs typeface="Calibri"/>
              </a:rPr>
              <a:t>t</a:t>
            </a:r>
            <a:r>
              <a:rPr lang="en-US" sz="1200" b="1" kern="1200" spc="5" dirty="0">
                <a:solidFill>
                  <a:srgbClr val="642200"/>
                </a:solidFill>
                <a:ea typeface="+mn-ea"/>
                <a:cs typeface="Calibri"/>
              </a:rPr>
              <a:t>e</a:t>
            </a:r>
            <a:r>
              <a:rPr lang="en-US" sz="1200" b="1" kern="1200" spc="50" dirty="0">
                <a:solidFill>
                  <a:srgbClr val="642200"/>
                </a:solidFill>
                <a:ea typeface="+mn-ea"/>
                <a:cs typeface="Calibri"/>
              </a:rPr>
              <a:t>d</a:t>
            </a:r>
            <a:r>
              <a:rPr lang="en-US" sz="1200" b="1" kern="1200" spc="-35" dirty="0">
                <a:solidFill>
                  <a:srgbClr val="642200"/>
                </a:solidFill>
                <a:ea typeface="+mn-ea"/>
                <a:cs typeface="Calibri"/>
              </a:rPr>
              <a:t> </a:t>
            </a:r>
            <a:r>
              <a:rPr lang="en-US" sz="1200" b="1" kern="1200" spc="-25" dirty="0">
                <a:solidFill>
                  <a:srgbClr val="642200"/>
                </a:solidFill>
                <a:ea typeface="+mn-ea"/>
                <a:cs typeface="Calibri"/>
              </a:rPr>
              <a:t>t</a:t>
            </a:r>
            <a:r>
              <a:rPr lang="en-US" sz="1200" b="1" kern="1200" spc="25" dirty="0">
                <a:solidFill>
                  <a:srgbClr val="642200"/>
                </a:solidFill>
                <a:ea typeface="+mn-ea"/>
                <a:cs typeface="Calibri"/>
              </a:rPr>
              <a:t>o</a:t>
            </a:r>
            <a:r>
              <a:rPr lang="en-US" sz="1200" b="1" kern="1200" spc="-35" dirty="0">
                <a:solidFill>
                  <a:srgbClr val="642200"/>
                </a:solidFill>
                <a:ea typeface="+mn-ea"/>
                <a:cs typeface="Calibri"/>
              </a:rPr>
              <a:t> </a:t>
            </a:r>
            <a:r>
              <a:rPr lang="en-US" sz="1200" b="1" kern="1200" spc="-5" dirty="0">
                <a:solidFill>
                  <a:srgbClr val="642200"/>
                </a:solidFill>
                <a:ea typeface="+mn-ea"/>
                <a:cs typeface="Calibri"/>
              </a:rPr>
              <a:t>le</a:t>
            </a:r>
            <a:r>
              <a:rPr lang="en-US" sz="1200" b="1" kern="1200" spc="-10" dirty="0">
                <a:solidFill>
                  <a:srgbClr val="642200"/>
                </a:solidFill>
                <a:ea typeface="+mn-ea"/>
                <a:cs typeface="Calibri"/>
              </a:rPr>
              <a:t>a</a:t>
            </a:r>
            <a:r>
              <a:rPr lang="en-US" sz="1200" b="1" kern="1200" spc="-15" dirty="0">
                <a:solidFill>
                  <a:srgbClr val="642200"/>
                </a:solidFill>
                <a:ea typeface="+mn-ea"/>
                <a:cs typeface="Calibri"/>
              </a:rPr>
              <a:t>r</a:t>
            </a:r>
            <a:r>
              <a:rPr lang="en-US" sz="1200" b="1" kern="1200" spc="35" dirty="0">
                <a:solidFill>
                  <a:srgbClr val="642200"/>
                </a:solidFill>
                <a:ea typeface="+mn-ea"/>
                <a:cs typeface="Calibri"/>
              </a:rPr>
              <a:t>n</a:t>
            </a:r>
            <a:r>
              <a:rPr lang="en-US" sz="1200" b="1" kern="1200" spc="-35" dirty="0">
                <a:solidFill>
                  <a:srgbClr val="642200"/>
                </a:solidFill>
                <a:ea typeface="+mn-ea"/>
                <a:cs typeface="Calibri"/>
              </a:rPr>
              <a:t> </a:t>
            </a:r>
            <a:r>
              <a:rPr lang="en-US" sz="1200" b="1" kern="1200" spc="15" dirty="0">
                <a:solidFill>
                  <a:srgbClr val="642200"/>
                </a:solidFill>
                <a:ea typeface="+mn-ea"/>
                <a:cs typeface="Calibri"/>
              </a:rPr>
              <a:t>mo</a:t>
            </a:r>
            <a:r>
              <a:rPr lang="en-US" sz="1200" b="1" kern="1200" spc="-15" dirty="0">
                <a:solidFill>
                  <a:srgbClr val="642200"/>
                </a:solidFill>
                <a:ea typeface="+mn-ea"/>
                <a:cs typeface="Calibri"/>
              </a:rPr>
              <a:t>r</a:t>
            </a:r>
            <a:r>
              <a:rPr lang="en-US" sz="1200" b="1" kern="1200" spc="10" dirty="0">
                <a:solidFill>
                  <a:srgbClr val="642200"/>
                </a:solidFill>
                <a:ea typeface="+mn-ea"/>
                <a:cs typeface="Calibri"/>
              </a:rPr>
              <a:t>e</a:t>
            </a:r>
            <a:r>
              <a:rPr lang="en-US" sz="1200" b="1" kern="1200" spc="-35" dirty="0">
                <a:solidFill>
                  <a:srgbClr val="642200"/>
                </a:solidFill>
                <a:ea typeface="+mn-ea"/>
                <a:cs typeface="Calibri"/>
              </a:rPr>
              <a:t> </a:t>
            </a:r>
            <a:r>
              <a:rPr lang="en-US" sz="1200" b="1" kern="1200" spc="-5" dirty="0">
                <a:solidFill>
                  <a:srgbClr val="642200"/>
                </a:solidFill>
                <a:ea typeface="+mn-ea"/>
                <a:cs typeface="Calibri"/>
              </a:rPr>
              <a:t>a</a:t>
            </a:r>
            <a:r>
              <a:rPr lang="en-US" sz="1200" b="1" kern="1200" spc="40" dirty="0">
                <a:solidFill>
                  <a:srgbClr val="642200"/>
                </a:solidFill>
                <a:ea typeface="+mn-ea"/>
                <a:cs typeface="Calibri"/>
              </a:rPr>
              <a:t>b</a:t>
            </a:r>
            <a:r>
              <a:rPr lang="en-US" sz="1200" b="1" kern="1200" spc="10" dirty="0">
                <a:solidFill>
                  <a:srgbClr val="642200"/>
                </a:solidFill>
                <a:ea typeface="+mn-ea"/>
                <a:cs typeface="Calibri"/>
              </a:rPr>
              <a:t>o</a:t>
            </a:r>
            <a:r>
              <a:rPr lang="en-US" sz="1200" b="1" kern="1200" spc="15" dirty="0">
                <a:solidFill>
                  <a:srgbClr val="642200"/>
                </a:solidFill>
                <a:ea typeface="+mn-ea"/>
                <a:cs typeface="Calibri"/>
              </a:rPr>
              <a:t>u</a:t>
            </a:r>
            <a:r>
              <a:rPr lang="en-US" sz="1200" b="1" kern="1200" dirty="0">
                <a:solidFill>
                  <a:srgbClr val="642200"/>
                </a:solidFill>
                <a:ea typeface="+mn-ea"/>
                <a:cs typeface="Calibri"/>
              </a:rPr>
              <a:t>t</a:t>
            </a:r>
            <a:r>
              <a:rPr lang="en-US" sz="1200" b="1" kern="1200" spc="-35" dirty="0">
                <a:solidFill>
                  <a:srgbClr val="642200"/>
                </a:solidFill>
                <a:ea typeface="+mn-ea"/>
                <a:cs typeface="Calibri"/>
              </a:rPr>
              <a:t> </a:t>
            </a:r>
            <a:r>
              <a:rPr lang="en-US" sz="1200" b="1" kern="1200" spc="-20" dirty="0">
                <a:solidFill>
                  <a:srgbClr val="642200"/>
                </a:solidFill>
                <a:ea typeface="+mn-ea"/>
                <a:cs typeface="Calibri"/>
              </a:rPr>
              <a:t>t</a:t>
            </a:r>
            <a:r>
              <a:rPr lang="en-US" sz="1200" b="1" kern="1200" spc="20" dirty="0">
                <a:solidFill>
                  <a:srgbClr val="642200"/>
                </a:solidFill>
                <a:ea typeface="+mn-ea"/>
                <a:cs typeface="Calibri"/>
              </a:rPr>
              <a:t>h</a:t>
            </a:r>
            <a:r>
              <a:rPr lang="en-US" sz="1200" b="1" kern="1200" spc="10" dirty="0">
                <a:solidFill>
                  <a:srgbClr val="642200"/>
                </a:solidFill>
                <a:ea typeface="+mn-ea"/>
                <a:cs typeface="Calibri"/>
              </a:rPr>
              <a:t>e</a:t>
            </a:r>
            <a:r>
              <a:rPr lang="en-US" sz="1200" b="1" kern="1200" spc="-35" dirty="0">
                <a:solidFill>
                  <a:srgbClr val="642200"/>
                </a:solidFill>
                <a:ea typeface="+mn-ea"/>
                <a:cs typeface="Calibri"/>
              </a:rPr>
              <a:t> </a:t>
            </a:r>
            <a:r>
              <a:rPr lang="en-US" sz="1200" b="1" kern="1200" spc="35" dirty="0">
                <a:solidFill>
                  <a:srgbClr val="642200"/>
                </a:solidFill>
                <a:ea typeface="+mn-ea"/>
                <a:cs typeface="Calibri"/>
              </a:rPr>
              <a:t>H</a:t>
            </a:r>
            <a:r>
              <a:rPr lang="en-US" sz="1200" b="1" kern="1200" spc="-5" dirty="0">
                <a:solidFill>
                  <a:srgbClr val="642200"/>
                </a:solidFill>
                <a:ea typeface="+mn-ea"/>
                <a:cs typeface="Calibri"/>
              </a:rPr>
              <a:t>eal</a:t>
            </a:r>
            <a:r>
              <a:rPr lang="en-US" sz="1200" b="1" kern="1200" spc="-20" dirty="0">
                <a:solidFill>
                  <a:srgbClr val="642200"/>
                </a:solidFill>
                <a:ea typeface="+mn-ea"/>
                <a:cs typeface="Calibri"/>
              </a:rPr>
              <a:t>t</a:t>
            </a:r>
            <a:r>
              <a:rPr lang="en-US" sz="1200" b="1" kern="1200" spc="-5" dirty="0">
                <a:solidFill>
                  <a:srgbClr val="642200"/>
                </a:solidFill>
                <a:ea typeface="+mn-ea"/>
                <a:cs typeface="Calibri"/>
              </a:rPr>
              <a:t>h</a:t>
            </a:r>
            <a:r>
              <a:rPr lang="en-US" sz="1200" b="1" kern="1200" spc="25" dirty="0">
                <a:solidFill>
                  <a:srgbClr val="642200"/>
                </a:solidFill>
                <a:ea typeface="+mn-ea"/>
                <a:cs typeface="Calibri"/>
              </a:rPr>
              <a:t>y</a:t>
            </a:r>
            <a:r>
              <a:rPr lang="en-US" sz="1200" b="1" kern="1200" spc="-35" dirty="0">
                <a:solidFill>
                  <a:srgbClr val="642200"/>
                </a:solidFill>
                <a:ea typeface="+mn-ea"/>
                <a:cs typeface="Calibri"/>
              </a:rPr>
              <a:t> </a:t>
            </a:r>
            <a:r>
              <a:rPr lang="en-US" sz="1200" b="1" kern="1200" spc="35" dirty="0">
                <a:solidFill>
                  <a:srgbClr val="642200"/>
                </a:solidFill>
                <a:ea typeface="+mn-ea"/>
                <a:cs typeface="Calibri"/>
              </a:rPr>
              <a:t>H</a:t>
            </a:r>
            <a:r>
              <a:rPr lang="en-US" sz="1200" b="1" kern="1200" spc="-5" dirty="0">
                <a:solidFill>
                  <a:srgbClr val="642200"/>
                </a:solidFill>
                <a:ea typeface="+mn-ea"/>
                <a:cs typeface="Calibri"/>
              </a:rPr>
              <a:t>e</a:t>
            </a:r>
            <a:r>
              <a:rPr lang="en-US" sz="1200" b="1" kern="1200" spc="-10" dirty="0">
                <a:solidFill>
                  <a:srgbClr val="642200"/>
                </a:solidFill>
                <a:ea typeface="+mn-ea"/>
                <a:cs typeface="Calibri"/>
              </a:rPr>
              <a:t>a</a:t>
            </a:r>
            <a:r>
              <a:rPr lang="en-US" sz="1200" b="1" kern="1200" spc="10" dirty="0">
                <a:solidFill>
                  <a:srgbClr val="642200"/>
                </a:solidFill>
                <a:ea typeface="+mn-ea"/>
                <a:cs typeface="Calibri"/>
              </a:rPr>
              <a:t>r</a:t>
            </a:r>
            <a:r>
              <a:rPr lang="en-US" sz="1200" b="1" kern="1200" spc="-5" dirty="0">
                <a:solidFill>
                  <a:srgbClr val="642200"/>
                </a:solidFill>
                <a:ea typeface="+mn-ea"/>
                <a:cs typeface="Calibri"/>
              </a:rPr>
              <a:t>t</a:t>
            </a:r>
            <a:r>
              <a:rPr lang="en-US" sz="1200" b="1" kern="1200" spc="15" dirty="0">
                <a:solidFill>
                  <a:srgbClr val="642200"/>
                </a:solidFill>
                <a:ea typeface="+mn-ea"/>
                <a:cs typeface="Calibri"/>
              </a:rPr>
              <a:t>s</a:t>
            </a:r>
            <a:r>
              <a:rPr lang="en-US" sz="1200" b="1" kern="1200" spc="-35" dirty="0">
                <a:solidFill>
                  <a:srgbClr val="642200"/>
                </a:solidFill>
                <a:ea typeface="+mn-ea"/>
                <a:cs typeface="Calibri"/>
              </a:rPr>
              <a:t> </a:t>
            </a:r>
            <a:r>
              <a:rPr lang="en-US" sz="1200" b="1" kern="1200" spc="5" dirty="0">
                <a:solidFill>
                  <a:srgbClr val="642200"/>
                </a:solidFill>
                <a:ea typeface="+mn-ea"/>
                <a:cs typeface="Calibri"/>
              </a:rPr>
              <a:t>P</a:t>
            </a:r>
            <a:r>
              <a:rPr lang="en-US" sz="1200" b="1" kern="1200" spc="-15" dirty="0">
                <a:solidFill>
                  <a:srgbClr val="642200"/>
                </a:solidFill>
                <a:ea typeface="+mn-ea"/>
                <a:cs typeface="Calibri"/>
              </a:rPr>
              <a:t>r</a:t>
            </a:r>
            <a:r>
              <a:rPr lang="en-US" sz="1200" b="1" kern="1200" spc="15" dirty="0">
                <a:solidFill>
                  <a:srgbClr val="642200"/>
                </a:solidFill>
                <a:ea typeface="+mn-ea"/>
                <a:cs typeface="Calibri"/>
              </a:rPr>
              <a:t>o</a:t>
            </a:r>
            <a:r>
              <a:rPr lang="en-US" sz="1200" b="1" kern="1200" spc="95" dirty="0">
                <a:solidFill>
                  <a:srgbClr val="642200"/>
                </a:solidFill>
                <a:ea typeface="+mn-ea"/>
                <a:cs typeface="Calibri"/>
              </a:rPr>
              <a:t>g</a:t>
            </a:r>
            <a:r>
              <a:rPr lang="en-US" sz="1200" b="1" kern="1200" spc="-20" dirty="0">
                <a:solidFill>
                  <a:srgbClr val="642200"/>
                </a:solidFill>
                <a:ea typeface="+mn-ea"/>
                <a:cs typeface="Calibri"/>
              </a:rPr>
              <a:t>r</a:t>
            </a:r>
            <a:r>
              <a:rPr lang="en-US" sz="1200" b="1" kern="1200" spc="-10" dirty="0">
                <a:solidFill>
                  <a:srgbClr val="642200"/>
                </a:solidFill>
                <a:ea typeface="+mn-ea"/>
                <a:cs typeface="Calibri"/>
              </a:rPr>
              <a:t>a</a:t>
            </a:r>
            <a:r>
              <a:rPr lang="en-US" sz="1200" b="1" kern="1200" spc="25" dirty="0">
                <a:solidFill>
                  <a:srgbClr val="642200"/>
                </a:solidFill>
                <a:ea typeface="+mn-ea"/>
                <a:cs typeface="Calibri"/>
              </a:rPr>
              <a:t>m</a:t>
            </a:r>
            <a:r>
              <a:rPr lang="en-US" sz="1200" b="1" kern="1200" spc="-30" dirty="0">
                <a:solidFill>
                  <a:srgbClr val="642200"/>
                </a:solidFill>
                <a:ea typeface="+mn-ea"/>
                <a:cs typeface="Calibri"/>
              </a:rPr>
              <a:t>,</a:t>
            </a:r>
            <a:r>
              <a:rPr lang="en-US" sz="1200" b="1" kern="1200" spc="-35" dirty="0">
                <a:solidFill>
                  <a:srgbClr val="642200"/>
                </a:solidFill>
                <a:ea typeface="+mn-ea"/>
                <a:cs typeface="Calibri"/>
              </a:rPr>
              <a:t> </a:t>
            </a:r>
            <a:r>
              <a:rPr lang="en-US" sz="1200" b="1" kern="1200" spc="40" dirty="0">
                <a:solidFill>
                  <a:srgbClr val="642200"/>
                </a:solidFill>
                <a:ea typeface="+mn-ea"/>
                <a:cs typeface="Calibri"/>
              </a:rPr>
              <a:t>p</a:t>
            </a:r>
            <a:r>
              <a:rPr lang="en-US" sz="1200" b="1" kern="1200" spc="-5" dirty="0">
                <a:solidFill>
                  <a:srgbClr val="642200"/>
                </a:solidFill>
                <a:ea typeface="+mn-ea"/>
                <a:cs typeface="Calibri"/>
              </a:rPr>
              <a:t>le</a:t>
            </a:r>
            <a:r>
              <a:rPr lang="en-US" sz="1200" b="1" kern="1200" spc="-10" dirty="0">
                <a:solidFill>
                  <a:srgbClr val="642200"/>
                </a:solidFill>
                <a:ea typeface="+mn-ea"/>
                <a:cs typeface="Calibri"/>
              </a:rPr>
              <a:t>a</a:t>
            </a:r>
            <a:r>
              <a:rPr lang="en-US" sz="1200" b="1" kern="1200" spc="5" dirty="0">
                <a:solidFill>
                  <a:srgbClr val="642200"/>
                </a:solidFill>
                <a:ea typeface="+mn-ea"/>
                <a:cs typeface="Calibri"/>
              </a:rPr>
              <a:t>s</a:t>
            </a:r>
            <a:r>
              <a:rPr lang="en-US" sz="1200" b="1" kern="1200" spc="10" dirty="0">
                <a:solidFill>
                  <a:srgbClr val="642200"/>
                </a:solidFill>
                <a:ea typeface="+mn-ea"/>
                <a:cs typeface="Calibri"/>
              </a:rPr>
              <a:t>e</a:t>
            </a:r>
            <a:r>
              <a:rPr lang="en-US" sz="1200" b="1" kern="1200" spc="-35" dirty="0">
                <a:solidFill>
                  <a:srgbClr val="642200"/>
                </a:solidFill>
                <a:ea typeface="+mn-ea"/>
                <a:cs typeface="Calibri"/>
              </a:rPr>
              <a:t> </a:t>
            </a:r>
            <a:r>
              <a:rPr lang="en-US" sz="1200" b="1" kern="1200" spc="25" dirty="0">
                <a:solidFill>
                  <a:srgbClr val="642200"/>
                </a:solidFill>
                <a:ea typeface="+mn-ea"/>
                <a:cs typeface="Calibri"/>
              </a:rPr>
              <a:t>c</a:t>
            </a:r>
            <a:r>
              <a:rPr lang="en-US" sz="1200" b="1" kern="1200" spc="-5" dirty="0">
                <a:solidFill>
                  <a:srgbClr val="642200"/>
                </a:solidFill>
                <a:ea typeface="+mn-ea"/>
                <a:cs typeface="Calibri"/>
              </a:rPr>
              <a:t>a</a:t>
            </a:r>
            <a:r>
              <a:rPr lang="en-US" sz="1200" b="1" kern="1200" spc="-10" dirty="0">
                <a:solidFill>
                  <a:srgbClr val="642200"/>
                </a:solidFill>
                <a:ea typeface="+mn-ea"/>
                <a:cs typeface="Calibri"/>
              </a:rPr>
              <a:t>l</a:t>
            </a:r>
            <a:r>
              <a:rPr lang="en-US" sz="1200" b="1" kern="1200" spc="10" dirty="0">
                <a:solidFill>
                  <a:srgbClr val="642200"/>
                </a:solidFill>
                <a:ea typeface="+mn-ea"/>
                <a:cs typeface="Calibri"/>
              </a:rPr>
              <a:t>l</a:t>
            </a:r>
            <a:r>
              <a:rPr lang="en-US" sz="1200" b="1" kern="1200" spc="-35" dirty="0">
                <a:solidFill>
                  <a:srgbClr val="642200"/>
                </a:solidFill>
                <a:ea typeface="+mn-ea"/>
                <a:cs typeface="Calibri"/>
              </a:rPr>
              <a:t> </a:t>
            </a:r>
            <a:r>
              <a:rPr lang="en-US" sz="1200" b="1" kern="1200" spc="-30" dirty="0" smtClean="0">
                <a:solidFill>
                  <a:srgbClr val="642200"/>
                </a:solidFill>
                <a:ea typeface="+mn-ea"/>
                <a:cs typeface="Calibri"/>
              </a:rPr>
              <a:t>1</a:t>
            </a:r>
            <a:r>
              <a:rPr lang="en-US" sz="1200" b="1" kern="1200" spc="5" dirty="0" smtClean="0">
                <a:solidFill>
                  <a:srgbClr val="642200"/>
                </a:solidFill>
                <a:ea typeface="+mn-ea"/>
                <a:cs typeface="Calibri"/>
              </a:rPr>
              <a:t>-</a:t>
            </a:r>
            <a:r>
              <a:rPr lang="en-US" sz="1200" b="1" kern="1200" spc="-5" dirty="0" smtClean="0">
                <a:solidFill>
                  <a:srgbClr val="642200"/>
                </a:solidFill>
                <a:ea typeface="+mn-ea"/>
                <a:cs typeface="Calibri"/>
              </a:rPr>
              <a:t>8</a:t>
            </a:r>
            <a:r>
              <a:rPr lang="en-US" sz="1200" b="1" kern="1200" spc="5" dirty="0" smtClean="0">
                <a:solidFill>
                  <a:srgbClr val="642200"/>
                </a:solidFill>
                <a:ea typeface="+mn-ea"/>
                <a:cs typeface="Calibri"/>
              </a:rPr>
              <a:t>7</a:t>
            </a:r>
            <a:r>
              <a:rPr lang="en-US" sz="1200" b="1" kern="1200" spc="-45" dirty="0" smtClean="0">
                <a:solidFill>
                  <a:srgbClr val="642200"/>
                </a:solidFill>
                <a:ea typeface="+mn-ea"/>
                <a:cs typeface="Calibri"/>
              </a:rPr>
              <a:t>7</a:t>
            </a:r>
            <a:r>
              <a:rPr lang="en-US" sz="1200" b="1" kern="1200" spc="-25" dirty="0" smtClean="0">
                <a:solidFill>
                  <a:srgbClr val="642200"/>
                </a:solidFill>
                <a:ea typeface="+mn-ea"/>
                <a:cs typeface="Calibri"/>
              </a:rPr>
              <a:t>-</a:t>
            </a:r>
            <a:r>
              <a:rPr lang="en-US" sz="1200" b="1" kern="1200" spc="15" dirty="0" smtClean="0">
                <a:solidFill>
                  <a:srgbClr val="642200"/>
                </a:solidFill>
                <a:ea typeface="+mn-ea"/>
                <a:cs typeface="Calibri"/>
              </a:rPr>
              <a:t>5</a:t>
            </a:r>
            <a:r>
              <a:rPr lang="en-US" sz="1200" b="1" kern="1200" spc="-5" dirty="0" smtClean="0">
                <a:solidFill>
                  <a:srgbClr val="642200"/>
                </a:solidFill>
                <a:ea typeface="+mn-ea"/>
                <a:cs typeface="Calibri"/>
              </a:rPr>
              <a:t>4</a:t>
            </a:r>
            <a:r>
              <a:rPr lang="en-US" sz="1200" b="1" kern="1200" spc="25" dirty="0" smtClean="0">
                <a:solidFill>
                  <a:srgbClr val="642200"/>
                </a:solidFill>
                <a:ea typeface="+mn-ea"/>
                <a:cs typeface="Calibri"/>
              </a:rPr>
              <a:t>3</a:t>
            </a:r>
            <a:r>
              <a:rPr lang="en-US" sz="1200" b="1" kern="1200" spc="35" dirty="0" smtClean="0">
                <a:solidFill>
                  <a:srgbClr val="642200"/>
                </a:solidFill>
                <a:ea typeface="+mn-ea"/>
                <a:cs typeface="Calibri"/>
              </a:rPr>
              <a:t>-</a:t>
            </a:r>
            <a:r>
              <a:rPr lang="en-US" sz="1200" b="1" kern="1200" spc="-50" dirty="0" smtClean="0">
                <a:solidFill>
                  <a:srgbClr val="642200"/>
                </a:solidFill>
                <a:ea typeface="+mn-ea"/>
                <a:cs typeface="Calibri"/>
              </a:rPr>
              <a:t>6</a:t>
            </a:r>
            <a:r>
              <a:rPr lang="en-US" sz="1200" b="1" kern="1200" spc="-65" dirty="0" smtClean="0">
                <a:solidFill>
                  <a:srgbClr val="642200"/>
                </a:solidFill>
                <a:ea typeface="+mn-ea"/>
                <a:cs typeface="Calibri"/>
              </a:rPr>
              <a:t>1</a:t>
            </a:r>
            <a:r>
              <a:rPr lang="en-US" sz="1200" b="1" kern="1200" spc="-15" dirty="0" smtClean="0">
                <a:solidFill>
                  <a:srgbClr val="642200"/>
                </a:solidFill>
                <a:ea typeface="+mn-ea"/>
                <a:cs typeface="Calibri"/>
              </a:rPr>
              <a:t>3</a:t>
            </a:r>
            <a:r>
              <a:rPr lang="en-US" sz="1200" b="1" kern="1200" spc="30" dirty="0" smtClean="0">
                <a:solidFill>
                  <a:srgbClr val="642200"/>
                </a:solidFill>
                <a:ea typeface="+mn-ea"/>
                <a:cs typeface="Calibri"/>
              </a:rPr>
              <a:t>3</a:t>
            </a:r>
            <a:endParaRPr lang="en-US" dirty="0"/>
          </a:p>
        </p:txBody>
      </p:sp>
      <p:sp>
        <p:nvSpPr>
          <p:cNvPr id="8" name="object 17" descr="fishing on a boat, bringing in the net"/>
          <p:cNvSpPr/>
          <p:nvPr/>
        </p:nvSpPr>
        <p:spPr>
          <a:xfrm>
            <a:off x="3568908" y="3340811"/>
            <a:ext cx="2920581" cy="3390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6948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422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594</Words>
  <Application>Microsoft Office PowerPoint</Application>
  <PresentationFormat>Custom</PresentationFormat>
  <Paragraphs>58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PMingLiU</vt:lpstr>
      <vt:lpstr>Arial</vt:lpstr>
      <vt:lpstr>Calibri</vt:lpstr>
      <vt:lpstr>Calibri Light</vt:lpstr>
      <vt:lpstr>Cambria</vt:lpstr>
      <vt:lpstr>Gill Sans MT</vt:lpstr>
      <vt:lpstr>Trebuchet MS</vt:lpstr>
      <vt:lpstr>Office Theme</vt:lpstr>
      <vt:lpstr>Custom Design</vt:lpstr>
      <vt:lpstr>Yukon-Kuskokwim Health Corporation</vt:lpstr>
      <vt:lpstr>If you are interested to learn more about the Healthy Hearts Program, please call 1-877-543-6133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Yukon-Kuskokwim Health Corporation – Health Benefits of Salmon</dc:title>
  <dc:subject>Yukon-Kuskokwim Health Corporation – Health Benefits of Salmon</dc:subject>
  <dc:creator>IHS/SDPI</dc:creator>
  <cp:keywords>Yukon-Kuskokwim Health Corporation – Health Benefits of Salmon</cp:keywords>
  <cp:lastModifiedBy>Waquie, Janell F (IHS/HQ) [C]</cp:lastModifiedBy>
  <cp:revision>11</cp:revision>
  <dcterms:created xsi:type="dcterms:W3CDTF">2014-03-04T09:58:38Z</dcterms:created>
  <dcterms:modified xsi:type="dcterms:W3CDTF">2015-06-15T15:45:15Z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2010-07-19T00:00:00Z</vt:filetime>
  </property>
  <property fmtid="{D5CDD505-2E9C-101B-9397-08002B2CF9AE}" pid="3" name="LastSaved">
    <vt:filetime>2014-03-04T00:00:00Z</vt:filetime>
  </property>
</Properties>
</file>