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258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09872-9E15-4FEA-A7FB-983B3D8BDAAB}" type="datetimeFigureOut">
              <a:rPr lang="en-US" smtClean="0"/>
              <a:t>6/15/2015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B8000-77A8-472F-AD76-3D99F8B1E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437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09872-9E15-4FEA-A7FB-983B3D8BDAAB}" type="datetimeFigureOut">
              <a:rPr lang="en-US" smtClean="0"/>
              <a:t>6/15/2015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B8000-77A8-472F-AD76-3D99F8B1E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855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09872-9E15-4FEA-A7FB-983B3D8BDAAB}" type="datetimeFigureOut">
              <a:rPr lang="en-US" smtClean="0"/>
              <a:t>6/15/2015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B8000-77A8-472F-AD76-3D99F8B1E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767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09872-9E15-4FEA-A7FB-983B3D8BDAAB}" type="datetimeFigureOut">
              <a:rPr lang="en-US" smtClean="0"/>
              <a:t>6/15/2015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B8000-77A8-472F-AD76-3D99F8B1E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505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09872-9E15-4FEA-A7FB-983B3D8BDAAB}" type="datetimeFigureOut">
              <a:rPr lang="en-US" smtClean="0"/>
              <a:t>6/15/2015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B8000-77A8-472F-AD76-3D99F8B1E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571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09872-9E15-4FEA-A7FB-983B3D8BDAAB}" type="datetimeFigureOut">
              <a:rPr lang="en-US" smtClean="0"/>
              <a:t>6/15/2015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B8000-77A8-472F-AD76-3D99F8B1E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931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09872-9E15-4FEA-A7FB-983B3D8BDAAB}" type="datetimeFigureOut">
              <a:rPr lang="en-US" smtClean="0"/>
              <a:t>6/15/2015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B8000-77A8-472F-AD76-3D99F8B1E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897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09872-9E15-4FEA-A7FB-983B3D8BDAAB}" type="datetimeFigureOut">
              <a:rPr lang="en-US" smtClean="0"/>
              <a:t>6/15/2015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B8000-77A8-472F-AD76-3D99F8B1E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678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09872-9E15-4FEA-A7FB-983B3D8BDAAB}" type="datetimeFigureOut">
              <a:rPr lang="en-US" smtClean="0"/>
              <a:t>6/15/2015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B8000-77A8-472F-AD76-3D99F8B1E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768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09872-9E15-4FEA-A7FB-983B3D8BDAAB}" type="datetimeFigureOut">
              <a:rPr lang="en-US" smtClean="0"/>
              <a:t>6/15/2015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B8000-77A8-472F-AD76-3D99F8B1E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457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09872-9E15-4FEA-A7FB-983B3D8BDAAB}" type="datetimeFigureOut">
              <a:rPr lang="en-US" smtClean="0"/>
              <a:t>6/15/2015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B8000-77A8-472F-AD76-3D99F8B1E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810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C09872-9E15-4FEA-A7FB-983B3D8BDAAB}" type="datetimeFigureOut">
              <a:rPr lang="en-US" smtClean="0"/>
              <a:t>6/15/2015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9B8000-77A8-472F-AD76-3D99F8B1E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822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Miijim - Food; Maagan - Plate; Mdonaagan - My Plate; Bdakjiigan - fork; Giziidonegaanhs - napkin; Doodooshaaboo, Noonaaganaaboo, Ozaawa-miijim - Diary, Cheese, milk; Mookmaan - knife; Emkwaan - spoon; Manwaang Wiigwaasmin, Mshiimin, Mskomin, Zhoomin, Odemin - fruits; Netaawging Jiisenhs, Piniik, Mandaamin, Jiis, Zhaagaangwash, Mjijiiminak - vegetables; Mnoomin, Pkwezhigan, Nenaabagaanh, Waabshka-mnoomin - bread, grains; Giigoonh, Mskodiisminak, Piganak, Waawanoon, Washkeshii-wiiyaas, Wiiyaas, Mzisenh, Baakaakwaanh - meat, eggs, protei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0"/>
            <a:ext cx="8875059" cy="6858000"/>
          </a:xfrm>
          <a:prstGeom prst="rect">
            <a:avLst/>
          </a:prstGeom>
        </p:spPr>
      </p:pic>
      <p:sp>
        <p:nvSpPr>
          <p:cNvPr id="5" name="TextBox 235"/>
          <p:cNvSpPr txBox="1"/>
          <p:nvPr/>
        </p:nvSpPr>
        <p:spPr>
          <a:xfrm>
            <a:off x="3657600" y="-32657"/>
            <a:ext cx="2898082" cy="46166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>
                <a:solidFill>
                  <a:schemeClr val="bg1"/>
                </a:solidFill>
              </a:rPr>
              <a:t>My Plate (adapted and translated</a:t>
            </a:r>
            <a:r>
              <a:rPr lang="en-US" sz="1200" b="1" dirty="0" smtClean="0">
                <a:solidFill>
                  <a:schemeClr val="bg1"/>
                </a:solidFill>
              </a:rPr>
              <a:t>)</a:t>
            </a:r>
          </a:p>
          <a:p>
            <a:pPr lvl="0" algn="ctr"/>
            <a:r>
              <a:rPr lang="en-US" sz="1200" dirty="0">
                <a:solidFill>
                  <a:schemeClr val="bg1"/>
                </a:solidFill>
              </a:rPr>
              <a:t>Little Traverse Bay Band of Odawa Indians</a:t>
            </a:r>
          </a:p>
        </p:txBody>
      </p:sp>
    </p:spTree>
    <p:extLst>
      <p:ext uri="{BB962C8B-B14F-4D97-AF65-F5344CB8AC3E}">
        <p14:creationId xmlns:p14="http://schemas.microsoft.com/office/powerpoint/2010/main" val="22865632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14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Little Traverse Bay Band of Odawa Indians -= My Plate (adapted and translated)</dc:title>
  <dc:subject>Little Traverse Bay Band of Odawa Indians -= My Plate (adapted and translated)</dc:subject>
  <dc:creator>IHS/SDPI</dc:creator>
  <cp:keywords>Little Traverse Bay Band of Odawa Indians -= My Plate (adapted and translated)</cp:keywords>
  <cp:lastModifiedBy>Waquie, Janell F (IHS/HQ) [C]</cp:lastModifiedBy>
  <cp:revision>4</cp:revision>
  <dcterms:created xsi:type="dcterms:W3CDTF">2014-03-10T16:46:21Z</dcterms:created>
  <dcterms:modified xsi:type="dcterms:W3CDTF">2015-06-15T20:08:29Z</dcterms:modified>
</cp:coreProperties>
</file>