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61" d="100"/>
          <a:sy n="61" d="100"/>
        </p:scale>
        <p:origin x="822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7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1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3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0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4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0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5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8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9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8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09E68-175C-420F-A3CA-4D3D58F372D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62CE9-48E0-4F7F-8AF1-34967888C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4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th Annual Dance Away Diabetews Pow Wow May 4, 2010 Sponsored by Yakama Healthy Heart Program Host Drum: High Rock MC: George Menimick Event Schedule Registration: 6:00pm until Tiny Tots Regalia not required for participation - Please sign in &amp; obtain number for participation incentives. Grand Entry: 630pm Flag Song, Opening Prayer Intertribal Dancing 3 songs Award Ceremony Elders Campaign Recipient Honor Song with IHS Staff Exhibition Categories Tiny Tots: 6 years old and under Golden Age: Men &amp; Women Social Dances Girls: Juniors &amp; Teens Boys: Juniors &amp; Teens Intertribal Dancing with Crowd Participation Women: 18 and over Men: 18 and over Retire 9:00pm Everyone Welcome to Dance for Participatio Award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466725"/>
            <a:ext cx="6324600" cy="820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1"/>
          <p:cNvSpPr txBox="1"/>
          <p:nvPr/>
        </p:nvSpPr>
        <p:spPr>
          <a:xfrm>
            <a:off x="3460531" y="235892"/>
            <a:ext cx="3094425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Dance Away Diabetes Pow Wow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Yakama Indian Health Center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80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Yakama Indian Health Center Dance Away Diabetes Pow Wow</dc:title>
  <dc:subject>Yakama Indian Health Center Dance Away Diabetes Pow Wow</dc:subject>
  <dc:creator>IHS/SDPI</dc:creator>
  <cp:keywords>Yakama Indian Health Center Dance Away Diabetes Pow Wow</cp:keywords>
  <cp:lastModifiedBy>Waquie, Janell F (IHS/HQ) [C]</cp:lastModifiedBy>
  <cp:revision>3</cp:revision>
  <dcterms:created xsi:type="dcterms:W3CDTF">2014-03-11T19:00:33Z</dcterms:created>
  <dcterms:modified xsi:type="dcterms:W3CDTF">2015-06-18T17:28:45Z</dcterms:modified>
</cp:coreProperties>
</file>