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38" y="6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F1EF22-6F21-41A8-B7C7-CF16157726FA}" type="datetimeFigureOut">
              <a:rPr lang="en-US" smtClean="0"/>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A441C-89A5-470F-B451-F96D563B8554}" type="slidenum">
              <a:rPr lang="en-US" smtClean="0"/>
              <a:t>‹#›</a:t>
            </a:fld>
            <a:endParaRPr lang="en-US"/>
          </a:p>
        </p:txBody>
      </p:sp>
    </p:spTree>
    <p:extLst>
      <p:ext uri="{BB962C8B-B14F-4D97-AF65-F5344CB8AC3E}">
        <p14:creationId xmlns:p14="http://schemas.microsoft.com/office/powerpoint/2010/main" val="2522175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1EF22-6F21-41A8-B7C7-CF16157726FA}" type="datetimeFigureOut">
              <a:rPr lang="en-US" smtClean="0"/>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A441C-89A5-470F-B451-F96D563B8554}" type="slidenum">
              <a:rPr lang="en-US" smtClean="0"/>
              <a:t>‹#›</a:t>
            </a:fld>
            <a:endParaRPr lang="en-US"/>
          </a:p>
        </p:txBody>
      </p:sp>
    </p:spTree>
    <p:extLst>
      <p:ext uri="{BB962C8B-B14F-4D97-AF65-F5344CB8AC3E}">
        <p14:creationId xmlns:p14="http://schemas.microsoft.com/office/powerpoint/2010/main" val="3043361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1EF22-6F21-41A8-B7C7-CF16157726FA}" type="datetimeFigureOut">
              <a:rPr lang="en-US" smtClean="0"/>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A441C-89A5-470F-B451-F96D563B8554}" type="slidenum">
              <a:rPr lang="en-US" smtClean="0"/>
              <a:t>‹#›</a:t>
            </a:fld>
            <a:endParaRPr lang="en-US"/>
          </a:p>
        </p:txBody>
      </p:sp>
    </p:spTree>
    <p:extLst>
      <p:ext uri="{BB962C8B-B14F-4D97-AF65-F5344CB8AC3E}">
        <p14:creationId xmlns:p14="http://schemas.microsoft.com/office/powerpoint/2010/main" val="2724666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1EF22-6F21-41A8-B7C7-CF16157726FA}" type="datetimeFigureOut">
              <a:rPr lang="en-US" smtClean="0"/>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A441C-89A5-470F-B451-F96D563B8554}" type="slidenum">
              <a:rPr lang="en-US" smtClean="0"/>
              <a:t>‹#›</a:t>
            </a:fld>
            <a:endParaRPr lang="en-US"/>
          </a:p>
        </p:txBody>
      </p:sp>
    </p:spTree>
    <p:extLst>
      <p:ext uri="{BB962C8B-B14F-4D97-AF65-F5344CB8AC3E}">
        <p14:creationId xmlns:p14="http://schemas.microsoft.com/office/powerpoint/2010/main" val="628793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F1EF22-6F21-41A8-B7C7-CF16157726FA}" type="datetimeFigureOut">
              <a:rPr lang="en-US" smtClean="0"/>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A441C-89A5-470F-B451-F96D563B8554}" type="slidenum">
              <a:rPr lang="en-US" smtClean="0"/>
              <a:t>‹#›</a:t>
            </a:fld>
            <a:endParaRPr lang="en-US"/>
          </a:p>
        </p:txBody>
      </p:sp>
    </p:spTree>
    <p:extLst>
      <p:ext uri="{BB962C8B-B14F-4D97-AF65-F5344CB8AC3E}">
        <p14:creationId xmlns:p14="http://schemas.microsoft.com/office/powerpoint/2010/main" val="577759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F1EF22-6F21-41A8-B7C7-CF16157726FA}" type="datetimeFigureOut">
              <a:rPr lang="en-US" smtClean="0"/>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2A441C-89A5-470F-B451-F96D563B8554}" type="slidenum">
              <a:rPr lang="en-US" smtClean="0"/>
              <a:t>‹#›</a:t>
            </a:fld>
            <a:endParaRPr lang="en-US"/>
          </a:p>
        </p:txBody>
      </p:sp>
    </p:spTree>
    <p:extLst>
      <p:ext uri="{BB962C8B-B14F-4D97-AF65-F5344CB8AC3E}">
        <p14:creationId xmlns:p14="http://schemas.microsoft.com/office/powerpoint/2010/main" val="3250413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F1EF22-6F21-41A8-B7C7-CF16157726FA}" type="datetimeFigureOut">
              <a:rPr lang="en-US" smtClean="0"/>
              <a:t>6/18/2015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2A441C-89A5-470F-B451-F96D563B8554}" type="slidenum">
              <a:rPr lang="en-US" smtClean="0"/>
              <a:t>‹#›</a:t>
            </a:fld>
            <a:endParaRPr lang="en-US"/>
          </a:p>
        </p:txBody>
      </p:sp>
    </p:spTree>
    <p:extLst>
      <p:ext uri="{BB962C8B-B14F-4D97-AF65-F5344CB8AC3E}">
        <p14:creationId xmlns:p14="http://schemas.microsoft.com/office/powerpoint/2010/main" val="1423199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F1EF22-6F21-41A8-B7C7-CF16157726FA}" type="datetimeFigureOut">
              <a:rPr lang="en-US" smtClean="0"/>
              <a:t>6/18/2015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2A441C-89A5-470F-B451-F96D563B8554}" type="slidenum">
              <a:rPr lang="en-US" smtClean="0"/>
              <a:t>‹#›</a:t>
            </a:fld>
            <a:endParaRPr lang="en-US"/>
          </a:p>
        </p:txBody>
      </p:sp>
    </p:spTree>
    <p:extLst>
      <p:ext uri="{BB962C8B-B14F-4D97-AF65-F5344CB8AC3E}">
        <p14:creationId xmlns:p14="http://schemas.microsoft.com/office/powerpoint/2010/main" val="2778439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F1EF22-6F21-41A8-B7C7-CF16157726FA}" type="datetimeFigureOut">
              <a:rPr lang="en-US" smtClean="0"/>
              <a:t>6/18/2015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2A441C-89A5-470F-B451-F96D563B8554}" type="slidenum">
              <a:rPr lang="en-US" smtClean="0"/>
              <a:t>‹#›</a:t>
            </a:fld>
            <a:endParaRPr lang="en-US"/>
          </a:p>
        </p:txBody>
      </p:sp>
    </p:spTree>
    <p:extLst>
      <p:ext uri="{BB962C8B-B14F-4D97-AF65-F5344CB8AC3E}">
        <p14:creationId xmlns:p14="http://schemas.microsoft.com/office/powerpoint/2010/main" val="106440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1EF22-6F21-41A8-B7C7-CF16157726FA}" type="datetimeFigureOut">
              <a:rPr lang="en-US" smtClean="0"/>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2A441C-89A5-470F-B451-F96D563B8554}" type="slidenum">
              <a:rPr lang="en-US" smtClean="0"/>
              <a:t>‹#›</a:t>
            </a:fld>
            <a:endParaRPr lang="en-US"/>
          </a:p>
        </p:txBody>
      </p:sp>
    </p:spTree>
    <p:extLst>
      <p:ext uri="{BB962C8B-B14F-4D97-AF65-F5344CB8AC3E}">
        <p14:creationId xmlns:p14="http://schemas.microsoft.com/office/powerpoint/2010/main" val="4230272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F1EF22-6F21-41A8-B7C7-CF16157726FA}" type="datetimeFigureOut">
              <a:rPr lang="en-US" smtClean="0"/>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2A441C-89A5-470F-B451-F96D563B8554}" type="slidenum">
              <a:rPr lang="en-US" smtClean="0"/>
              <a:t>‹#›</a:t>
            </a:fld>
            <a:endParaRPr lang="en-US"/>
          </a:p>
        </p:txBody>
      </p:sp>
    </p:spTree>
    <p:extLst>
      <p:ext uri="{BB962C8B-B14F-4D97-AF65-F5344CB8AC3E}">
        <p14:creationId xmlns:p14="http://schemas.microsoft.com/office/powerpoint/2010/main" val="2044582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FF1EF22-6F21-41A8-B7C7-CF16157726FA}" type="datetimeFigureOut">
              <a:rPr lang="en-US" smtClean="0"/>
              <a:t>6/18/2015</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A2A441C-89A5-470F-B451-F96D563B8554}" type="slidenum">
              <a:rPr lang="en-US" smtClean="0"/>
              <a:t>‹#›</a:t>
            </a:fld>
            <a:endParaRPr lang="en-US"/>
          </a:p>
        </p:txBody>
      </p:sp>
    </p:spTree>
    <p:extLst>
      <p:ext uri="{BB962C8B-B14F-4D97-AF65-F5344CB8AC3E}">
        <p14:creationId xmlns:p14="http://schemas.microsoft.com/office/powerpoint/2010/main" val="3687565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ating Healthy Everyone Welcome Speaker and Lunch Wednesday, December 8 Sand Lake Tribal Center Gym Noon to 1pm Topics include Carbs, fats, sodium, label reading Bonnie Brost, RD CDE, is a dietitian and a certified diabetes educator with Essential Health's Heart and Vascular Center in Duluth, MD. She has presented numerous programs on eating healthy with diabetes, heart disease and heart failure and enjoys making a healthy difference in patient's lives. Diabetes screening from 10:30 am to noon Transportation available Sponosored by the St. Crouix Tribal Health Departmen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066800"/>
            <a:ext cx="4752975" cy="7358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1"/>
          <p:cNvSpPr txBox="1"/>
          <p:nvPr/>
        </p:nvSpPr>
        <p:spPr>
          <a:xfrm>
            <a:off x="3505200" y="459432"/>
            <a:ext cx="3094425" cy="461665"/>
          </a:xfrm>
          <a:prstGeom prst="rect">
            <a:avLst/>
          </a:prstGeom>
          <a:solidFill>
            <a:schemeClr val="tx1"/>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200" b="1" dirty="0">
                <a:solidFill>
                  <a:schemeClr val="bg1"/>
                </a:solidFill>
              </a:rPr>
              <a:t>Eating Healthy: Speaker and </a:t>
            </a:r>
            <a:r>
              <a:rPr lang="en-US" sz="1200" b="1" dirty="0" smtClean="0">
                <a:solidFill>
                  <a:schemeClr val="bg1"/>
                </a:solidFill>
              </a:rPr>
              <a:t>Lunch</a:t>
            </a:r>
          </a:p>
          <a:p>
            <a:pPr algn="ctr"/>
            <a:r>
              <a:rPr lang="en-US" sz="1200" dirty="0">
                <a:solidFill>
                  <a:schemeClr val="bg1"/>
                </a:solidFill>
              </a:rPr>
              <a:t>St. Croix Band of Lake Superior Chippewa</a:t>
            </a:r>
          </a:p>
        </p:txBody>
      </p:sp>
    </p:spTree>
    <p:extLst>
      <p:ext uri="{BB962C8B-B14F-4D97-AF65-F5344CB8AC3E}">
        <p14:creationId xmlns:p14="http://schemas.microsoft.com/office/powerpoint/2010/main" val="4231700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14</Words>
  <Application>Microsoft Office PowerPoint</Application>
  <PresentationFormat>On-screen Show (4:3)</PresentationFormat>
  <Paragraphs>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Croix Band of Lake Superior Chippewa Eating Healthy: Speaker and Lunch </dc:title>
  <dc:subject>St. Croix Band of Lake Superior Chippewa Eating Healthy: Speaker and Lunch </dc:subject>
  <dc:creator>IHS/SDPI</dc:creator>
  <cp:keywords>St. Croix Band of Lake Superior Chippewa Eating Healthy: Speaker and Lunch </cp:keywords>
  <cp:lastModifiedBy>Waquie, Janell F (IHS/HQ) [C]</cp:lastModifiedBy>
  <cp:revision>4</cp:revision>
  <dcterms:created xsi:type="dcterms:W3CDTF">2014-03-11T17:54:11Z</dcterms:created>
  <dcterms:modified xsi:type="dcterms:W3CDTF">2015-06-18T20:00:50Z</dcterms:modified>
</cp:coreProperties>
</file>