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685800" y="2590800"/>
            <a:ext cx="1490663" cy="6762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2438400" y="6172200"/>
            <a:ext cx="4572000" cy="297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4819" y="228600"/>
            <a:ext cx="1526540" cy="9372600"/>
          </a:xfrm>
          <a:custGeom>
            <a:avLst/>
            <a:gdLst/>
            <a:ahLst/>
            <a:cxnLst/>
            <a:rect l="l" t="t" r="r" b="b"/>
            <a:pathLst>
              <a:path w="1526539" h="9372600">
                <a:moveTo>
                  <a:pt x="0" y="9372600"/>
                </a:moveTo>
                <a:lnTo>
                  <a:pt x="1526286" y="9372600"/>
                </a:lnTo>
                <a:lnTo>
                  <a:pt x="1526286" y="0"/>
                </a:lnTo>
                <a:lnTo>
                  <a:pt x="0" y="0"/>
                </a:lnTo>
                <a:lnTo>
                  <a:pt x="0" y="9372600"/>
                </a:lnTo>
                <a:close/>
              </a:path>
            </a:pathLst>
          </a:custGeom>
          <a:solidFill>
            <a:srgbClr val="4AC3C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00200" y="457200"/>
            <a:ext cx="5715000" cy="2396490"/>
          </a:xfrm>
          <a:custGeom>
            <a:avLst/>
            <a:gdLst/>
            <a:ahLst/>
            <a:cxnLst/>
            <a:rect l="l" t="t" r="r" b="b"/>
            <a:pathLst>
              <a:path w="5715000" h="2396490">
                <a:moveTo>
                  <a:pt x="0" y="2396490"/>
                </a:moveTo>
                <a:lnTo>
                  <a:pt x="5715000" y="2396490"/>
                </a:lnTo>
                <a:lnTo>
                  <a:pt x="5715000" y="0"/>
                </a:lnTo>
                <a:lnTo>
                  <a:pt x="0" y="0"/>
                </a:lnTo>
                <a:lnTo>
                  <a:pt x="0" y="2396490"/>
                </a:lnTo>
                <a:close/>
              </a:path>
            </a:pathLst>
          </a:custGeom>
          <a:solidFill>
            <a:srgbClr val="63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943100" y="6057900"/>
            <a:ext cx="5372100" cy="3397250"/>
          </a:xfrm>
          <a:custGeom>
            <a:avLst/>
            <a:gdLst/>
            <a:ahLst/>
            <a:cxnLst/>
            <a:rect l="l" t="t" r="r" b="b"/>
            <a:pathLst>
              <a:path w="5372100" h="3397250">
                <a:moveTo>
                  <a:pt x="0" y="3396996"/>
                </a:moveTo>
                <a:lnTo>
                  <a:pt x="5372100" y="3396996"/>
                </a:lnTo>
                <a:lnTo>
                  <a:pt x="5372100" y="0"/>
                </a:lnTo>
                <a:lnTo>
                  <a:pt x="0" y="0"/>
                </a:lnTo>
                <a:lnTo>
                  <a:pt x="0" y="3396996"/>
                </a:lnTo>
                <a:close/>
              </a:path>
            </a:pathLst>
          </a:custGeom>
          <a:solidFill>
            <a:srgbClr val="4AC3C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943100" y="9450069"/>
            <a:ext cx="5372100" cy="0"/>
          </a:xfrm>
          <a:custGeom>
            <a:avLst/>
            <a:gdLst/>
            <a:ahLst/>
            <a:cxnLst/>
            <a:rect l="l" t="t" r="r" b="b"/>
            <a:pathLst>
              <a:path w="5372100">
                <a:moveTo>
                  <a:pt x="0" y="0"/>
                </a:moveTo>
                <a:lnTo>
                  <a:pt x="5372100" y="0"/>
                </a:lnTo>
              </a:path>
            </a:pathLst>
          </a:custGeom>
          <a:ln w="1143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947672" y="6066790"/>
            <a:ext cx="0" cy="3378200"/>
          </a:xfrm>
          <a:custGeom>
            <a:avLst/>
            <a:gdLst/>
            <a:ahLst/>
            <a:cxnLst/>
            <a:rect l="l" t="t" r="r" b="b"/>
            <a:pathLst>
              <a:path h="3378200">
                <a:moveTo>
                  <a:pt x="0" y="0"/>
                </a:moveTo>
                <a:lnTo>
                  <a:pt x="0" y="337820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943100" y="6062345"/>
            <a:ext cx="5372100" cy="0"/>
          </a:xfrm>
          <a:custGeom>
            <a:avLst/>
            <a:gdLst/>
            <a:ahLst/>
            <a:cxnLst/>
            <a:rect l="l" t="t" r="r" b="b"/>
            <a:pathLst>
              <a:path w="5372100">
                <a:moveTo>
                  <a:pt x="0" y="0"/>
                </a:moveTo>
                <a:lnTo>
                  <a:pt x="5372100" y="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310246" y="6067044"/>
            <a:ext cx="0" cy="3378200"/>
          </a:xfrm>
          <a:custGeom>
            <a:avLst/>
            <a:gdLst/>
            <a:ahLst/>
            <a:cxnLst/>
            <a:rect l="l" t="t" r="r" b="b"/>
            <a:pathLst>
              <a:path h="3378200">
                <a:moveTo>
                  <a:pt x="0" y="0"/>
                </a:moveTo>
                <a:lnTo>
                  <a:pt x="0" y="3377946"/>
                </a:lnTo>
              </a:path>
            </a:pathLst>
          </a:custGeom>
          <a:ln w="11175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hyperlink" Target="mailto:sstwellness@fsst.or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hyperlink" Target="mailto:fsstwellness@fsst.org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80059" y="2171700"/>
            <a:ext cx="1485900" cy="2244090"/>
          </a:xfrm>
          <a:custGeom>
            <a:avLst/>
            <a:gdLst/>
            <a:ahLst/>
            <a:cxnLst/>
            <a:rect l="l" t="t" r="r" b="b"/>
            <a:pathLst>
              <a:path w="1485900" h="2244090">
                <a:moveTo>
                  <a:pt x="0" y="2244090"/>
                </a:moveTo>
                <a:lnTo>
                  <a:pt x="1485900" y="2244090"/>
                </a:lnTo>
                <a:lnTo>
                  <a:pt x="1485900" y="0"/>
                </a:lnTo>
                <a:lnTo>
                  <a:pt x="0" y="0"/>
                </a:lnTo>
                <a:lnTo>
                  <a:pt x="0" y="2244090"/>
                </a:lnTo>
                <a:close/>
              </a:path>
            </a:pathLst>
          </a:custGeom>
          <a:solidFill>
            <a:srgbClr val="4AC3C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0059" y="4410709"/>
            <a:ext cx="1485900" cy="0"/>
          </a:xfrm>
          <a:custGeom>
            <a:avLst/>
            <a:gdLst/>
            <a:ahLst/>
            <a:cxnLst/>
            <a:rect l="l" t="t" r="r" b="b"/>
            <a:pathLst>
              <a:path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1143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4631" y="2180589"/>
            <a:ext cx="0" cy="2225040"/>
          </a:xfrm>
          <a:custGeom>
            <a:avLst/>
            <a:gdLst/>
            <a:ahLst/>
            <a:cxnLst/>
            <a:rect l="l" t="t" r="r" b="b"/>
            <a:pathLst>
              <a:path h="2225040">
                <a:moveTo>
                  <a:pt x="0" y="0"/>
                </a:moveTo>
                <a:lnTo>
                  <a:pt x="0" y="2225040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0059" y="2176145"/>
            <a:ext cx="1485900" cy="0"/>
          </a:xfrm>
          <a:custGeom>
            <a:avLst/>
            <a:gdLst/>
            <a:ahLst/>
            <a:cxnLst/>
            <a:rect l="l" t="t" r="r" b="b"/>
            <a:pathLst>
              <a:path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10159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1007" y="2180844"/>
            <a:ext cx="0" cy="2225040"/>
          </a:xfrm>
          <a:custGeom>
            <a:avLst/>
            <a:gdLst/>
            <a:ahLst/>
            <a:cxnLst/>
            <a:rect l="l" t="t" r="r" b="b"/>
            <a:pathLst>
              <a:path h="2225040">
                <a:moveTo>
                  <a:pt x="0" y="0"/>
                </a:moveTo>
                <a:lnTo>
                  <a:pt x="0" y="2225040"/>
                </a:lnTo>
              </a:path>
            </a:pathLst>
          </a:custGeom>
          <a:ln w="11176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7508" y="3605021"/>
            <a:ext cx="1082675" cy="1164590"/>
          </a:xfrm>
          <a:custGeom>
            <a:avLst/>
            <a:gdLst/>
            <a:ahLst/>
            <a:cxnLst/>
            <a:rect l="l" t="t" r="r" b="b"/>
            <a:pathLst>
              <a:path w="1082675" h="1164589">
                <a:moveTo>
                  <a:pt x="881992" y="983226"/>
                </a:moveTo>
                <a:lnTo>
                  <a:pt x="860298" y="991362"/>
                </a:lnTo>
                <a:lnTo>
                  <a:pt x="842772" y="1004316"/>
                </a:lnTo>
                <a:lnTo>
                  <a:pt x="835914" y="1019556"/>
                </a:lnTo>
                <a:lnTo>
                  <a:pt x="833628" y="1036320"/>
                </a:lnTo>
                <a:lnTo>
                  <a:pt x="838200" y="1055370"/>
                </a:lnTo>
                <a:lnTo>
                  <a:pt x="864869" y="1092708"/>
                </a:lnTo>
                <a:lnTo>
                  <a:pt x="906780" y="1128522"/>
                </a:lnTo>
                <a:lnTo>
                  <a:pt x="957834" y="1152906"/>
                </a:lnTo>
                <a:lnTo>
                  <a:pt x="1015746" y="1164336"/>
                </a:lnTo>
                <a:lnTo>
                  <a:pt x="1044702" y="1162812"/>
                </a:lnTo>
                <a:lnTo>
                  <a:pt x="1071372" y="1155192"/>
                </a:lnTo>
                <a:lnTo>
                  <a:pt x="1082209" y="1149096"/>
                </a:lnTo>
                <a:lnTo>
                  <a:pt x="1024890" y="1149096"/>
                </a:lnTo>
                <a:lnTo>
                  <a:pt x="995934" y="1145286"/>
                </a:lnTo>
                <a:lnTo>
                  <a:pt x="942594" y="1123188"/>
                </a:lnTo>
                <a:lnTo>
                  <a:pt x="906780" y="1098804"/>
                </a:lnTo>
                <a:lnTo>
                  <a:pt x="874014" y="1068324"/>
                </a:lnTo>
                <a:lnTo>
                  <a:pt x="847344" y="1032510"/>
                </a:lnTo>
                <a:lnTo>
                  <a:pt x="845058" y="1015746"/>
                </a:lnTo>
                <a:lnTo>
                  <a:pt x="851916" y="1001268"/>
                </a:lnTo>
                <a:lnTo>
                  <a:pt x="874014" y="989838"/>
                </a:lnTo>
                <a:lnTo>
                  <a:pt x="876300" y="987552"/>
                </a:lnTo>
                <a:lnTo>
                  <a:pt x="880872" y="986028"/>
                </a:lnTo>
                <a:lnTo>
                  <a:pt x="881992" y="983226"/>
                </a:lnTo>
                <a:close/>
              </a:path>
              <a:path w="1082675" h="1164589">
                <a:moveTo>
                  <a:pt x="359784" y="18288"/>
                </a:moveTo>
                <a:lnTo>
                  <a:pt x="224028" y="18288"/>
                </a:lnTo>
                <a:lnTo>
                  <a:pt x="272796" y="20574"/>
                </a:lnTo>
                <a:lnTo>
                  <a:pt x="319278" y="28194"/>
                </a:lnTo>
                <a:lnTo>
                  <a:pt x="363474" y="41148"/>
                </a:lnTo>
                <a:lnTo>
                  <a:pt x="428244" y="73152"/>
                </a:lnTo>
                <a:lnTo>
                  <a:pt x="489966" y="116586"/>
                </a:lnTo>
                <a:lnTo>
                  <a:pt x="547878" y="165354"/>
                </a:lnTo>
                <a:lnTo>
                  <a:pt x="598932" y="214122"/>
                </a:lnTo>
                <a:lnTo>
                  <a:pt x="630174" y="247650"/>
                </a:lnTo>
                <a:lnTo>
                  <a:pt x="660654" y="281940"/>
                </a:lnTo>
                <a:lnTo>
                  <a:pt x="723138" y="348996"/>
                </a:lnTo>
                <a:lnTo>
                  <a:pt x="754380" y="383286"/>
                </a:lnTo>
                <a:lnTo>
                  <a:pt x="784860" y="418338"/>
                </a:lnTo>
                <a:lnTo>
                  <a:pt x="871728" y="525780"/>
                </a:lnTo>
                <a:lnTo>
                  <a:pt x="898398" y="563118"/>
                </a:lnTo>
                <a:lnTo>
                  <a:pt x="927354" y="601218"/>
                </a:lnTo>
                <a:lnTo>
                  <a:pt x="951738" y="636270"/>
                </a:lnTo>
                <a:lnTo>
                  <a:pt x="976122" y="675894"/>
                </a:lnTo>
                <a:lnTo>
                  <a:pt x="1000506" y="713232"/>
                </a:lnTo>
                <a:lnTo>
                  <a:pt x="1022604" y="751332"/>
                </a:lnTo>
                <a:lnTo>
                  <a:pt x="1044702" y="790194"/>
                </a:lnTo>
                <a:lnTo>
                  <a:pt x="1062228" y="824484"/>
                </a:lnTo>
                <a:lnTo>
                  <a:pt x="1080516" y="861822"/>
                </a:lnTo>
                <a:lnTo>
                  <a:pt x="1110996" y="941070"/>
                </a:lnTo>
                <a:lnTo>
                  <a:pt x="1120140" y="982218"/>
                </a:lnTo>
                <a:lnTo>
                  <a:pt x="1126998" y="1021842"/>
                </a:lnTo>
                <a:lnTo>
                  <a:pt x="1124712" y="1060704"/>
                </a:lnTo>
                <a:lnTo>
                  <a:pt x="1113282" y="1096518"/>
                </a:lnTo>
                <a:lnTo>
                  <a:pt x="1098042" y="1123188"/>
                </a:lnTo>
                <a:lnTo>
                  <a:pt x="1075944" y="1139952"/>
                </a:lnTo>
                <a:lnTo>
                  <a:pt x="1051560" y="1149096"/>
                </a:lnTo>
                <a:lnTo>
                  <a:pt x="1082209" y="1149096"/>
                </a:lnTo>
                <a:lnTo>
                  <a:pt x="1126998" y="1113282"/>
                </a:lnTo>
                <a:lnTo>
                  <a:pt x="1146810" y="1079754"/>
                </a:lnTo>
                <a:lnTo>
                  <a:pt x="1157478" y="1042416"/>
                </a:lnTo>
                <a:lnTo>
                  <a:pt x="1162050" y="1002792"/>
                </a:lnTo>
                <a:lnTo>
                  <a:pt x="1157478" y="961644"/>
                </a:lnTo>
                <a:lnTo>
                  <a:pt x="1149096" y="920496"/>
                </a:lnTo>
                <a:lnTo>
                  <a:pt x="1135380" y="878586"/>
                </a:lnTo>
                <a:lnTo>
                  <a:pt x="1120140" y="841248"/>
                </a:lnTo>
                <a:lnTo>
                  <a:pt x="1086612" y="775716"/>
                </a:lnTo>
                <a:lnTo>
                  <a:pt x="1049274" y="713232"/>
                </a:lnTo>
                <a:lnTo>
                  <a:pt x="1011174" y="649986"/>
                </a:lnTo>
                <a:lnTo>
                  <a:pt x="969264" y="589788"/>
                </a:lnTo>
                <a:lnTo>
                  <a:pt x="925068" y="529590"/>
                </a:lnTo>
                <a:lnTo>
                  <a:pt x="878586" y="469392"/>
                </a:lnTo>
                <a:lnTo>
                  <a:pt x="829818" y="411480"/>
                </a:lnTo>
                <a:lnTo>
                  <a:pt x="781050" y="355092"/>
                </a:lnTo>
                <a:lnTo>
                  <a:pt x="747522" y="316992"/>
                </a:lnTo>
                <a:lnTo>
                  <a:pt x="713994" y="279654"/>
                </a:lnTo>
                <a:lnTo>
                  <a:pt x="676656" y="240030"/>
                </a:lnTo>
                <a:lnTo>
                  <a:pt x="638556" y="202692"/>
                </a:lnTo>
                <a:lnTo>
                  <a:pt x="596646" y="165354"/>
                </a:lnTo>
                <a:lnTo>
                  <a:pt x="554736" y="129540"/>
                </a:lnTo>
                <a:lnTo>
                  <a:pt x="512064" y="96012"/>
                </a:lnTo>
                <a:lnTo>
                  <a:pt x="421386" y="41148"/>
                </a:lnTo>
                <a:lnTo>
                  <a:pt x="372618" y="22098"/>
                </a:lnTo>
                <a:lnTo>
                  <a:pt x="359784" y="18288"/>
                </a:lnTo>
                <a:close/>
              </a:path>
              <a:path w="1082675" h="1164589">
                <a:moveTo>
                  <a:pt x="884682" y="982218"/>
                </a:moveTo>
                <a:lnTo>
                  <a:pt x="882396" y="982218"/>
                </a:lnTo>
                <a:lnTo>
                  <a:pt x="881992" y="983226"/>
                </a:lnTo>
                <a:lnTo>
                  <a:pt x="884682" y="982218"/>
                </a:lnTo>
                <a:close/>
              </a:path>
              <a:path w="1082675" h="1164589">
                <a:moveTo>
                  <a:pt x="275082" y="0"/>
                </a:moveTo>
                <a:lnTo>
                  <a:pt x="224028" y="1524"/>
                </a:lnTo>
                <a:lnTo>
                  <a:pt x="175260" y="9144"/>
                </a:lnTo>
                <a:lnTo>
                  <a:pt x="121920" y="28194"/>
                </a:lnTo>
                <a:lnTo>
                  <a:pt x="70866" y="56388"/>
                </a:lnTo>
                <a:lnTo>
                  <a:pt x="26670" y="96012"/>
                </a:lnTo>
                <a:lnTo>
                  <a:pt x="4572" y="140970"/>
                </a:lnTo>
                <a:lnTo>
                  <a:pt x="0" y="189738"/>
                </a:lnTo>
                <a:lnTo>
                  <a:pt x="11430" y="238506"/>
                </a:lnTo>
                <a:lnTo>
                  <a:pt x="38100" y="284988"/>
                </a:lnTo>
                <a:lnTo>
                  <a:pt x="73152" y="326898"/>
                </a:lnTo>
                <a:lnTo>
                  <a:pt x="119634" y="362712"/>
                </a:lnTo>
                <a:lnTo>
                  <a:pt x="172974" y="387096"/>
                </a:lnTo>
                <a:lnTo>
                  <a:pt x="179832" y="384810"/>
                </a:lnTo>
                <a:lnTo>
                  <a:pt x="184404" y="381000"/>
                </a:lnTo>
                <a:lnTo>
                  <a:pt x="190500" y="375666"/>
                </a:lnTo>
                <a:lnTo>
                  <a:pt x="192786" y="373380"/>
                </a:lnTo>
                <a:lnTo>
                  <a:pt x="155448" y="356616"/>
                </a:lnTo>
                <a:lnTo>
                  <a:pt x="117348" y="332232"/>
                </a:lnTo>
                <a:lnTo>
                  <a:pt x="84582" y="304038"/>
                </a:lnTo>
                <a:lnTo>
                  <a:pt x="55626" y="270510"/>
                </a:lnTo>
                <a:lnTo>
                  <a:pt x="35814" y="234696"/>
                </a:lnTo>
                <a:lnTo>
                  <a:pt x="22098" y="197358"/>
                </a:lnTo>
                <a:lnTo>
                  <a:pt x="19812" y="157734"/>
                </a:lnTo>
                <a:lnTo>
                  <a:pt x="31242" y="118110"/>
                </a:lnTo>
                <a:lnTo>
                  <a:pt x="55626" y="82296"/>
                </a:lnTo>
                <a:lnTo>
                  <a:pt x="88392" y="54102"/>
                </a:lnTo>
                <a:lnTo>
                  <a:pt x="128778" y="33528"/>
                </a:lnTo>
                <a:lnTo>
                  <a:pt x="175260" y="22098"/>
                </a:lnTo>
                <a:lnTo>
                  <a:pt x="224028" y="18288"/>
                </a:lnTo>
                <a:lnTo>
                  <a:pt x="359784" y="18288"/>
                </a:lnTo>
                <a:lnTo>
                  <a:pt x="323850" y="7620"/>
                </a:lnTo>
                <a:lnTo>
                  <a:pt x="275082" y="0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30040" y="3646170"/>
            <a:ext cx="1541145" cy="746125"/>
          </a:xfrm>
          <a:custGeom>
            <a:avLst/>
            <a:gdLst/>
            <a:ahLst/>
            <a:cxnLst/>
            <a:rect l="l" t="t" r="r" b="b"/>
            <a:pathLst>
              <a:path w="1541145" h="746125">
                <a:moveTo>
                  <a:pt x="303275" y="0"/>
                </a:moveTo>
                <a:lnTo>
                  <a:pt x="246125" y="5334"/>
                </a:lnTo>
                <a:lnTo>
                  <a:pt x="190499" y="26670"/>
                </a:lnTo>
                <a:lnTo>
                  <a:pt x="139445" y="57912"/>
                </a:lnTo>
                <a:lnTo>
                  <a:pt x="92963" y="107442"/>
                </a:lnTo>
                <a:lnTo>
                  <a:pt x="54863" y="169164"/>
                </a:lnTo>
                <a:lnTo>
                  <a:pt x="25907" y="242316"/>
                </a:lnTo>
                <a:lnTo>
                  <a:pt x="6095" y="319278"/>
                </a:lnTo>
                <a:lnTo>
                  <a:pt x="0" y="400050"/>
                </a:lnTo>
                <a:lnTo>
                  <a:pt x="6095" y="477012"/>
                </a:lnTo>
                <a:lnTo>
                  <a:pt x="25907" y="548640"/>
                </a:lnTo>
                <a:lnTo>
                  <a:pt x="59435" y="610362"/>
                </a:lnTo>
                <a:lnTo>
                  <a:pt x="92963" y="649986"/>
                </a:lnTo>
                <a:lnTo>
                  <a:pt x="134873" y="685800"/>
                </a:lnTo>
                <a:lnTo>
                  <a:pt x="159257" y="700278"/>
                </a:lnTo>
                <a:lnTo>
                  <a:pt x="181355" y="713994"/>
                </a:lnTo>
                <a:lnTo>
                  <a:pt x="232409" y="734568"/>
                </a:lnTo>
                <a:lnTo>
                  <a:pt x="259079" y="742188"/>
                </a:lnTo>
                <a:lnTo>
                  <a:pt x="283463" y="745998"/>
                </a:lnTo>
                <a:lnTo>
                  <a:pt x="310133" y="745998"/>
                </a:lnTo>
                <a:lnTo>
                  <a:pt x="358901" y="736092"/>
                </a:lnTo>
                <a:lnTo>
                  <a:pt x="405383" y="710184"/>
                </a:lnTo>
                <a:lnTo>
                  <a:pt x="427958" y="685800"/>
                </a:lnTo>
                <a:lnTo>
                  <a:pt x="354329" y="685800"/>
                </a:lnTo>
                <a:lnTo>
                  <a:pt x="321563" y="681990"/>
                </a:lnTo>
                <a:lnTo>
                  <a:pt x="259079" y="661416"/>
                </a:lnTo>
                <a:lnTo>
                  <a:pt x="203453" y="629412"/>
                </a:lnTo>
                <a:lnTo>
                  <a:pt x="154685" y="588264"/>
                </a:lnTo>
                <a:lnTo>
                  <a:pt x="112775" y="529590"/>
                </a:lnTo>
                <a:lnTo>
                  <a:pt x="97535" y="493776"/>
                </a:lnTo>
                <a:lnTo>
                  <a:pt x="83819" y="454914"/>
                </a:lnTo>
                <a:lnTo>
                  <a:pt x="74675" y="413004"/>
                </a:lnTo>
                <a:lnTo>
                  <a:pt x="70865" y="371856"/>
                </a:lnTo>
                <a:lnTo>
                  <a:pt x="68579" y="332232"/>
                </a:lnTo>
                <a:lnTo>
                  <a:pt x="70865" y="293370"/>
                </a:lnTo>
                <a:lnTo>
                  <a:pt x="73151" y="255270"/>
                </a:lnTo>
                <a:lnTo>
                  <a:pt x="90677" y="176784"/>
                </a:lnTo>
                <a:lnTo>
                  <a:pt x="119633" y="118110"/>
                </a:lnTo>
                <a:lnTo>
                  <a:pt x="156971" y="79248"/>
                </a:lnTo>
                <a:lnTo>
                  <a:pt x="205739" y="54864"/>
                </a:lnTo>
                <a:lnTo>
                  <a:pt x="259079" y="44958"/>
                </a:lnTo>
                <a:lnTo>
                  <a:pt x="509551" y="44958"/>
                </a:lnTo>
                <a:lnTo>
                  <a:pt x="492251" y="37338"/>
                </a:lnTo>
                <a:lnTo>
                  <a:pt x="427481" y="16764"/>
                </a:lnTo>
                <a:lnTo>
                  <a:pt x="365759" y="3810"/>
                </a:lnTo>
                <a:lnTo>
                  <a:pt x="303275" y="0"/>
                </a:lnTo>
                <a:close/>
              </a:path>
              <a:path w="1541145" h="746125">
                <a:moveTo>
                  <a:pt x="385571" y="457962"/>
                </a:moveTo>
                <a:lnTo>
                  <a:pt x="380999" y="461772"/>
                </a:lnTo>
                <a:lnTo>
                  <a:pt x="374141" y="467868"/>
                </a:lnTo>
                <a:lnTo>
                  <a:pt x="368045" y="475488"/>
                </a:lnTo>
                <a:lnTo>
                  <a:pt x="368045" y="480822"/>
                </a:lnTo>
                <a:lnTo>
                  <a:pt x="403097" y="533400"/>
                </a:lnTo>
                <a:lnTo>
                  <a:pt x="422909" y="569214"/>
                </a:lnTo>
                <a:lnTo>
                  <a:pt x="436625" y="605028"/>
                </a:lnTo>
                <a:lnTo>
                  <a:pt x="441197" y="638556"/>
                </a:lnTo>
                <a:lnTo>
                  <a:pt x="432053" y="665226"/>
                </a:lnTo>
                <a:lnTo>
                  <a:pt x="403097" y="681990"/>
                </a:lnTo>
                <a:lnTo>
                  <a:pt x="354329" y="685800"/>
                </a:lnTo>
                <a:lnTo>
                  <a:pt x="427958" y="685800"/>
                </a:lnTo>
                <a:lnTo>
                  <a:pt x="447293" y="659130"/>
                </a:lnTo>
                <a:lnTo>
                  <a:pt x="461009" y="630936"/>
                </a:lnTo>
                <a:lnTo>
                  <a:pt x="465581" y="601218"/>
                </a:lnTo>
                <a:lnTo>
                  <a:pt x="461009" y="573024"/>
                </a:lnTo>
                <a:lnTo>
                  <a:pt x="451865" y="542544"/>
                </a:lnTo>
                <a:lnTo>
                  <a:pt x="434339" y="514350"/>
                </a:lnTo>
                <a:lnTo>
                  <a:pt x="412241" y="486156"/>
                </a:lnTo>
                <a:lnTo>
                  <a:pt x="385571" y="457962"/>
                </a:lnTo>
                <a:close/>
              </a:path>
              <a:path w="1541145" h="746125">
                <a:moveTo>
                  <a:pt x="509551" y="44958"/>
                </a:moveTo>
                <a:lnTo>
                  <a:pt x="259079" y="44958"/>
                </a:lnTo>
                <a:lnTo>
                  <a:pt x="319277" y="48768"/>
                </a:lnTo>
                <a:lnTo>
                  <a:pt x="383285" y="64008"/>
                </a:lnTo>
                <a:lnTo>
                  <a:pt x="449579" y="86106"/>
                </a:lnTo>
                <a:lnTo>
                  <a:pt x="521207" y="118110"/>
                </a:lnTo>
                <a:lnTo>
                  <a:pt x="589787" y="153924"/>
                </a:lnTo>
                <a:lnTo>
                  <a:pt x="658367" y="193548"/>
                </a:lnTo>
                <a:lnTo>
                  <a:pt x="724661" y="233172"/>
                </a:lnTo>
                <a:lnTo>
                  <a:pt x="789431" y="274320"/>
                </a:lnTo>
                <a:lnTo>
                  <a:pt x="846581" y="311658"/>
                </a:lnTo>
                <a:lnTo>
                  <a:pt x="897635" y="347472"/>
                </a:lnTo>
                <a:lnTo>
                  <a:pt x="942593" y="375666"/>
                </a:lnTo>
                <a:lnTo>
                  <a:pt x="970787" y="394716"/>
                </a:lnTo>
                <a:lnTo>
                  <a:pt x="1004315" y="413004"/>
                </a:lnTo>
                <a:lnTo>
                  <a:pt x="1040129" y="435864"/>
                </a:lnTo>
                <a:lnTo>
                  <a:pt x="1119377" y="477012"/>
                </a:lnTo>
                <a:lnTo>
                  <a:pt x="1162049" y="496062"/>
                </a:lnTo>
                <a:lnTo>
                  <a:pt x="1203959" y="512826"/>
                </a:lnTo>
                <a:lnTo>
                  <a:pt x="1245869" y="528066"/>
                </a:lnTo>
                <a:lnTo>
                  <a:pt x="1288541" y="538734"/>
                </a:lnTo>
                <a:lnTo>
                  <a:pt x="1328165" y="544830"/>
                </a:lnTo>
                <a:lnTo>
                  <a:pt x="1367789" y="544830"/>
                </a:lnTo>
                <a:lnTo>
                  <a:pt x="1405889" y="541020"/>
                </a:lnTo>
                <a:lnTo>
                  <a:pt x="1440941" y="529590"/>
                </a:lnTo>
                <a:lnTo>
                  <a:pt x="1465935" y="514350"/>
                </a:lnTo>
                <a:lnTo>
                  <a:pt x="1339595" y="514350"/>
                </a:lnTo>
                <a:lnTo>
                  <a:pt x="1301495" y="510540"/>
                </a:lnTo>
                <a:lnTo>
                  <a:pt x="1228343" y="492252"/>
                </a:lnTo>
                <a:lnTo>
                  <a:pt x="1162049" y="464058"/>
                </a:lnTo>
                <a:lnTo>
                  <a:pt x="1094993" y="426720"/>
                </a:lnTo>
                <a:lnTo>
                  <a:pt x="1021841" y="375666"/>
                </a:lnTo>
                <a:lnTo>
                  <a:pt x="973073" y="342138"/>
                </a:lnTo>
                <a:lnTo>
                  <a:pt x="922019" y="302514"/>
                </a:lnTo>
                <a:lnTo>
                  <a:pt x="867155" y="261366"/>
                </a:lnTo>
                <a:lnTo>
                  <a:pt x="806957" y="219456"/>
                </a:lnTo>
                <a:lnTo>
                  <a:pt x="746759" y="176784"/>
                </a:lnTo>
                <a:lnTo>
                  <a:pt x="685037" y="137160"/>
                </a:lnTo>
                <a:lnTo>
                  <a:pt x="620267" y="99822"/>
                </a:lnTo>
                <a:lnTo>
                  <a:pt x="556259" y="65532"/>
                </a:lnTo>
                <a:lnTo>
                  <a:pt x="509551" y="44958"/>
                </a:lnTo>
                <a:close/>
              </a:path>
              <a:path w="1541145" h="746125">
                <a:moveTo>
                  <a:pt x="1325879" y="26670"/>
                </a:moveTo>
                <a:lnTo>
                  <a:pt x="1321307" y="28194"/>
                </a:lnTo>
                <a:lnTo>
                  <a:pt x="1319021" y="33528"/>
                </a:lnTo>
                <a:lnTo>
                  <a:pt x="1314449" y="39624"/>
                </a:lnTo>
                <a:lnTo>
                  <a:pt x="1312925" y="41148"/>
                </a:lnTo>
                <a:lnTo>
                  <a:pt x="1350263" y="56388"/>
                </a:lnTo>
                <a:lnTo>
                  <a:pt x="1386077" y="84582"/>
                </a:lnTo>
                <a:lnTo>
                  <a:pt x="1416557" y="118110"/>
                </a:lnTo>
                <a:lnTo>
                  <a:pt x="1445513" y="157734"/>
                </a:lnTo>
                <a:lnTo>
                  <a:pt x="1469897" y="198882"/>
                </a:lnTo>
                <a:lnTo>
                  <a:pt x="1489709" y="242316"/>
                </a:lnTo>
                <a:lnTo>
                  <a:pt x="1503425" y="281940"/>
                </a:lnTo>
                <a:lnTo>
                  <a:pt x="1520951" y="360426"/>
                </a:lnTo>
                <a:lnTo>
                  <a:pt x="1518665" y="400050"/>
                </a:lnTo>
                <a:lnTo>
                  <a:pt x="1489709" y="464058"/>
                </a:lnTo>
                <a:lnTo>
                  <a:pt x="1430273" y="505206"/>
                </a:lnTo>
                <a:lnTo>
                  <a:pt x="1389887" y="514350"/>
                </a:lnTo>
                <a:lnTo>
                  <a:pt x="1465935" y="514350"/>
                </a:lnTo>
                <a:lnTo>
                  <a:pt x="1472183" y="510540"/>
                </a:lnTo>
                <a:lnTo>
                  <a:pt x="1501139" y="482346"/>
                </a:lnTo>
                <a:lnTo>
                  <a:pt x="1525523" y="447294"/>
                </a:lnTo>
                <a:lnTo>
                  <a:pt x="1540763" y="396240"/>
                </a:lnTo>
                <a:lnTo>
                  <a:pt x="1540763" y="336042"/>
                </a:lnTo>
                <a:lnTo>
                  <a:pt x="1530095" y="272034"/>
                </a:lnTo>
                <a:lnTo>
                  <a:pt x="1505711" y="204978"/>
                </a:lnTo>
                <a:lnTo>
                  <a:pt x="1472183" y="142494"/>
                </a:lnTo>
                <a:lnTo>
                  <a:pt x="1430273" y="89916"/>
                </a:lnTo>
                <a:lnTo>
                  <a:pt x="1381505" y="48768"/>
                </a:lnTo>
                <a:lnTo>
                  <a:pt x="1325879" y="26670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00755" y="4104132"/>
            <a:ext cx="1251585" cy="1593850"/>
          </a:xfrm>
          <a:custGeom>
            <a:avLst/>
            <a:gdLst/>
            <a:ahLst/>
            <a:cxnLst/>
            <a:rect l="l" t="t" r="r" b="b"/>
            <a:pathLst>
              <a:path w="1251585" h="1593850">
                <a:moveTo>
                  <a:pt x="1251203" y="0"/>
                </a:moveTo>
                <a:lnTo>
                  <a:pt x="1222247" y="34290"/>
                </a:lnTo>
                <a:lnTo>
                  <a:pt x="1213103" y="118872"/>
                </a:lnTo>
                <a:lnTo>
                  <a:pt x="1195577" y="199644"/>
                </a:lnTo>
                <a:lnTo>
                  <a:pt x="1173479" y="276606"/>
                </a:lnTo>
                <a:lnTo>
                  <a:pt x="1144523" y="353568"/>
                </a:lnTo>
                <a:lnTo>
                  <a:pt x="1110995" y="426720"/>
                </a:lnTo>
                <a:lnTo>
                  <a:pt x="1069085" y="496062"/>
                </a:lnTo>
                <a:lnTo>
                  <a:pt x="1018031" y="563880"/>
                </a:lnTo>
                <a:lnTo>
                  <a:pt x="962405" y="629412"/>
                </a:lnTo>
                <a:lnTo>
                  <a:pt x="931163" y="661416"/>
                </a:lnTo>
                <a:lnTo>
                  <a:pt x="900683" y="691134"/>
                </a:lnTo>
                <a:lnTo>
                  <a:pt x="867155" y="721614"/>
                </a:lnTo>
                <a:lnTo>
                  <a:pt x="833627" y="747522"/>
                </a:lnTo>
                <a:lnTo>
                  <a:pt x="800861" y="774192"/>
                </a:lnTo>
                <a:lnTo>
                  <a:pt x="765047" y="798576"/>
                </a:lnTo>
                <a:lnTo>
                  <a:pt x="729995" y="822960"/>
                </a:lnTo>
                <a:lnTo>
                  <a:pt x="691895" y="845819"/>
                </a:lnTo>
                <a:lnTo>
                  <a:pt x="654557" y="866394"/>
                </a:lnTo>
                <a:lnTo>
                  <a:pt x="616457" y="886968"/>
                </a:lnTo>
                <a:lnTo>
                  <a:pt x="576833" y="905256"/>
                </a:lnTo>
                <a:lnTo>
                  <a:pt x="496823" y="943356"/>
                </a:lnTo>
                <a:lnTo>
                  <a:pt x="272795" y="1031747"/>
                </a:lnTo>
                <a:lnTo>
                  <a:pt x="224027" y="1053846"/>
                </a:lnTo>
                <a:lnTo>
                  <a:pt x="179831" y="1078230"/>
                </a:lnTo>
                <a:lnTo>
                  <a:pt x="137921" y="1104900"/>
                </a:lnTo>
                <a:lnTo>
                  <a:pt x="99821" y="1136904"/>
                </a:lnTo>
                <a:lnTo>
                  <a:pt x="64007" y="1174242"/>
                </a:lnTo>
                <a:lnTo>
                  <a:pt x="35813" y="1215390"/>
                </a:lnTo>
                <a:lnTo>
                  <a:pt x="13715" y="1262634"/>
                </a:lnTo>
                <a:lnTo>
                  <a:pt x="2285" y="1309116"/>
                </a:lnTo>
                <a:lnTo>
                  <a:pt x="0" y="1356360"/>
                </a:lnTo>
                <a:lnTo>
                  <a:pt x="4571" y="1403604"/>
                </a:lnTo>
                <a:lnTo>
                  <a:pt x="17525" y="1452372"/>
                </a:lnTo>
                <a:lnTo>
                  <a:pt x="35813" y="1498854"/>
                </a:lnTo>
                <a:lnTo>
                  <a:pt x="55625" y="1546098"/>
                </a:lnTo>
                <a:lnTo>
                  <a:pt x="80009" y="1593342"/>
                </a:lnTo>
                <a:lnTo>
                  <a:pt x="90677" y="1593342"/>
                </a:lnTo>
                <a:lnTo>
                  <a:pt x="121919" y="1555242"/>
                </a:lnTo>
                <a:lnTo>
                  <a:pt x="112775" y="1488186"/>
                </a:lnTo>
                <a:lnTo>
                  <a:pt x="97535" y="1433322"/>
                </a:lnTo>
                <a:lnTo>
                  <a:pt x="82295" y="1379220"/>
                </a:lnTo>
                <a:lnTo>
                  <a:pt x="73151" y="1324356"/>
                </a:lnTo>
                <a:lnTo>
                  <a:pt x="73151" y="1274064"/>
                </a:lnTo>
                <a:lnTo>
                  <a:pt x="86867" y="1224534"/>
                </a:lnTo>
                <a:lnTo>
                  <a:pt x="115061" y="1183386"/>
                </a:lnTo>
                <a:lnTo>
                  <a:pt x="166115" y="1147572"/>
                </a:lnTo>
                <a:lnTo>
                  <a:pt x="199643" y="1130808"/>
                </a:lnTo>
                <a:lnTo>
                  <a:pt x="235457" y="1116330"/>
                </a:lnTo>
                <a:lnTo>
                  <a:pt x="306323" y="1085850"/>
                </a:lnTo>
                <a:lnTo>
                  <a:pt x="377189" y="1059942"/>
                </a:lnTo>
                <a:lnTo>
                  <a:pt x="414527" y="1044702"/>
                </a:lnTo>
                <a:lnTo>
                  <a:pt x="450341" y="1031747"/>
                </a:lnTo>
                <a:lnTo>
                  <a:pt x="479297" y="1020318"/>
                </a:lnTo>
                <a:lnTo>
                  <a:pt x="508253" y="1007363"/>
                </a:lnTo>
                <a:lnTo>
                  <a:pt x="534923" y="993647"/>
                </a:lnTo>
                <a:lnTo>
                  <a:pt x="563117" y="980694"/>
                </a:lnTo>
                <a:lnTo>
                  <a:pt x="616457" y="954786"/>
                </a:lnTo>
                <a:lnTo>
                  <a:pt x="645413" y="939546"/>
                </a:lnTo>
                <a:lnTo>
                  <a:pt x="669797" y="924306"/>
                </a:lnTo>
                <a:lnTo>
                  <a:pt x="696467" y="909066"/>
                </a:lnTo>
                <a:lnTo>
                  <a:pt x="720851" y="892302"/>
                </a:lnTo>
                <a:lnTo>
                  <a:pt x="747521" y="875538"/>
                </a:lnTo>
                <a:lnTo>
                  <a:pt x="771905" y="858774"/>
                </a:lnTo>
                <a:lnTo>
                  <a:pt x="794003" y="839724"/>
                </a:lnTo>
                <a:lnTo>
                  <a:pt x="818387" y="821436"/>
                </a:lnTo>
                <a:lnTo>
                  <a:pt x="840485" y="802386"/>
                </a:lnTo>
                <a:lnTo>
                  <a:pt x="905255" y="740664"/>
                </a:lnTo>
                <a:lnTo>
                  <a:pt x="944879" y="698754"/>
                </a:lnTo>
                <a:lnTo>
                  <a:pt x="982217" y="656082"/>
                </a:lnTo>
                <a:lnTo>
                  <a:pt x="1018031" y="610362"/>
                </a:lnTo>
                <a:lnTo>
                  <a:pt x="1051559" y="565404"/>
                </a:lnTo>
                <a:lnTo>
                  <a:pt x="1082039" y="520445"/>
                </a:lnTo>
                <a:lnTo>
                  <a:pt x="1110995" y="473964"/>
                </a:lnTo>
                <a:lnTo>
                  <a:pt x="1137665" y="424434"/>
                </a:lnTo>
                <a:lnTo>
                  <a:pt x="1162049" y="375666"/>
                </a:lnTo>
                <a:lnTo>
                  <a:pt x="1181861" y="326898"/>
                </a:lnTo>
                <a:lnTo>
                  <a:pt x="1202435" y="274320"/>
                </a:lnTo>
                <a:lnTo>
                  <a:pt x="1217675" y="221742"/>
                </a:lnTo>
                <a:lnTo>
                  <a:pt x="1230629" y="169164"/>
                </a:lnTo>
                <a:lnTo>
                  <a:pt x="1239773" y="112776"/>
                </a:lnTo>
                <a:lnTo>
                  <a:pt x="1246631" y="58674"/>
                </a:lnTo>
                <a:lnTo>
                  <a:pt x="1251203" y="0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58845" y="4985003"/>
            <a:ext cx="3388995" cy="1031875"/>
          </a:xfrm>
          <a:custGeom>
            <a:avLst/>
            <a:gdLst/>
            <a:ahLst/>
            <a:cxnLst/>
            <a:rect l="l" t="t" r="r" b="b"/>
            <a:pathLst>
              <a:path w="3388995" h="1031875">
                <a:moveTo>
                  <a:pt x="59436" y="535685"/>
                </a:moveTo>
                <a:lnTo>
                  <a:pt x="12954" y="548639"/>
                </a:lnTo>
                <a:lnTo>
                  <a:pt x="0" y="575309"/>
                </a:lnTo>
                <a:lnTo>
                  <a:pt x="8382" y="593597"/>
                </a:lnTo>
                <a:lnTo>
                  <a:pt x="48768" y="633221"/>
                </a:lnTo>
                <a:lnTo>
                  <a:pt x="99822" y="670559"/>
                </a:lnTo>
                <a:lnTo>
                  <a:pt x="121920" y="684275"/>
                </a:lnTo>
                <a:lnTo>
                  <a:pt x="134874" y="693419"/>
                </a:lnTo>
                <a:lnTo>
                  <a:pt x="192786" y="730757"/>
                </a:lnTo>
                <a:lnTo>
                  <a:pt x="248412" y="768857"/>
                </a:lnTo>
                <a:lnTo>
                  <a:pt x="307848" y="802385"/>
                </a:lnTo>
                <a:lnTo>
                  <a:pt x="365760" y="835913"/>
                </a:lnTo>
                <a:lnTo>
                  <a:pt x="425958" y="867917"/>
                </a:lnTo>
                <a:lnTo>
                  <a:pt x="487680" y="898397"/>
                </a:lnTo>
                <a:lnTo>
                  <a:pt x="550164" y="924305"/>
                </a:lnTo>
                <a:lnTo>
                  <a:pt x="611886" y="950975"/>
                </a:lnTo>
                <a:lnTo>
                  <a:pt x="675894" y="971549"/>
                </a:lnTo>
                <a:lnTo>
                  <a:pt x="804672" y="1007363"/>
                </a:lnTo>
                <a:lnTo>
                  <a:pt x="938022" y="1027937"/>
                </a:lnTo>
                <a:lnTo>
                  <a:pt x="1006602" y="1031747"/>
                </a:lnTo>
                <a:lnTo>
                  <a:pt x="1075182" y="1031747"/>
                </a:lnTo>
                <a:lnTo>
                  <a:pt x="1146810" y="1027937"/>
                </a:lnTo>
                <a:lnTo>
                  <a:pt x="1296924" y="1007363"/>
                </a:lnTo>
                <a:lnTo>
                  <a:pt x="1370076" y="992123"/>
                </a:lnTo>
                <a:lnTo>
                  <a:pt x="1429207" y="976883"/>
                </a:lnTo>
                <a:lnTo>
                  <a:pt x="1008888" y="976883"/>
                </a:lnTo>
                <a:lnTo>
                  <a:pt x="935736" y="973073"/>
                </a:lnTo>
                <a:lnTo>
                  <a:pt x="862584" y="967739"/>
                </a:lnTo>
                <a:lnTo>
                  <a:pt x="789432" y="956309"/>
                </a:lnTo>
                <a:lnTo>
                  <a:pt x="716280" y="941069"/>
                </a:lnTo>
                <a:lnTo>
                  <a:pt x="643128" y="922781"/>
                </a:lnTo>
                <a:lnTo>
                  <a:pt x="572262" y="898397"/>
                </a:lnTo>
                <a:lnTo>
                  <a:pt x="501396" y="871727"/>
                </a:lnTo>
                <a:lnTo>
                  <a:pt x="429768" y="839723"/>
                </a:lnTo>
                <a:lnTo>
                  <a:pt x="326136" y="783335"/>
                </a:lnTo>
                <a:lnTo>
                  <a:pt x="292608" y="762761"/>
                </a:lnTo>
                <a:lnTo>
                  <a:pt x="256794" y="742187"/>
                </a:lnTo>
                <a:lnTo>
                  <a:pt x="221742" y="721613"/>
                </a:lnTo>
                <a:lnTo>
                  <a:pt x="188214" y="701039"/>
                </a:lnTo>
                <a:lnTo>
                  <a:pt x="88392" y="633221"/>
                </a:lnTo>
                <a:lnTo>
                  <a:pt x="80010" y="625601"/>
                </a:lnTo>
                <a:lnTo>
                  <a:pt x="68580" y="620267"/>
                </a:lnTo>
                <a:lnTo>
                  <a:pt x="57150" y="610361"/>
                </a:lnTo>
                <a:lnTo>
                  <a:pt x="46482" y="603503"/>
                </a:lnTo>
                <a:lnTo>
                  <a:pt x="35052" y="593597"/>
                </a:lnTo>
                <a:lnTo>
                  <a:pt x="26670" y="584453"/>
                </a:lnTo>
                <a:lnTo>
                  <a:pt x="17525" y="575309"/>
                </a:lnTo>
                <a:lnTo>
                  <a:pt x="12954" y="563879"/>
                </a:lnTo>
                <a:lnTo>
                  <a:pt x="15240" y="556259"/>
                </a:lnTo>
                <a:lnTo>
                  <a:pt x="24384" y="552449"/>
                </a:lnTo>
                <a:lnTo>
                  <a:pt x="39624" y="550925"/>
                </a:lnTo>
                <a:lnTo>
                  <a:pt x="130302" y="550925"/>
                </a:lnTo>
                <a:lnTo>
                  <a:pt x="130302" y="548639"/>
                </a:lnTo>
                <a:lnTo>
                  <a:pt x="77724" y="537209"/>
                </a:lnTo>
                <a:lnTo>
                  <a:pt x="59436" y="535685"/>
                </a:lnTo>
                <a:close/>
              </a:path>
              <a:path w="3388995" h="1031875">
                <a:moveTo>
                  <a:pt x="3015996" y="88391"/>
                </a:moveTo>
                <a:lnTo>
                  <a:pt x="2918460" y="88391"/>
                </a:lnTo>
                <a:lnTo>
                  <a:pt x="2887218" y="92201"/>
                </a:lnTo>
                <a:lnTo>
                  <a:pt x="2854452" y="94487"/>
                </a:lnTo>
                <a:lnTo>
                  <a:pt x="2823210" y="99821"/>
                </a:lnTo>
                <a:lnTo>
                  <a:pt x="2789682" y="105155"/>
                </a:lnTo>
                <a:lnTo>
                  <a:pt x="2760726" y="111251"/>
                </a:lnTo>
                <a:lnTo>
                  <a:pt x="2734056" y="118871"/>
                </a:lnTo>
                <a:lnTo>
                  <a:pt x="2705862" y="126491"/>
                </a:lnTo>
                <a:lnTo>
                  <a:pt x="2679192" y="133349"/>
                </a:lnTo>
                <a:lnTo>
                  <a:pt x="2652522" y="143255"/>
                </a:lnTo>
                <a:lnTo>
                  <a:pt x="2625852" y="150875"/>
                </a:lnTo>
                <a:lnTo>
                  <a:pt x="2601468" y="161543"/>
                </a:lnTo>
                <a:lnTo>
                  <a:pt x="2574798" y="171449"/>
                </a:lnTo>
                <a:lnTo>
                  <a:pt x="2550414" y="182117"/>
                </a:lnTo>
                <a:lnTo>
                  <a:pt x="2526030" y="195833"/>
                </a:lnTo>
                <a:lnTo>
                  <a:pt x="2501646" y="208787"/>
                </a:lnTo>
                <a:lnTo>
                  <a:pt x="2479548" y="221741"/>
                </a:lnTo>
                <a:lnTo>
                  <a:pt x="2457450" y="236981"/>
                </a:lnTo>
                <a:lnTo>
                  <a:pt x="2435352" y="253745"/>
                </a:lnTo>
                <a:lnTo>
                  <a:pt x="2412492" y="270509"/>
                </a:lnTo>
                <a:lnTo>
                  <a:pt x="2390394" y="288035"/>
                </a:lnTo>
                <a:lnTo>
                  <a:pt x="2366010" y="308609"/>
                </a:lnTo>
                <a:lnTo>
                  <a:pt x="2343912" y="330707"/>
                </a:lnTo>
                <a:lnTo>
                  <a:pt x="2319528" y="353567"/>
                </a:lnTo>
                <a:lnTo>
                  <a:pt x="2297430" y="375665"/>
                </a:lnTo>
                <a:lnTo>
                  <a:pt x="2275332" y="398525"/>
                </a:lnTo>
                <a:lnTo>
                  <a:pt x="2253234" y="422909"/>
                </a:lnTo>
                <a:lnTo>
                  <a:pt x="2231136" y="445769"/>
                </a:lnTo>
                <a:lnTo>
                  <a:pt x="2209038" y="467867"/>
                </a:lnTo>
                <a:lnTo>
                  <a:pt x="2186940" y="490727"/>
                </a:lnTo>
                <a:lnTo>
                  <a:pt x="2164080" y="515111"/>
                </a:lnTo>
                <a:lnTo>
                  <a:pt x="2141982" y="537209"/>
                </a:lnTo>
                <a:lnTo>
                  <a:pt x="2095500" y="580643"/>
                </a:lnTo>
                <a:lnTo>
                  <a:pt x="2046732" y="621791"/>
                </a:lnTo>
                <a:lnTo>
                  <a:pt x="1991106" y="661415"/>
                </a:lnTo>
                <a:lnTo>
                  <a:pt x="1962912" y="681989"/>
                </a:lnTo>
                <a:lnTo>
                  <a:pt x="1905000" y="719327"/>
                </a:lnTo>
                <a:lnTo>
                  <a:pt x="1844802" y="755141"/>
                </a:lnTo>
                <a:lnTo>
                  <a:pt x="1814322" y="771905"/>
                </a:lnTo>
                <a:lnTo>
                  <a:pt x="1783080" y="789431"/>
                </a:lnTo>
                <a:lnTo>
                  <a:pt x="1751838" y="803909"/>
                </a:lnTo>
                <a:lnTo>
                  <a:pt x="1720596" y="819149"/>
                </a:lnTo>
                <a:lnTo>
                  <a:pt x="1687830" y="834389"/>
                </a:lnTo>
                <a:lnTo>
                  <a:pt x="1656588" y="847343"/>
                </a:lnTo>
                <a:lnTo>
                  <a:pt x="1623060" y="862583"/>
                </a:lnTo>
                <a:lnTo>
                  <a:pt x="1590294" y="874013"/>
                </a:lnTo>
                <a:lnTo>
                  <a:pt x="1523238" y="898397"/>
                </a:lnTo>
                <a:lnTo>
                  <a:pt x="1450086" y="918971"/>
                </a:lnTo>
                <a:lnTo>
                  <a:pt x="1376934" y="937259"/>
                </a:lnTo>
                <a:lnTo>
                  <a:pt x="1303782" y="952499"/>
                </a:lnTo>
                <a:lnTo>
                  <a:pt x="1230630" y="963929"/>
                </a:lnTo>
                <a:lnTo>
                  <a:pt x="1157478" y="971549"/>
                </a:lnTo>
                <a:lnTo>
                  <a:pt x="1084326" y="976883"/>
                </a:lnTo>
                <a:lnTo>
                  <a:pt x="1429207" y="976883"/>
                </a:lnTo>
                <a:lnTo>
                  <a:pt x="1517142" y="952499"/>
                </a:lnTo>
                <a:lnTo>
                  <a:pt x="1590294" y="928115"/>
                </a:lnTo>
                <a:lnTo>
                  <a:pt x="1658874" y="901445"/>
                </a:lnTo>
                <a:lnTo>
                  <a:pt x="1727454" y="871727"/>
                </a:lnTo>
                <a:lnTo>
                  <a:pt x="1796034" y="839723"/>
                </a:lnTo>
                <a:lnTo>
                  <a:pt x="1860804" y="803909"/>
                </a:lnTo>
                <a:lnTo>
                  <a:pt x="1924812" y="765047"/>
                </a:lnTo>
                <a:lnTo>
                  <a:pt x="1987296" y="725423"/>
                </a:lnTo>
                <a:lnTo>
                  <a:pt x="2044446" y="680465"/>
                </a:lnTo>
                <a:lnTo>
                  <a:pt x="2100072" y="635507"/>
                </a:lnTo>
                <a:lnTo>
                  <a:pt x="2153412" y="585977"/>
                </a:lnTo>
                <a:lnTo>
                  <a:pt x="2204466" y="535685"/>
                </a:lnTo>
                <a:lnTo>
                  <a:pt x="2235708" y="503681"/>
                </a:lnTo>
                <a:lnTo>
                  <a:pt x="2266188" y="471677"/>
                </a:lnTo>
                <a:lnTo>
                  <a:pt x="2295144" y="439673"/>
                </a:lnTo>
                <a:lnTo>
                  <a:pt x="2328672" y="409955"/>
                </a:lnTo>
                <a:lnTo>
                  <a:pt x="2359914" y="381761"/>
                </a:lnTo>
                <a:lnTo>
                  <a:pt x="2392680" y="353567"/>
                </a:lnTo>
                <a:lnTo>
                  <a:pt x="2426208" y="326897"/>
                </a:lnTo>
                <a:lnTo>
                  <a:pt x="2459736" y="300989"/>
                </a:lnTo>
                <a:lnTo>
                  <a:pt x="2532888" y="256031"/>
                </a:lnTo>
                <a:lnTo>
                  <a:pt x="2612136" y="217931"/>
                </a:lnTo>
                <a:lnTo>
                  <a:pt x="2652522" y="201167"/>
                </a:lnTo>
                <a:lnTo>
                  <a:pt x="2696718" y="185927"/>
                </a:lnTo>
                <a:lnTo>
                  <a:pt x="2743200" y="172973"/>
                </a:lnTo>
                <a:lnTo>
                  <a:pt x="2830068" y="156209"/>
                </a:lnTo>
                <a:lnTo>
                  <a:pt x="2947416" y="144779"/>
                </a:lnTo>
                <a:lnTo>
                  <a:pt x="2987040" y="143255"/>
                </a:lnTo>
                <a:lnTo>
                  <a:pt x="3067050" y="135635"/>
                </a:lnTo>
                <a:lnTo>
                  <a:pt x="3106674" y="129539"/>
                </a:lnTo>
                <a:lnTo>
                  <a:pt x="3147060" y="122681"/>
                </a:lnTo>
                <a:lnTo>
                  <a:pt x="3217926" y="99821"/>
                </a:lnTo>
                <a:lnTo>
                  <a:pt x="3238042" y="90677"/>
                </a:lnTo>
                <a:lnTo>
                  <a:pt x="3049524" y="90677"/>
                </a:lnTo>
                <a:lnTo>
                  <a:pt x="3015996" y="88391"/>
                </a:lnTo>
                <a:close/>
              </a:path>
              <a:path w="3388995" h="1031875">
                <a:moveTo>
                  <a:pt x="130302" y="550925"/>
                </a:moveTo>
                <a:lnTo>
                  <a:pt x="59436" y="550925"/>
                </a:lnTo>
                <a:lnTo>
                  <a:pt x="80010" y="552449"/>
                </a:lnTo>
                <a:lnTo>
                  <a:pt x="99822" y="554735"/>
                </a:lnTo>
                <a:lnTo>
                  <a:pt x="115062" y="557783"/>
                </a:lnTo>
                <a:lnTo>
                  <a:pt x="126492" y="557783"/>
                </a:lnTo>
                <a:lnTo>
                  <a:pt x="128778" y="554735"/>
                </a:lnTo>
                <a:lnTo>
                  <a:pt x="130302" y="550925"/>
                </a:lnTo>
                <a:close/>
              </a:path>
              <a:path w="3388995" h="1031875">
                <a:moveTo>
                  <a:pt x="3388614" y="0"/>
                </a:moveTo>
                <a:lnTo>
                  <a:pt x="3348990" y="24383"/>
                </a:lnTo>
                <a:lnTo>
                  <a:pt x="3310890" y="43433"/>
                </a:lnTo>
                <a:lnTo>
                  <a:pt x="3271266" y="60197"/>
                </a:lnTo>
                <a:lnTo>
                  <a:pt x="3230880" y="73913"/>
                </a:lnTo>
                <a:lnTo>
                  <a:pt x="3188970" y="83057"/>
                </a:lnTo>
                <a:lnTo>
                  <a:pt x="3144774" y="88391"/>
                </a:lnTo>
                <a:lnTo>
                  <a:pt x="3098292" y="90677"/>
                </a:lnTo>
                <a:lnTo>
                  <a:pt x="3238042" y="90677"/>
                </a:lnTo>
                <a:lnTo>
                  <a:pt x="3281934" y="70103"/>
                </a:lnTo>
                <a:lnTo>
                  <a:pt x="3315462" y="51053"/>
                </a:lnTo>
                <a:lnTo>
                  <a:pt x="3379470" y="11429"/>
                </a:lnTo>
                <a:lnTo>
                  <a:pt x="3386328" y="2285"/>
                </a:lnTo>
                <a:lnTo>
                  <a:pt x="3388614" y="0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64229" y="5105400"/>
            <a:ext cx="1697355" cy="460375"/>
          </a:xfrm>
          <a:custGeom>
            <a:avLst/>
            <a:gdLst/>
            <a:ahLst/>
            <a:cxnLst/>
            <a:rect l="l" t="t" r="r" b="b"/>
            <a:pathLst>
              <a:path w="1697354" h="460375">
                <a:moveTo>
                  <a:pt x="2286" y="328422"/>
                </a:moveTo>
                <a:lnTo>
                  <a:pt x="0" y="330708"/>
                </a:lnTo>
                <a:lnTo>
                  <a:pt x="0" y="332232"/>
                </a:lnTo>
                <a:lnTo>
                  <a:pt x="60198" y="362712"/>
                </a:lnTo>
                <a:lnTo>
                  <a:pt x="124206" y="388620"/>
                </a:lnTo>
                <a:lnTo>
                  <a:pt x="191262" y="411480"/>
                </a:lnTo>
                <a:lnTo>
                  <a:pt x="259842" y="430530"/>
                </a:lnTo>
                <a:lnTo>
                  <a:pt x="330708" y="445008"/>
                </a:lnTo>
                <a:lnTo>
                  <a:pt x="401574" y="454914"/>
                </a:lnTo>
                <a:lnTo>
                  <a:pt x="474726" y="460248"/>
                </a:lnTo>
                <a:lnTo>
                  <a:pt x="547878" y="460248"/>
                </a:lnTo>
                <a:lnTo>
                  <a:pt x="618744" y="458724"/>
                </a:lnTo>
                <a:lnTo>
                  <a:pt x="690372" y="448818"/>
                </a:lnTo>
                <a:lnTo>
                  <a:pt x="718610" y="443484"/>
                </a:lnTo>
                <a:lnTo>
                  <a:pt x="457200" y="443484"/>
                </a:lnTo>
                <a:lnTo>
                  <a:pt x="364236" y="435864"/>
                </a:lnTo>
                <a:lnTo>
                  <a:pt x="317754" y="430530"/>
                </a:lnTo>
                <a:lnTo>
                  <a:pt x="270510" y="422910"/>
                </a:lnTo>
                <a:lnTo>
                  <a:pt x="179832" y="402336"/>
                </a:lnTo>
                <a:lnTo>
                  <a:pt x="135636" y="387096"/>
                </a:lnTo>
                <a:lnTo>
                  <a:pt x="91440" y="370332"/>
                </a:lnTo>
                <a:lnTo>
                  <a:pt x="47244" y="351282"/>
                </a:lnTo>
                <a:lnTo>
                  <a:pt x="2286" y="328422"/>
                </a:lnTo>
                <a:close/>
              </a:path>
              <a:path w="1697354" h="460375">
                <a:moveTo>
                  <a:pt x="1550670" y="0"/>
                </a:moveTo>
                <a:lnTo>
                  <a:pt x="1479804" y="6096"/>
                </a:lnTo>
                <a:lnTo>
                  <a:pt x="1412748" y="26670"/>
                </a:lnTo>
                <a:lnTo>
                  <a:pt x="1337310" y="61722"/>
                </a:lnTo>
                <a:lnTo>
                  <a:pt x="1297686" y="86868"/>
                </a:lnTo>
                <a:lnTo>
                  <a:pt x="1260348" y="115062"/>
                </a:lnTo>
                <a:lnTo>
                  <a:pt x="1222248" y="142494"/>
                </a:lnTo>
                <a:lnTo>
                  <a:pt x="1187196" y="172974"/>
                </a:lnTo>
                <a:lnTo>
                  <a:pt x="1151382" y="202692"/>
                </a:lnTo>
                <a:lnTo>
                  <a:pt x="1115568" y="234696"/>
                </a:lnTo>
                <a:lnTo>
                  <a:pt x="1080516" y="265176"/>
                </a:lnTo>
                <a:lnTo>
                  <a:pt x="1044702" y="293370"/>
                </a:lnTo>
                <a:lnTo>
                  <a:pt x="1007364" y="321564"/>
                </a:lnTo>
                <a:lnTo>
                  <a:pt x="969264" y="347472"/>
                </a:lnTo>
                <a:lnTo>
                  <a:pt x="929640" y="371856"/>
                </a:lnTo>
                <a:lnTo>
                  <a:pt x="885444" y="392430"/>
                </a:lnTo>
                <a:lnTo>
                  <a:pt x="840486" y="409194"/>
                </a:lnTo>
                <a:lnTo>
                  <a:pt x="791718" y="422910"/>
                </a:lnTo>
                <a:lnTo>
                  <a:pt x="739140" y="430530"/>
                </a:lnTo>
                <a:lnTo>
                  <a:pt x="691896" y="434340"/>
                </a:lnTo>
                <a:lnTo>
                  <a:pt x="643128" y="437388"/>
                </a:lnTo>
                <a:lnTo>
                  <a:pt x="596646" y="441198"/>
                </a:lnTo>
                <a:lnTo>
                  <a:pt x="550164" y="443484"/>
                </a:lnTo>
                <a:lnTo>
                  <a:pt x="718610" y="443484"/>
                </a:lnTo>
                <a:lnTo>
                  <a:pt x="758952" y="435864"/>
                </a:lnTo>
                <a:lnTo>
                  <a:pt x="827532" y="419100"/>
                </a:lnTo>
                <a:lnTo>
                  <a:pt x="891540" y="396240"/>
                </a:lnTo>
                <a:lnTo>
                  <a:pt x="951738" y="368046"/>
                </a:lnTo>
                <a:lnTo>
                  <a:pt x="1009650" y="334518"/>
                </a:lnTo>
                <a:lnTo>
                  <a:pt x="1062990" y="297180"/>
                </a:lnTo>
                <a:lnTo>
                  <a:pt x="1109472" y="255270"/>
                </a:lnTo>
                <a:lnTo>
                  <a:pt x="1133856" y="233172"/>
                </a:lnTo>
                <a:lnTo>
                  <a:pt x="1160526" y="210312"/>
                </a:lnTo>
                <a:lnTo>
                  <a:pt x="1187196" y="185928"/>
                </a:lnTo>
                <a:lnTo>
                  <a:pt x="1213104" y="163830"/>
                </a:lnTo>
                <a:lnTo>
                  <a:pt x="1271016" y="116586"/>
                </a:lnTo>
                <a:lnTo>
                  <a:pt x="1328928" y="75438"/>
                </a:lnTo>
                <a:lnTo>
                  <a:pt x="1388364" y="41148"/>
                </a:lnTo>
                <a:lnTo>
                  <a:pt x="1450848" y="19050"/>
                </a:lnTo>
                <a:lnTo>
                  <a:pt x="1510284" y="9144"/>
                </a:lnTo>
                <a:lnTo>
                  <a:pt x="1604645" y="9144"/>
                </a:lnTo>
                <a:lnTo>
                  <a:pt x="1584198" y="3810"/>
                </a:lnTo>
                <a:lnTo>
                  <a:pt x="1550670" y="0"/>
                </a:lnTo>
                <a:close/>
              </a:path>
              <a:path w="1697354" h="460375">
                <a:moveTo>
                  <a:pt x="1495044" y="201168"/>
                </a:moveTo>
                <a:lnTo>
                  <a:pt x="1492758" y="204978"/>
                </a:lnTo>
                <a:lnTo>
                  <a:pt x="1485900" y="208788"/>
                </a:lnTo>
                <a:lnTo>
                  <a:pt x="1479804" y="214122"/>
                </a:lnTo>
                <a:lnTo>
                  <a:pt x="1477518" y="220218"/>
                </a:lnTo>
                <a:lnTo>
                  <a:pt x="1490472" y="238506"/>
                </a:lnTo>
                <a:lnTo>
                  <a:pt x="1510284" y="244602"/>
                </a:lnTo>
                <a:lnTo>
                  <a:pt x="1536954" y="238506"/>
                </a:lnTo>
                <a:lnTo>
                  <a:pt x="1568196" y="225552"/>
                </a:lnTo>
                <a:lnTo>
                  <a:pt x="1574444" y="221742"/>
                </a:lnTo>
                <a:lnTo>
                  <a:pt x="1519428" y="221742"/>
                </a:lnTo>
                <a:lnTo>
                  <a:pt x="1506474" y="216408"/>
                </a:lnTo>
                <a:lnTo>
                  <a:pt x="1495044" y="201168"/>
                </a:lnTo>
                <a:close/>
              </a:path>
              <a:path w="1697354" h="460375">
                <a:moveTo>
                  <a:pt x="1604645" y="9144"/>
                </a:moveTo>
                <a:lnTo>
                  <a:pt x="1510284" y="9144"/>
                </a:lnTo>
                <a:lnTo>
                  <a:pt x="1543812" y="12954"/>
                </a:lnTo>
                <a:lnTo>
                  <a:pt x="1584198" y="22860"/>
                </a:lnTo>
                <a:lnTo>
                  <a:pt x="1621536" y="39624"/>
                </a:lnTo>
                <a:lnTo>
                  <a:pt x="1652778" y="60198"/>
                </a:lnTo>
                <a:lnTo>
                  <a:pt x="1674876" y="84582"/>
                </a:lnTo>
                <a:lnTo>
                  <a:pt x="1679448" y="115062"/>
                </a:lnTo>
                <a:lnTo>
                  <a:pt x="1665732" y="146304"/>
                </a:lnTo>
                <a:lnTo>
                  <a:pt x="1623822" y="180594"/>
                </a:lnTo>
                <a:lnTo>
                  <a:pt x="1610106" y="188214"/>
                </a:lnTo>
                <a:lnTo>
                  <a:pt x="1594866" y="198882"/>
                </a:lnTo>
                <a:lnTo>
                  <a:pt x="1575054" y="208788"/>
                </a:lnTo>
                <a:lnTo>
                  <a:pt x="1555242" y="216408"/>
                </a:lnTo>
                <a:lnTo>
                  <a:pt x="1536954" y="221742"/>
                </a:lnTo>
                <a:lnTo>
                  <a:pt x="1574444" y="221742"/>
                </a:lnTo>
                <a:lnTo>
                  <a:pt x="1628394" y="188214"/>
                </a:lnTo>
                <a:lnTo>
                  <a:pt x="1668018" y="152400"/>
                </a:lnTo>
                <a:lnTo>
                  <a:pt x="1694688" y="105156"/>
                </a:lnTo>
                <a:lnTo>
                  <a:pt x="1696974" y="88392"/>
                </a:lnTo>
                <a:lnTo>
                  <a:pt x="1696974" y="71628"/>
                </a:lnTo>
                <a:lnTo>
                  <a:pt x="1690116" y="56388"/>
                </a:lnTo>
                <a:lnTo>
                  <a:pt x="1674876" y="41148"/>
                </a:lnTo>
                <a:lnTo>
                  <a:pt x="1655064" y="28194"/>
                </a:lnTo>
                <a:lnTo>
                  <a:pt x="1619250" y="12954"/>
                </a:lnTo>
                <a:lnTo>
                  <a:pt x="1604645" y="9144"/>
                </a:lnTo>
                <a:close/>
              </a:path>
            </a:pathLst>
          </a:custGeom>
          <a:solidFill>
            <a:srgbClr val="784D2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41064" y="4709159"/>
            <a:ext cx="2406650" cy="1203960"/>
          </a:xfrm>
          <a:custGeom>
            <a:avLst/>
            <a:gdLst/>
            <a:ahLst/>
            <a:cxnLst/>
            <a:rect l="l" t="t" r="r" b="b"/>
            <a:pathLst>
              <a:path w="2406650" h="1203960">
                <a:moveTo>
                  <a:pt x="2286" y="1203873"/>
                </a:moveTo>
                <a:lnTo>
                  <a:pt x="0" y="1203960"/>
                </a:lnTo>
                <a:lnTo>
                  <a:pt x="2286" y="1203960"/>
                </a:lnTo>
                <a:close/>
              </a:path>
              <a:path w="2406650" h="1203960">
                <a:moveTo>
                  <a:pt x="2406396" y="0"/>
                </a:moveTo>
                <a:lnTo>
                  <a:pt x="2372868" y="0"/>
                </a:lnTo>
                <a:lnTo>
                  <a:pt x="2337816" y="2286"/>
                </a:lnTo>
                <a:lnTo>
                  <a:pt x="2302002" y="3810"/>
                </a:lnTo>
                <a:lnTo>
                  <a:pt x="2231136" y="15240"/>
                </a:lnTo>
                <a:lnTo>
                  <a:pt x="2124456" y="41148"/>
                </a:lnTo>
                <a:lnTo>
                  <a:pt x="2053590" y="64008"/>
                </a:lnTo>
                <a:lnTo>
                  <a:pt x="1987296" y="92202"/>
                </a:lnTo>
                <a:lnTo>
                  <a:pt x="1953768" y="105156"/>
                </a:lnTo>
                <a:lnTo>
                  <a:pt x="1923288" y="120396"/>
                </a:lnTo>
                <a:lnTo>
                  <a:pt x="1894332" y="135636"/>
                </a:lnTo>
                <a:lnTo>
                  <a:pt x="1834134" y="170688"/>
                </a:lnTo>
                <a:lnTo>
                  <a:pt x="1805178" y="189738"/>
                </a:lnTo>
                <a:lnTo>
                  <a:pt x="1774698" y="206502"/>
                </a:lnTo>
                <a:lnTo>
                  <a:pt x="1716786" y="244602"/>
                </a:lnTo>
                <a:lnTo>
                  <a:pt x="1687830" y="262890"/>
                </a:lnTo>
                <a:lnTo>
                  <a:pt x="1658874" y="281940"/>
                </a:lnTo>
                <a:lnTo>
                  <a:pt x="1629918" y="302514"/>
                </a:lnTo>
                <a:lnTo>
                  <a:pt x="1601724" y="321564"/>
                </a:lnTo>
                <a:lnTo>
                  <a:pt x="1572768" y="342138"/>
                </a:lnTo>
                <a:lnTo>
                  <a:pt x="1546098" y="360426"/>
                </a:lnTo>
                <a:lnTo>
                  <a:pt x="1517142" y="381000"/>
                </a:lnTo>
                <a:lnTo>
                  <a:pt x="1488186" y="402336"/>
                </a:lnTo>
                <a:lnTo>
                  <a:pt x="1461516" y="422910"/>
                </a:lnTo>
                <a:lnTo>
                  <a:pt x="1432560" y="443484"/>
                </a:lnTo>
                <a:lnTo>
                  <a:pt x="1405890" y="465582"/>
                </a:lnTo>
                <a:lnTo>
                  <a:pt x="1363980" y="499872"/>
                </a:lnTo>
                <a:lnTo>
                  <a:pt x="1324356" y="533400"/>
                </a:lnTo>
                <a:lnTo>
                  <a:pt x="1281684" y="565404"/>
                </a:lnTo>
                <a:lnTo>
                  <a:pt x="1242060" y="598932"/>
                </a:lnTo>
                <a:lnTo>
                  <a:pt x="1200150" y="633222"/>
                </a:lnTo>
                <a:lnTo>
                  <a:pt x="1157478" y="665226"/>
                </a:lnTo>
                <a:lnTo>
                  <a:pt x="1115568" y="698754"/>
                </a:lnTo>
                <a:lnTo>
                  <a:pt x="1073658" y="730758"/>
                </a:lnTo>
                <a:lnTo>
                  <a:pt x="1029462" y="762762"/>
                </a:lnTo>
                <a:lnTo>
                  <a:pt x="986790" y="792480"/>
                </a:lnTo>
                <a:lnTo>
                  <a:pt x="942594" y="824484"/>
                </a:lnTo>
                <a:lnTo>
                  <a:pt x="898398" y="854964"/>
                </a:lnTo>
                <a:lnTo>
                  <a:pt x="854202" y="884682"/>
                </a:lnTo>
                <a:lnTo>
                  <a:pt x="713994" y="969264"/>
                </a:lnTo>
                <a:lnTo>
                  <a:pt x="674370" y="991362"/>
                </a:lnTo>
                <a:lnTo>
                  <a:pt x="632460" y="1016508"/>
                </a:lnTo>
                <a:lnTo>
                  <a:pt x="589788" y="1038606"/>
                </a:lnTo>
                <a:lnTo>
                  <a:pt x="547878" y="1061466"/>
                </a:lnTo>
                <a:lnTo>
                  <a:pt x="505968" y="1082040"/>
                </a:lnTo>
                <a:lnTo>
                  <a:pt x="461772" y="1102614"/>
                </a:lnTo>
                <a:lnTo>
                  <a:pt x="416814" y="1121664"/>
                </a:lnTo>
                <a:lnTo>
                  <a:pt x="372618" y="1138428"/>
                </a:lnTo>
                <a:lnTo>
                  <a:pt x="328422" y="1151382"/>
                </a:lnTo>
                <a:lnTo>
                  <a:pt x="306324" y="1159002"/>
                </a:lnTo>
                <a:lnTo>
                  <a:pt x="284226" y="1164336"/>
                </a:lnTo>
                <a:lnTo>
                  <a:pt x="259842" y="1168146"/>
                </a:lnTo>
                <a:lnTo>
                  <a:pt x="237744" y="1174242"/>
                </a:lnTo>
                <a:lnTo>
                  <a:pt x="214884" y="1177290"/>
                </a:lnTo>
                <a:lnTo>
                  <a:pt x="190500" y="1181100"/>
                </a:lnTo>
                <a:lnTo>
                  <a:pt x="168402" y="1183386"/>
                </a:lnTo>
                <a:lnTo>
                  <a:pt x="144018" y="1187196"/>
                </a:lnTo>
                <a:lnTo>
                  <a:pt x="121920" y="1188720"/>
                </a:lnTo>
                <a:lnTo>
                  <a:pt x="97536" y="1192530"/>
                </a:lnTo>
                <a:lnTo>
                  <a:pt x="75438" y="1194816"/>
                </a:lnTo>
                <a:lnTo>
                  <a:pt x="51054" y="1196340"/>
                </a:lnTo>
                <a:lnTo>
                  <a:pt x="28956" y="1200150"/>
                </a:lnTo>
                <a:lnTo>
                  <a:pt x="4572" y="1202436"/>
                </a:lnTo>
                <a:lnTo>
                  <a:pt x="2286" y="1202436"/>
                </a:lnTo>
                <a:lnTo>
                  <a:pt x="2286" y="1203873"/>
                </a:lnTo>
                <a:lnTo>
                  <a:pt x="40386" y="1202436"/>
                </a:lnTo>
                <a:lnTo>
                  <a:pt x="82296" y="1198626"/>
                </a:lnTo>
                <a:lnTo>
                  <a:pt x="121920" y="1196340"/>
                </a:lnTo>
                <a:lnTo>
                  <a:pt x="164592" y="1192530"/>
                </a:lnTo>
                <a:lnTo>
                  <a:pt x="204216" y="1187196"/>
                </a:lnTo>
                <a:lnTo>
                  <a:pt x="243840" y="1181100"/>
                </a:lnTo>
                <a:lnTo>
                  <a:pt x="284226" y="1171956"/>
                </a:lnTo>
                <a:lnTo>
                  <a:pt x="321564" y="1160526"/>
                </a:lnTo>
                <a:lnTo>
                  <a:pt x="361950" y="1146048"/>
                </a:lnTo>
                <a:lnTo>
                  <a:pt x="399288" y="1130808"/>
                </a:lnTo>
                <a:lnTo>
                  <a:pt x="438912" y="1115568"/>
                </a:lnTo>
                <a:lnTo>
                  <a:pt x="514350" y="1082040"/>
                </a:lnTo>
                <a:lnTo>
                  <a:pt x="550164" y="1062990"/>
                </a:lnTo>
                <a:lnTo>
                  <a:pt x="587502" y="1044702"/>
                </a:lnTo>
                <a:lnTo>
                  <a:pt x="623316" y="1025652"/>
                </a:lnTo>
                <a:lnTo>
                  <a:pt x="656844" y="1006602"/>
                </a:lnTo>
                <a:lnTo>
                  <a:pt x="689610" y="988314"/>
                </a:lnTo>
                <a:lnTo>
                  <a:pt x="720852" y="969264"/>
                </a:lnTo>
                <a:lnTo>
                  <a:pt x="754380" y="950214"/>
                </a:lnTo>
                <a:lnTo>
                  <a:pt x="787146" y="929640"/>
                </a:lnTo>
                <a:lnTo>
                  <a:pt x="818388" y="909066"/>
                </a:lnTo>
                <a:lnTo>
                  <a:pt x="849630" y="890016"/>
                </a:lnTo>
                <a:lnTo>
                  <a:pt x="880872" y="869442"/>
                </a:lnTo>
                <a:lnTo>
                  <a:pt x="913638" y="848868"/>
                </a:lnTo>
                <a:lnTo>
                  <a:pt x="944880" y="826770"/>
                </a:lnTo>
                <a:lnTo>
                  <a:pt x="976122" y="805434"/>
                </a:lnTo>
                <a:lnTo>
                  <a:pt x="1005078" y="784860"/>
                </a:lnTo>
                <a:lnTo>
                  <a:pt x="1066800" y="739902"/>
                </a:lnTo>
                <a:lnTo>
                  <a:pt x="1126998" y="697230"/>
                </a:lnTo>
                <a:lnTo>
                  <a:pt x="1197864" y="642366"/>
                </a:lnTo>
                <a:lnTo>
                  <a:pt x="1408176" y="475488"/>
                </a:lnTo>
                <a:lnTo>
                  <a:pt x="1479042" y="420624"/>
                </a:lnTo>
                <a:lnTo>
                  <a:pt x="1550670" y="366522"/>
                </a:lnTo>
                <a:lnTo>
                  <a:pt x="1623822" y="313944"/>
                </a:lnTo>
                <a:lnTo>
                  <a:pt x="1696974" y="262890"/>
                </a:lnTo>
                <a:lnTo>
                  <a:pt x="1774698" y="216408"/>
                </a:lnTo>
                <a:lnTo>
                  <a:pt x="1851660" y="172974"/>
                </a:lnTo>
                <a:lnTo>
                  <a:pt x="1933956" y="133350"/>
                </a:lnTo>
                <a:lnTo>
                  <a:pt x="2016252" y="97536"/>
                </a:lnTo>
                <a:lnTo>
                  <a:pt x="2102358" y="69342"/>
                </a:lnTo>
                <a:lnTo>
                  <a:pt x="2191512" y="44958"/>
                </a:lnTo>
                <a:lnTo>
                  <a:pt x="2284476" y="28194"/>
                </a:lnTo>
                <a:lnTo>
                  <a:pt x="2382012" y="19050"/>
                </a:lnTo>
                <a:lnTo>
                  <a:pt x="2388870" y="15240"/>
                </a:lnTo>
                <a:lnTo>
                  <a:pt x="2397252" y="9144"/>
                </a:lnTo>
                <a:lnTo>
                  <a:pt x="2401824" y="3810"/>
                </a:lnTo>
                <a:lnTo>
                  <a:pt x="2406396" y="0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69735" y="4664202"/>
            <a:ext cx="117475" cy="391160"/>
          </a:xfrm>
          <a:custGeom>
            <a:avLst/>
            <a:gdLst/>
            <a:ahLst/>
            <a:cxnLst/>
            <a:rect l="l" t="t" r="r" b="b"/>
            <a:pathLst>
              <a:path w="117475" h="391160">
                <a:moveTo>
                  <a:pt x="35813" y="243840"/>
                </a:moveTo>
                <a:lnTo>
                  <a:pt x="31241" y="247650"/>
                </a:lnTo>
                <a:lnTo>
                  <a:pt x="28955" y="249936"/>
                </a:lnTo>
                <a:lnTo>
                  <a:pt x="26669" y="251460"/>
                </a:lnTo>
                <a:lnTo>
                  <a:pt x="13715" y="270510"/>
                </a:lnTo>
                <a:lnTo>
                  <a:pt x="4571" y="294894"/>
                </a:lnTo>
                <a:lnTo>
                  <a:pt x="0" y="323088"/>
                </a:lnTo>
                <a:lnTo>
                  <a:pt x="2285" y="351282"/>
                </a:lnTo>
                <a:lnTo>
                  <a:pt x="9143" y="373380"/>
                </a:lnTo>
                <a:lnTo>
                  <a:pt x="22097" y="388620"/>
                </a:lnTo>
                <a:lnTo>
                  <a:pt x="42671" y="390906"/>
                </a:lnTo>
                <a:lnTo>
                  <a:pt x="70865" y="377190"/>
                </a:lnTo>
                <a:lnTo>
                  <a:pt x="80009" y="368046"/>
                </a:lnTo>
                <a:lnTo>
                  <a:pt x="55625" y="368046"/>
                </a:lnTo>
                <a:lnTo>
                  <a:pt x="40385" y="355092"/>
                </a:lnTo>
                <a:lnTo>
                  <a:pt x="26669" y="328422"/>
                </a:lnTo>
                <a:lnTo>
                  <a:pt x="22097" y="307848"/>
                </a:lnTo>
                <a:lnTo>
                  <a:pt x="22097" y="274320"/>
                </a:lnTo>
                <a:lnTo>
                  <a:pt x="24383" y="264414"/>
                </a:lnTo>
                <a:lnTo>
                  <a:pt x="33527" y="249936"/>
                </a:lnTo>
                <a:lnTo>
                  <a:pt x="46481" y="249936"/>
                </a:lnTo>
                <a:lnTo>
                  <a:pt x="35813" y="243840"/>
                </a:lnTo>
                <a:close/>
              </a:path>
              <a:path w="117475" h="391160">
                <a:moveTo>
                  <a:pt x="51053" y="0"/>
                </a:moveTo>
                <a:lnTo>
                  <a:pt x="44195" y="1524"/>
                </a:lnTo>
                <a:lnTo>
                  <a:pt x="31241" y="11430"/>
                </a:lnTo>
                <a:lnTo>
                  <a:pt x="18287" y="20574"/>
                </a:lnTo>
                <a:lnTo>
                  <a:pt x="13715" y="28194"/>
                </a:lnTo>
                <a:lnTo>
                  <a:pt x="22097" y="50292"/>
                </a:lnTo>
                <a:lnTo>
                  <a:pt x="31241" y="71628"/>
                </a:lnTo>
                <a:lnTo>
                  <a:pt x="40385" y="93726"/>
                </a:lnTo>
                <a:lnTo>
                  <a:pt x="60197" y="137160"/>
                </a:lnTo>
                <a:lnTo>
                  <a:pt x="82295" y="204978"/>
                </a:lnTo>
                <a:lnTo>
                  <a:pt x="86867" y="240030"/>
                </a:lnTo>
                <a:lnTo>
                  <a:pt x="84581" y="278130"/>
                </a:lnTo>
                <a:lnTo>
                  <a:pt x="77723" y="316992"/>
                </a:lnTo>
                <a:lnTo>
                  <a:pt x="68579" y="351282"/>
                </a:lnTo>
                <a:lnTo>
                  <a:pt x="55625" y="368046"/>
                </a:lnTo>
                <a:lnTo>
                  <a:pt x="80009" y="368046"/>
                </a:lnTo>
                <a:lnTo>
                  <a:pt x="102107" y="332232"/>
                </a:lnTo>
                <a:lnTo>
                  <a:pt x="113537" y="275844"/>
                </a:lnTo>
                <a:lnTo>
                  <a:pt x="117347" y="240030"/>
                </a:lnTo>
                <a:lnTo>
                  <a:pt x="117283" y="204978"/>
                </a:lnTo>
                <a:lnTo>
                  <a:pt x="108965" y="134874"/>
                </a:lnTo>
                <a:lnTo>
                  <a:pt x="86867" y="65532"/>
                </a:lnTo>
                <a:lnTo>
                  <a:pt x="70865" y="32004"/>
                </a:lnTo>
                <a:lnTo>
                  <a:pt x="51053" y="0"/>
                </a:lnTo>
                <a:close/>
              </a:path>
              <a:path w="117475" h="391160">
                <a:moveTo>
                  <a:pt x="46481" y="249936"/>
                </a:moveTo>
                <a:lnTo>
                  <a:pt x="33527" y="249936"/>
                </a:lnTo>
                <a:lnTo>
                  <a:pt x="44195" y="251460"/>
                </a:lnTo>
                <a:lnTo>
                  <a:pt x="51053" y="261366"/>
                </a:lnTo>
                <a:lnTo>
                  <a:pt x="53339" y="272034"/>
                </a:lnTo>
                <a:lnTo>
                  <a:pt x="53339" y="270510"/>
                </a:lnTo>
                <a:lnTo>
                  <a:pt x="55625" y="270510"/>
                </a:lnTo>
                <a:lnTo>
                  <a:pt x="57911" y="261366"/>
                </a:lnTo>
                <a:lnTo>
                  <a:pt x="53339" y="253746"/>
                </a:lnTo>
                <a:lnTo>
                  <a:pt x="46481" y="249936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22854" y="5394959"/>
            <a:ext cx="1921510" cy="417195"/>
          </a:xfrm>
          <a:custGeom>
            <a:avLst/>
            <a:gdLst/>
            <a:ahLst/>
            <a:cxnLst/>
            <a:rect l="l" t="t" r="r" b="b"/>
            <a:pathLst>
              <a:path w="1921510" h="417195">
                <a:moveTo>
                  <a:pt x="6857" y="16763"/>
                </a:moveTo>
                <a:lnTo>
                  <a:pt x="6857" y="18287"/>
                </a:lnTo>
                <a:lnTo>
                  <a:pt x="2286" y="20573"/>
                </a:lnTo>
                <a:lnTo>
                  <a:pt x="0" y="22097"/>
                </a:lnTo>
                <a:lnTo>
                  <a:pt x="0" y="24383"/>
                </a:lnTo>
                <a:lnTo>
                  <a:pt x="40386" y="74675"/>
                </a:lnTo>
                <a:lnTo>
                  <a:pt x="84581" y="123443"/>
                </a:lnTo>
                <a:lnTo>
                  <a:pt x="133350" y="166877"/>
                </a:lnTo>
                <a:lnTo>
                  <a:pt x="186689" y="206501"/>
                </a:lnTo>
                <a:lnTo>
                  <a:pt x="241554" y="242315"/>
                </a:lnTo>
                <a:lnTo>
                  <a:pt x="301752" y="275843"/>
                </a:lnTo>
                <a:lnTo>
                  <a:pt x="363474" y="304037"/>
                </a:lnTo>
                <a:lnTo>
                  <a:pt x="425957" y="330707"/>
                </a:lnTo>
                <a:lnTo>
                  <a:pt x="492252" y="352805"/>
                </a:lnTo>
                <a:lnTo>
                  <a:pt x="559307" y="371855"/>
                </a:lnTo>
                <a:lnTo>
                  <a:pt x="625602" y="386333"/>
                </a:lnTo>
                <a:lnTo>
                  <a:pt x="694182" y="400049"/>
                </a:lnTo>
                <a:lnTo>
                  <a:pt x="762762" y="409193"/>
                </a:lnTo>
                <a:lnTo>
                  <a:pt x="829818" y="414527"/>
                </a:lnTo>
                <a:lnTo>
                  <a:pt x="896112" y="416813"/>
                </a:lnTo>
                <a:lnTo>
                  <a:pt x="960119" y="416813"/>
                </a:lnTo>
                <a:lnTo>
                  <a:pt x="1031747" y="413003"/>
                </a:lnTo>
                <a:lnTo>
                  <a:pt x="1088898" y="405383"/>
                </a:lnTo>
                <a:lnTo>
                  <a:pt x="998219" y="405383"/>
                </a:lnTo>
                <a:lnTo>
                  <a:pt x="925068" y="403859"/>
                </a:lnTo>
                <a:lnTo>
                  <a:pt x="860297" y="397763"/>
                </a:lnTo>
                <a:lnTo>
                  <a:pt x="794004" y="390143"/>
                </a:lnTo>
                <a:lnTo>
                  <a:pt x="729996" y="380999"/>
                </a:lnTo>
                <a:lnTo>
                  <a:pt x="665226" y="369569"/>
                </a:lnTo>
                <a:lnTo>
                  <a:pt x="603504" y="356615"/>
                </a:lnTo>
                <a:lnTo>
                  <a:pt x="538734" y="341375"/>
                </a:lnTo>
                <a:lnTo>
                  <a:pt x="479297" y="323087"/>
                </a:lnTo>
                <a:lnTo>
                  <a:pt x="419100" y="302513"/>
                </a:lnTo>
                <a:lnTo>
                  <a:pt x="359663" y="278129"/>
                </a:lnTo>
                <a:lnTo>
                  <a:pt x="304038" y="251459"/>
                </a:lnTo>
                <a:lnTo>
                  <a:pt x="248412" y="221741"/>
                </a:lnTo>
                <a:lnTo>
                  <a:pt x="195071" y="187451"/>
                </a:lnTo>
                <a:lnTo>
                  <a:pt x="144018" y="151637"/>
                </a:lnTo>
                <a:lnTo>
                  <a:pt x="95250" y="110489"/>
                </a:lnTo>
                <a:lnTo>
                  <a:pt x="48768" y="65531"/>
                </a:lnTo>
                <a:lnTo>
                  <a:pt x="6857" y="16763"/>
                </a:lnTo>
                <a:close/>
              </a:path>
              <a:path w="1921510" h="417195">
                <a:moveTo>
                  <a:pt x="1921002" y="0"/>
                </a:moveTo>
                <a:lnTo>
                  <a:pt x="1863089" y="32003"/>
                </a:lnTo>
                <a:lnTo>
                  <a:pt x="1802892" y="64007"/>
                </a:lnTo>
                <a:lnTo>
                  <a:pt x="1572768" y="206501"/>
                </a:lnTo>
                <a:lnTo>
                  <a:pt x="1514856" y="240029"/>
                </a:lnTo>
                <a:lnTo>
                  <a:pt x="1395222" y="304037"/>
                </a:lnTo>
                <a:lnTo>
                  <a:pt x="1332738" y="330707"/>
                </a:lnTo>
                <a:lnTo>
                  <a:pt x="1268730" y="355091"/>
                </a:lnTo>
                <a:lnTo>
                  <a:pt x="1204722" y="375665"/>
                </a:lnTo>
                <a:lnTo>
                  <a:pt x="1137666" y="390143"/>
                </a:lnTo>
                <a:lnTo>
                  <a:pt x="1069086" y="401573"/>
                </a:lnTo>
                <a:lnTo>
                  <a:pt x="998219" y="405383"/>
                </a:lnTo>
                <a:lnTo>
                  <a:pt x="1088898" y="405383"/>
                </a:lnTo>
                <a:lnTo>
                  <a:pt x="1166622" y="388619"/>
                </a:lnTo>
                <a:lnTo>
                  <a:pt x="1229106" y="371855"/>
                </a:lnTo>
                <a:lnTo>
                  <a:pt x="1290828" y="351281"/>
                </a:lnTo>
                <a:lnTo>
                  <a:pt x="1351026" y="326897"/>
                </a:lnTo>
                <a:lnTo>
                  <a:pt x="1408176" y="300227"/>
                </a:lnTo>
                <a:lnTo>
                  <a:pt x="1466088" y="270509"/>
                </a:lnTo>
                <a:lnTo>
                  <a:pt x="1521714" y="240029"/>
                </a:lnTo>
                <a:lnTo>
                  <a:pt x="1578864" y="208025"/>
                </a:lnTo>
                <a:lnTo>
                  <a:pt x="1632204" y="174497"/>
                </a:lnTo>
                <a:lnTo>
                  <a:pt x="1687830" y="142493"/>
                </a:lnTo>
                <a:lnTo>
                  <a:pt x="1743456" y="108965"/>
                </a:lnTo>
                <a:lnTo>
                  <a:pt x="1856232" y="42671"/>
                </a:lnTo>
                <a:lnTo>
                  <a:pt x="1914144" y="11429"/>
                </a:lnTo>
                <a:lnTo>
                  <a:pt x="1916430" y="9143"/>
                </a:lnTo>
                <a:lnTo>
                  <a:pt x="1916430" y="5333"/>
                </a:lnTo>
                <a:lnTo>
                  <a:pt x="1918716" y="1523"/>
                </a:lnTo>
                <a:lnTo>
                  <a:pt x="1921002" y="0"/>
                </a:lnTo>
                <a:close/>
              </a:path>
            </a:pathLst>
          </a:custGeom>
          <a:solidFill>
            <a:srgbClr val="62351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 descr="Running/walking shoes"/>
          <p:cNvSpPr/>
          <p:nvPr/>
        </p:nvSpPr>
        <p:spPr>
          <a:xfrm>
            <a:off x="2025142" y="3008883"/>
            <a:ext cx="3953764" cy="2630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16251" y="2830829"/>
            <a:ext cx="0" cy="3205480"/>
          </a:xfrm>
          <a:custGeom>
            <a:avLst/>
            <a:gdLst/>
            <a:ahLst/>
            <a:cxnLst/>
            <a:rect l="l" t="t" r="r" b="b"/>
            <a:pathLst>
              <a:path h="3205479">
                <a:moveTo>
                  <a:pt x="0" y="0"/>
                </a:moveTo>
                <a:lnTo>
                  <a:pt x="0" y="3205479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11679" y="2826385"/>
            <a:ext cx="4389120" cy="0"/>
          </a:xfrm>
          <a:custGeom>
            <a:avLst/>
            <a:gdLst/>
            <a:ahLst/>
            <a:cxnLst/>
            <a:rect l="l" t="t" r="r" b="b"/>
            <a:pathLst>
              <a:path w="4389120">
                <a:moveTo>
                  <a:pt x="0" y="0"/>
                </a:moveTo>
                <a:lnTo>
                  <a:pt x="4389120" y="0"/>
                </a:lnTo>
              </a:path>
            </a:pathLst>
          </a:custGeom>
          <a:ln w="1016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95846" y="2830829"/>
            <a:ext cx="0" cy="3206115"/>
          </a:xfrm>
          <a:custGeom>
            <a:avLst/>
            <a:gdLst/>
            <a:ahLst/>
            <a:cxnLst/>
            <a:rect l="l" t="t" r="r" b="b"/>
            <a:pathLst>
              <a:path h="3206115">
                <a:moveTo>
                  <a:pt x="0" y="0"/>
                </a:moveTo>
                <a:lnTo>
                  <a:pt x="0" y="3205733"/>
                </a:lnTo>
              </a:path>
            </a:pathLst>
          </a:custGeom>
          <a:ln w="11175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 descr="walking "/>
          <p:cNvSpPr/>
          <p:nvPr/>
        </p:nvSpPr>
        <p:spPr>
          <a:xfrm>
            <a:off x="617727" y="153670"/>
            <a:ext cx="1262379" cy="1095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 descr="running"/>
          <p:cNvSpPr/>
          <p:nvPr/>
        </p:nvSpPr>
        <p:spPr>
          <a:xfrm>
            <a:off x="6136894" y="2051050"/>
            <a:ext cx="1184655" cy="10055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42" name="Group 41" descr="16th Annual WACIPI 9K and 1, 2, or 3 mile fun walk run "/>
          <p:cNvGrpSpPr/>
          <p:nvPr/>
        </p:nvGrpSpPr>
        <p:grpSpPr>
          <a:xfrm>
            <a:off x="1938921" y="630555"/>
            <a:ext cx="4836402" cy="1741169"/>
            <a:chOff x="1938921" y="630555"/>
            <a:chExt cx="4836402" cy="1741169"/>
          </a:xfrm>
        </p:grpSpPr>
        <p:sp>
          <p:nvSpPr>
            <p:cNvPr id="25" name="object 25"/>
            <p:cNvSpPr/>
            <p:nvPr/>
          </p:nvSpPr>
          <p:spPr>
            <a:xfrm>
              <a:off x="2089023" y="630555"/>
              <a:ext cx="767333" cy="4567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15030" y="648843"/>
              <a:ext cx="3444239" cy="4389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938921" y="1291208"/>
              <a:ext cx="1588520" cy="44119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759327" y="1311021"/>
              <a:ext cx="281277" cy="49606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51757" y="1314772"/>
              <a:ext cx="320901" cy="49231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79255" y="1290447"/>
              <a:ext cx="658351" cy="43963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303901" y="1314099"/>
              <a:ext cx="219441" cy="41602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722239" y="1295780"/>
              <a:ext cx="1053084" cy="43203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61107" y="1936623"/>
              <a:ext cx="924306" cy="43454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47896" y="1932813"/>
              <a:ext cx="2317241" cy="43891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6" name="object 36" descr="Flandreau Santee Sioux Logo"/>
          <p:cNvSpPr/>
          <p:nvPr/>
        </p:nvSpPr>
        <p:spPr>
          <a:xfrm>
            <a:off x="464819" y="8084819"/>
            <a:ext cx="1472539" cy="14798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7" descr="Flandreau Santee Sioux Logo"/>
          <p:cNvSpPr/>
          <p:nvPr/>
        </p:nvSpPr>
        <p:spPr>
          <a:xfrm>
            <a:off x="6062471" y="8238743"/>
            <a:ext cx="1248155" cy="120700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TextBox 41"/>
          <p:cNvSpPr txBox="1"/>
          <p:nvPr/>
        </p:nvSpPr>
        <p:spPr>
          <a:xfrm>
            <a:off x="4216201" y="247586"/>
            <a:ext cx="3094425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bg1"/>
                </a:solidFill>
              </a:rPr>
              <a:t>Fun Walk Run</a:t>
            </a:r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Flandreau Santee Sioux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0"/>
          </p:nvPr>
        </p:nvSpPr>
        <p:spPr>
          <a:xfrm>
            <a:off x="526542" y="2270760"/>
            <a:ext cx="1489793" cy="4850430"/>
          </a:xfrm>
        </p:spPr>
        <p:txBody>
          <a:bodyPr/>
          <a:lstStyle/>
          <a:p>
            <a:pPr marL="12700" marR="6350" lvl="0" indent="38100" algn="l" defTabSz="914400" rtl="0" eaLnBrk="1" fontAlgn="auto" latinLnBrk="0" hangingPunct="1">
              <a:lnSpc>
                <a:spcPct val="12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spc="-10" dirty="0">
                <a:solidFill>
                  <a:prstClr val="black"/>
                </a:solidFill>
                <a:latin typeface="Candara"/>
                <a:cs typeface="Candara"/>
              </a:rPr>
              <a:t>Registration</a:t>
            </a:r>
            <a:r>
              <a:rPr lang="en-US" sz="1400" b="1" kern="1200" spc="-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5" dirty="0">
                <a:solidFill>
                  <a:prstClr val="black"/>
                </a:solidFill>
                <a:latin typeface="Candara"/>
                <a:cs typeface="Candara"/>
              </a:rPr>
              <a:t>will 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b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e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from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b="1" kern="1200" spc="-15" dirty="0">
                <a:solidFill>
                  <a:prstClr val="black"/>
                </a:solidFill>
                <a:latin typeface="Candara"/>
                <a:cs typeface="Candara"/>
              </a:rPr>
              <a:t>8</a:t>
            </a:r>
            <a:r>
              <a:rPr lang="en-US" sz="1400" b="1" kern="1200" spc="-5" dirty="0">
                <a:solidFill>
                  <a:prstClr val="black"/>
                </a:solidFill>
                <a:latin typeface="Candara"/>
                <a:cs typeface="Candara"/>
              </a:rPr>
              <a:t>:</a:t>
            </a:r>
            <a:r>
              <a:rPr lang="en-US" sz="1400" b="1" kern="1200" spc="-10" dirty="0">
                <a:solidFill>
                  <a:prstClr val="black"/>
                </a:solidFill>
                <a:latin typeface="Candara"/>
                <a:cs typeface="Candara"/>
              </a:rPr>
              <a:t>15</a:t>
            </a:r>
            <a:r>
              <a:rPr lang="en-US" sz="1400" b="1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to </a:t>
            </a:r>
            <a:r>
              <a:rPr lang="en-US" sz="1400" b="1" kern="1200" spc="-10" dirty="0">
                <a:solidFill>
                  <a:prstClr val="black"/>
                </a:solidFill>
                <a:latin typeface="Candara"/>
                <a:cs typeface="Candara"/>
              </a:rPr>
              <a:t>8:45</a:t>
            </a:r>
            <a:r>
              <a:rPr lang="en-US" sz="1400" b="1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in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front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of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 the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bowling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alley, with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the</a:t>
            </a:r>
            <a:r>
              <a:rPr lang="en-US" sz="1400" kern="1200" spc="-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events starting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a</a:t>
            </a:r>
            <a:r>
              <a:rPr lang="en-US" sz="1400" kern="1200" spc="-5" dirty="0">
                <a:solidFill>
                  <a:prstClr val="black"/>
                </a:solidFill>
                <a:latin typeface="Candara"/>
                <a:cs typeface="Candara"/>
              </a:rPr>
              <a:t>t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9:00 am.</a:t>
            </a:r>
            <a:endParaRPr lang="en-US" sz="1400" kern="1200" dirty="0">
              <a:solidFill>
                <a:prstClr val="black"/>
              </a:solidFill>
              <a:latin typeface="Candara"/>
              <a:cs typeface="Candara"/>
            </a:endParaRPr>
          </a:p>
          <a:p>
            <a:pPr marL="12700" marR="6350" lvl="0" indent="38735" algn="l" defTabSz="914400" rtl="0" eaLnBrk="1" fontAlgn="auto" latinLnBrk="0" hangingPunct="1">
              <a:lnSpc>
                <a:spcPct val="121100"/>
              </a:lnSpc>
              <a:spcBef>
                <a:spcPts val="5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spc="-15" dirty="0">
                <a:solidFill>
                  <a:prstClr val="black"/>
                </a:solidFill>
                <a:latin typeface="Candara"/>
                <a:cs typeface="Candara"/>
              </a:rPr>
              <a:t>Fo</a:t>
            </a:r>
            <a:r>
              <a:rPr lang="en-US" sz="1400" b="1" kern="1200" spc="-10" dirty="0">
                <a:solidFill>
                  <a:prstClr val="black"/>
                </a:solidFill>
                <a:latin typeface="Candara"/>
                <a:cs typeface="Candara"/>
              </a:rPr>
              <a:t>r</a:t>
            </a:r>
            <a:r>
              <a:rPr lang="en-US" sz="1400" b="1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b="1" kern="1200" spc="-10" dirty="0">
                <a:solidFill>
                  <a:prstClr val="black"/>
                </a:solidFill>
                <a:latin typeface="Candara"/>
                <a:cs typeface="Candara"/>
              </a:rPr>
              <a:t>more</a:t>
            </a:r>
            <a:r>
              <a:rPr lang="en-US" sz="1400" b="1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b="1" kern="1200" spc="-15" dirty="0">
                <a:solidFill>
                  <a:prstClr val="black"/>
                </a:solidFill>
                <a:latin typeface="Candara"/>
                <a:cs typeface="Candara"/>
              </a:rPr>
              <a:t>info:</a:t>
            </a:r>
            <a:r>
              <a:rPr lang="en-US" sz="1400" b="1" kern="1200" spc="-1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Contac</a:t>
            </a:r>
            <a:r>
              <a:rPr lang="en-US" sz="1400" kern="1200" spc="-5" dirty="0">
                <a:solidFill>
                  <a:prstClr val="black"/>
                </a:solidFill>
                <a:latin typeface="Candara"/>
                <a:cs typeface="Candara"/>
              </a:rPr>
              <a:t>t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t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h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e</a:t>
            </a:r>
            <a:r>
              <a:rPr lang="en-US" sz="1400" kern="1200" spc="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FSST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65" dirty="0">
                <a:solidFill>
                  <a:prstClr val="black"/>
                </a:solidFill>
                <a:latin typeface="Candara"/>
                <a:cs typeface="Candara"/>
              </a:rPr>
              <a:t>W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el</a:t>
            </a:r>
            <a:r>
              <a:rPr lang="en-US" sz="1400" kern="1200" spc="-15" dirty="0">
                <a:solidFill>
                  <a:prstClr val="black"/>
                </a:solidFill>
                <a:latin typeface="Candara"/>
                <a:cs typeface="Candara"/>
              </a:rPr>
              <a:t>ln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ess</a:t>
            </a:r>
            <a:r>
              <a:rPr lang="en-US" sz="14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Candara"/>
                <a:cs typeface="Candara"/>
              </a:rPr>
              <a:t>Center.</a:t>
            </a:r>
            <a:endParaRPr lang="en-US" sz="1400" kern="1200" dirty="0">
              <a:solidFill>
                <a:prstClr val="black"/>
              </a:solidFill>
              <a:latin typeface="Candara"/>
              <a:cs typeface="Candara"/>
            </a:endParaRPr>
          </a:p>
          <a:p>
            <a:pPr marL="12700" marR="6350" lvl="0" indent="15240" algn="l" defTabSz="914400" rtl="0" eaLnBrk="1" fontAlgn="auto" latinLnBrk="0" hangingPunct="1">
              <a:lnSpc>
                <a:spcPct val="164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1305  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S.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Veterans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 Rd </a:t>
            </a:r>
            <a:r>
              <a:rPr lang="en-US" sz="1200" kern="1200" spc="-15" dirty="0">
                <a:solidFill>
                  <a:prstClr val="black"/>
                </a:solidFill>
                <a:latin typeface="Candara"/>
                <a:cs typeface="Candara"/>
              </a:rPr>
              <a:t>Flandreau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,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S.D.</a:t>
            </a: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57028 </a:t>
            </a: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Phone: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60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5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‐</a:t>
            </a: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57</a:t>
            </a:r>
            <a:r>
              <a:rPr lang="en-US" sz="1200" kern="1200" spc="-15" dirty="0">
                <a:solidFill>
                  <a:prstClr val="black"/>
                </a:solidFill>
                <a:latin typeface="Candara"/>
                <a:cs typeface="Candara"/>
              </a:rPr>
              <a:t>3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‐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0141 Fax: 60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5</a:t>
            </a:r>
            <a:r>
              <a:rPr lang="en-US" sz="1200" kern="1200" spc="-5" dirty="0">
                <a:solidFill>
                  <a:prstClr val="black"/>
                </a:solidFill>
                <a:latin typeface="Candara"/>
                <a:cs typeface="Candara"/>
              </a:rPr>
              <a:t>‐</a:t>
            </a:r>
            <a:r>
              <a:rPr lang="en-US" sz="1200" kern="1200" spc="-10" dirty="0">
                <a:solidFill>
                  <a:prstClr val="black"/>
                </a:solidFill>
                <a:latin typeface="Candara"/>
                <a:cs typeface="Candara"/>
              </a:rPr>
              <a:t>57</a:t>
            </a:r>
            <a:r>
              <a:rPr lang="en-US" sz="1200" kern="1200" spc="-15" dirty="0">
                <a:solidFill>
                  <a:prstClr val="black"/>
                </a:solidFill>
                <a:latin typeface="Candara"/>
                <a:cs typeface="Candara"/>
              </a:rPr>
              <a:t>3</a:t>
            </a:r>
            <a:r>
              <a:rPr lang="en-US" sz="1200" kern="1200" dirty="0">
                <a:solidFill>
                  <a:prstClr val="black"/>
                </a:solidFill>
                <a:latin typeface="Candara"/>
                <a:cs typeface="Candara"/>
              </a:rPr>
              <a:t>‐0142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spc="-5" dirty="0">
                <a:solidFill>
                  <a:prstClr val="black"/>
                </a:solidFill>
                <a:latin typeface="Candara"/>
                <a:cs typeface="Candara"/>
              </a:rPr>
              <a:t>Email: </a:t>
            </a:r>
            <a:r>
              <a:rPr lang="en-US" sz="900" kern="1200" spc="-15" dirty="0" smtClean="0">
                <a:solidFill>
                  <a:prstClr val="black"/>
                </a:solidFill>
                <a:latin typeface="Candara"/>
                <a:cs typeface="Candara"/>
                <a:hlinkClick r:id="rId17"/>
              </a:rPr>
              <a:t>f</a:t>
            </a:r>
            <a:r>
              <a:rPr lang="en-US" sz="900" kern="1200" spc="-5" dirty="0" smtClean="0">
                <a:solidFill>
                  <a:prstClr val="black"/>
                </a:solidFill>
                <a:latin typeface="Candara"/>
                <a:cs typeface="Candara"/>
                <a:hlinkClick r:id="rId18"/>
              </a:rPr>
              <a:t>sstwellness@fsst.org</a:t>
            </a:r>
            <a:endParaRPr lang="en-US" sz="900" kern="1200" dirty="0">
              <a:solidFill>
                <a:prstClr val="black"/>
              </a:solidFill>
              <a:latin typeface="Candara"/>
              <a:cs typeface="Candara"/>
            </a:endParaRPr>
          </a:p>
        </p:txBody>
      </p:sp>
      <p:sp>
        <p:nvSpPr>
          <p:cNvPr id="41" name="Content Placeholder 40"/>
          <p:cNvSpPr>
            <a:spLocks noGrp="1"/>
          </p:cNvSpPr>
          <p:nvPr>
            <p:ph sz="quarter" idx="11"/>
          </p:nvPr>
        </p:nvSpPr>
        <p:spPr>
          <a:xfrm>
            <a:off x="1979268" y="6088111"/>
            <a:ext cx="5388949" cy="3284489"/>
          </a:xfrm>
        </p:spPr>
        <p:txBody>
          <a:bodyPr/>
          <a:lstStyle/>
          <a:p>
            <a:pPr marL="4064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spc="-40" dirty="0">
                <a:solidFill>
                  <a:srgbClr val="FFFFFF"/>
                </a:solidFill>
                <a:latin typeface="Ravie"/>
                <a:cs typeface="Ravie"/>
              </a:rPr>
              <a:t>JULY </a:t>
            </a:r>
            <a:r>
              <a:rPr lang="en-US" sz="4400" kern="1200" spc="-30" dirty="0">
                <a:solidFill>
                  <a:srgbClr val="FFFFFF"/>
                </a:solidFill>
                <a:latin typeface="Ravie"/>
                <a:cs typeface="Ravie"/>
              </a:rPr>
              <a:t>16, 2011</a:t>
            </a:r>
            <a:endParaRPr lang="en-US" sz="4400" kern="1200" dirty="0">
              <a:solidFill>
                <a:prstClr val="black"/>
              </a:solidFill>
              <a:latin typeface="Ravie"/>
              <a:cs typeface="Ravie"/>
            </a:endParaRPr>
          </a:p>
          <a:p>
            <a:pPr marL="12700" marR="6350" lvl="0" indent="41910" algn="l" defTabSz="914400" rtl="0" eaLnBrk="1" fontAlgn="auto" latinLnBrk="0" hangingPunct="1">
              <a:lnSpc>
                <a:spcPct val="132200"/>
              </a:lnSpc>
              <a:spcBef>
                <a:spcPts val="8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Winner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s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o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f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th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e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9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K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wil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l 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b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e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an- </a:t>
            </a:r>
            <a:r>
              <a:rPr lang="en-US" sz="1750" kern="1200" spc="-5" dirty="0" err="1">
                <a:solidFill>
                  <a:srgbClr val="502B1B"/>
                </a:solidFill>
                <a:latin typeface="Ravie"/>
                <a:cs typeface="Ravie"/>
              </a:rPr>
              <a:t>nounce</a:t>
            </a:r>
            <a:r>
              <a:rPr lang="en-US" sz="1750" kern="1200" dirty="0" err="1">
                <a:solidFill>
                  <a:srgbClr val="502B1B"/>
                </a:solidFill>
                <a:latin typeface="Ravie"/>
                <a:cs typeface="Ravie"/>
              </a:rPr>
              <a:t>d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a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t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10:20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.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Th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e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1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,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2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,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an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d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3 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mil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e</a:t>
            </a:r>
            <a:r>
              <a:rPr lang="en-US" sz="1750" kern="1200" spc="-10" dirty="0">
                <a:solidFill>
                  <a:srgbClr val="502B1B"/>
                </a:solidFill>
                <a:latin typeface="Ravie"/>
                <a:cs typeface="Ravie"/>
              </a:rPr>
              <a:t> 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walk/ru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n 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i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s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a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non-competitive</a:t>
            </a:r>
            <a:endParaRPr lang="en-US" sz="1750" kern="1200" dirty="0">
              <a:solidFill>
                <a:prstClr val="black"/>
              </a:solidFill>
              <a:latin typeface="Ravie"/>
              <a:cs typeface="Ravie"/>
            </a:endParaRPr>
          </a:p>
          <a:p>
            <a:pPr marR="1238885" lvl="0" algn="l" rtl="0">
              <a:spcBef>
                <a:spcPts val="670"/>
              </a:spcBef>
            </a:pP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even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t 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hel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d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fo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r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th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e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enjoy-</a:t>
            </a:r>
            <a:endParaRPr lang="en-US" sz="1750" kern="1200" dirty="0">
              <a:solidFill>
                <a:prstClr val="black"/>
              </a:solidFill>
              <a:latin typeface="Ravie"/>
              <a:cs typeface="Ravie"/>
            </a:endParaRPr>
          </a:p>
          <a:p>
            <a:pPr marL="137795" marR="1377315" lvl="0" indent="0" algn="l" defTabSz="914400" rtl="0" eaLnBrk="1" fontAlgn="auto" latinLnBrk="0" hangingPunct="1">
              <a:lnSpc>
                <a:spcPct val="132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50" kern="1200" spc="-5" dirty="0" err="1">
                <a:solidFill>
                  <a:srgbClr val="502B1B"/>
                </a:solidFill>
                <a:latin typeface="Ravie"/>
                <a:cs typeface="Ravie"/>
              </a:rPr>
              <a:t>men</a:t>
            </a:r>
            <a:r>
              <a:rPr lang="en-US" sz="1750" kern="1200" dirty="0" err="1">
                <a:solidFill>
                  <a:srgbClr val="502B1B"/>
                </a:solidFill>
                <a:latin typeface="Ravie"/>
                <a:cs typeface="Ravie"/>
              </a:rPr>
              <a:t>t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an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d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healt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h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o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f 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our participants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;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n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o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w</a:t>
            </a:r>
            <a:r>
              <a:rPr lang="en-US" sz="1750" kern="1200" spc="-10" dirty="0">
                <a:solidFill>
                  <a:srgbClr val="502B1B"/>
                </a:solidFill>
                <a:latin typeface="Ravie"/>
                <a:cs typeface="Ravie"/>
              </a:rPr>
              <a:t>i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nners wil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l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b</a:t>
            </a:r>
            <a:r>
              <a:rPr lang="en-US" sz="1750" kern="1200" dirty="0">
                <a:solidFill>
                  <a:srgbClr val="502B1B"/>
                </a:solidFill>
                <a:latin typeface="Ravie"/>
                <a:cs typeface="Ravie"/>
              </a:rPr>
              <a:t>e</a:t>
            </a:r>
            <a:r>
              <a:rPr lang="en-US" sz="1750" kern="1200" spc="-5" dirty="0">
                <a:solidFill>
                  <a:srgbClr val="502B1B"/>
                </a:solidFill>
                <a:latin typeface="Ravie"/>
                <a:cs typeface="Ravie"/>
              </a:rPr>
              <a:t> announced</a:t>
            </a:r>
            <a:r>
              <a:rPr lang="en-US" sz="1750" kern="1200" spc="-5" dirty="0" smtClean="0">
                <a:solidFill>
                  <a:srgbClr val="502B1B"/>
                </a:solidFill>
                <a:latin typeface="Ravie"/>
                <a:cs typeface="Ravie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102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Candara</vt:lpstr>
      <vt:lpstr>Ravie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Flandreau Santee Sioux Fun Walk Run  </dc:title>
  <dc:subject>Flandreau Santee Sioux Fun Walk Run  </dc:subject>
  <dc:creator>IHS/SDPI</dc:creator>
  <cp:keywords>Flandreau Santee Sioux Fun Walk Run  </cp:keywords>
  <cp:lastModifiedBy>Waquie, Janell F (IHS/HQ) [C]</cp:lastModifiedBy>
  <cp:revision>5</cp:revision>
  <dcterms:created xsi:type="dcterms:W3CDTF">2014-03-03T09:58:28Z</dcterms:created>
  <dcterms:modified xsi:type="dcterms:W3CDTF">2015-06-18T20:17:30Z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2012-05-25T00:00:00Z</vt:filetime>
  </property>
  <property fmtid="{D5CDD505-2E9C-101B-9397-08002B2CF9AE}" pid="3" name="LastSaved">
    <vt:filetime>2014-03-03T00:00:00Z</vt:filetime>
  </property>
</Properties>
</file>