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38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5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1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4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6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53341-AAF9-4EBC-823B-53D35BAE793D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91D9-9C3E-43D6-A122-C26BAEB0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6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kama Health Heart Diabetes Conference 2011 Monday May 16, 2011 Heritage Theater 1:00-5:30pm 100 Spilyay Loop, Toppenish, WA The Longest Walk every step counts Guest Speaker: Dennis Banks Founder:  The Longest Walk Heathy heart Participant  Awards Ceremony Every Step Counts Diabetes Walk Yakama Nation RV Park More Information: 509-865-2102 Ext 2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775"/>
            <a:ext cx="5719482" cy="8839200"/>
          </a:xfrm>
          <a:prstGeom prst="rect">
            <a:avLst/>
          </a:prstGeom>
        </p:spPr>
      </p:pic>
      <p:sp>
        <p:nvSpPr>
          <p:cNvPr id="5" name="TextBox 41"/>
          <p:cNvSpPr txBox="1"/>
          <p:nvPr/>
        </p:nvSpPr>
        <p:spPr>
          <a:xfrm>
            <a:off x="2819400" y="152400"/>
            <a:ext cx="382056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b="1" dirty="0">
                <a:solidFill>
                  <a:schemeClr val="bg1"/>
                </a:solidFill>
              </a:rPr>
              <a:t>Healthy Heart Diabetes Conference Presentation: “The Longest Walk; Every Step Counts”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lvl="1" algn="ctr"/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Yakama Indian Health Center </a:t>
            </a:r>
          </a:p>
        </p:txBody>
      </p:sp>
    </p:spTree>
    <p:extLst>
      <p:ext uri="{BB962C8B-B14F-4D97-AF65-F5344CB8AC3E}">
        <p14:creationId xmlns:p14="http://schemas.microsoft.com/office/powerpoint/2010/main" val="2620171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Yakama Indian Health Center Healthy Heart Diabetes Conference Presentation:  “The Longest Walk; Every Step Counts”   </dc:title>
  <dc:subject>Yakama Indian Health Center Healthy Heart Diabetes Conference Presentation:  “The Longest Walk; Every Step Counts”   </dc:subject>
  <dc:creator>IHS/SDPI</dc:creator>
  <cp:keywords>Yakama Indian Health Center Healthy Heart Diabetes Conference Presentation:  “The Longest Walk; Every Step Counts”   </cp:keywords>
  <cp:lastModifiedBy>Waquie, Janell F (IHS/HQ) [C]</cp:lastModifiedBy>
  <cp:revision>5</cp:revision>
  <dcterms:created xsi:type="dcterms:W3CDTF">2014-03-11T18:23:17Z</dcterms:created>
  <dcterms:modified xsi:type="dcterms:W3CDTF">2015-06-18T21:00:57Z</dcterms:modified>
</cp:coreProperties>
</file>