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1338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88BC3-42E9-4BF3-BA7F-A350018932E9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4A23-9CB6-4CD9-A854-F2C3BD7411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88BC3-42E9-4BF3-BA7F-A350018932E9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4A23-9CB6-4CD9-A854-F2C3BD7411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88BC3-42E9-4BF3-BA7F-A350018932E9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4A23-9CB6-4CD9-A854-F2C3BD7411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88BC3-42E9-4BF3-BA7F-A350018932E9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4A23-9CB6-4CD9-A854-F2C3BD7411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88BC3-42E9-4BF3-BA7F-A350018932E9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4A23-9CB6-4CD9-A854-F2C3BD7411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88BC3-42E9-4BF3-BA7F-A350018932E9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4A23-9CB6-4CD9-A854-F2C3BD7411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88BC3-42E9-4BF3-BA7F-A350018932E9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4A23-9CB6-4CD9-A854-F2C3BD7411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88BC3-42E9-4BF3-BA7F-A350018932E9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4A23-9CB6-4CD9-A854-F2C3BD7411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88BC3-42E9-4BF3-BA7F-A350018932E9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4A23-9CB6-4CD9-A854-F2C3BD7411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88BC3-42E9-4BF3-BA7F-A350018932E9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4A23-9CB6-4CD9-A854-F2C3BD7411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88BC3-42E9-4BF3-BA7F-A350018932E9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4A23-9CB6-4CD9-A854-F2C3BD7411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B88BC3-42E9-4BF3-BA7F-A350018932E9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FA4A23-9CB6-4CD9-A854-F2C3BD74112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cid:image001.jpg@01CBE483.BBBBD91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ecxPicture_x0020_1" descr="MarchBig_edited-3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-1"/>
            <a:ext cx="7010400" cy="9144001"/>
          </a:xfrm>
          <a:prstGeom prst="rect">
            <a:avLst/>
          </a:prstGeom>
          <a:noFill/>
          <a:ln w="9525" algn="ctr"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4267200" y="533400"/>
            <a:ext cx="2209800" cy="3581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81000" y="4495800"/>
            <a:ext cx="6096000" cy="3581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81000" y="4495799"/>
            <a:ext cx="6096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Bernard MT Condensed" pitchFamily="18" charset="0"/>
              </a:rPr>
              <a:t>Austin Sims - Navajo Healer</a:t>
            </a:r>
          </a:p>
          <a:p>
            <a:pPr algn="ctr"/>
            <a:r>
              <a:rPr lang="en-US" sz="2400" dirty="0" smtClean="0">
                <a:latin typeface="Bernard MT Condensed" pitchFamily="18" charset="0"/>
              </a:rPr>
              <a:t>Tai Chi </a:t>
            </a:r>
            <a:r>
              <a:rPr lang="en-US" sz="2400" dirty="0" smtClean="0">
                <a:latin typeface="Times New Roman"/>
                <a:cs typeface="Times New Roman"/>
              </a:rPr>
              <a:t>• </a:t>
            </a:r>
            <a:r>
              <a:rPr lang="en-US" sz="2400" dirty="0" smtClean="0">
                <a:latin typeface="Bernard MT Condensed" pitchFamily="18" charset="0"/>
                <a:cs typeface="Times New Roman"/>
              </a:rPr>
              <a:t>Pilates • Healthy Food</a:t>
            </a:r>
          </a:p>
          <a:p>
            <a:pPr algn="ctr"/>
            <a:r>
              <a:rPr lang="en-US" sz="2400" dirty="0" smtClean="0">
                <a:latin typeface="Bernard MT Condensed" pitchFamily="18" charset="0"/>
                <a:cs typeface="Times New Roman"/>
              </a:rPr>
              <a:t>Conversation Maps </a:t>
            </a:r>
            <a:r>
              <a:rPr lang="en-US" sz="2400" dirty="0" smtClean="0">
                <a:latin typeface="Times New Roman"/>
                <a:cs typeface="Times New Roman"/>
              </a:rPr>
              <a:t>• </a:t>
            </a:r>
            <a:r>
              <a:rPr lang="en-US" sz="2400" dirty="0" smtClean="0">
                <a:latin typeface="Bernard MT Condensed" pitchFamily="18" charset="0"/>
                <a:cs typeface="Times New Roman"/>
              </a:rPr>
              <a:t>Recovery</a:t>
            </a:r>
          </a:p>
          <a:p>
            <a:pPr algn="ctr"/>
            <a:r>
              <a:rPr lang="en-US" sz="2400" dirty="0" smtClean="0">
                <a:latin typeface="Bernard MT Condensed" pitchFamily="18" charset="0"/>
                <a:cs typeface="Times New Roman"/>
              </a:rPr>
              <a:t>Diabetes Self-Management</a:t>
            </a:r>
          </a:p>
          <a:p>
            <a:pPr algn="ctr"/>
            <a:r>
              <a:rPr lang="en-US" sz="2400" dirty="0" smtClean="0">
                <a:latin typeface="Bernard MT Condensed" pitchFamily="18" charset="0"/>
                <a:cs typeface="Times New Roman"/>
              </a:rPr>
              <a:t>Deer Meat Stew &amp; Much More…</a:t>
            </a:r>
            <a:endParaRPr lang="en-US" sz="1000" dirty="0" smtClean="0">
              <a:latin typeface="Bernard MT Condensed" pitchFamily="18" charset="0"/>
              <a:cs typeface="Times New Roman"/>
            </a:endParaRPr>
          </a:p>
          <a:p>
            <a:pPr algn="ctr"/>
            <a:r>
              <a:rPr lang="en-US" sz="1600" i="1" dirty="0" smtClean="0">
                <a:latin typeface="Bernard MT Condensed" pitchFamily="18" charset="0"/>
                <a:cs typeface="Times New Roman"/>
              </a:rPr>
              <a:t>Sponsored By: The Diabetes Treatment &amp; Prevention Program</a:t>
            </a:r>
          </a:p>
          <a:p>
            <a:pPr algn="ctr"/>
            <a:endParaRPr lang="en-US" sz="1600" i="1" dirty="0" smtClean="0">
              <a:latin typeface="Bernard MT Condensed" pitchFamily="18" charset="0"/>
              <a:cs typeface="Times New Roman"/>
            </a:endParaRPr>
          </a:p>
          <a:p>
            <a:pPr algn="ctr"/>
            <a:r>
              <a:rPr lang="en-US" sz="1600" dirty="0" smtClean="0">
                <a:latin typeface="Bernard MT Condensed" pitchFamily="18" charset="0"/>
                <a:cs typeface="Times New Roman"/>
              </a:rPr>
              <a:t>For more information please contact 530-625-4261 Ext. 262</a:t>
            </a:r>
            <a:endParaRPr lang="en-US" sz="1600" dirty="0" smtClean="0">
              <a:latin typeface="Bernard MT Condensed" pitchFamily="18" charset="0"/>
            </a:endParaRPr>
          </a:p>
        </p:txBody>
      </p:sp>
      <p:pic>
        <p:nvPicPr>
          <p:cNvPr id="1028" name="Picture 4" descr="Diabete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438" y="971266"/>
            <a:ext cx="1466850" cy="1339298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4335439" y="451514"/>
            <a:ext cx="220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Bodoni MT Condensed" pitchFamily="18" charset="0"/>
              </a:rPr>
              <a:t>ATTENTION:</a:t>
            </a:r>
            <a:endParaRPr lang="en-US" sz="3200" b="1" dirty="0">
              <a:latin typeface="Bodoni MT Condensed" pitchFamily="18" charset="0"/>
            </a:endParaRPr>
          </a:p>
        </p:txBody>
      </p:sp>
      <p:pic>
        <p:nvPicPr>
          <p:cNvPr id="11" name="Picture 10" descr="Attention: K'ima:w Medical Center Diabetes Prevention Program K'ima:w Center Healthy Heart Project &amp; Community members Native Family Health Day Austin Sims -Navajo Healer, Tai Chi, Pilates, Healthy Food, Conversation Maps, Recovery Diabetes Self-Management, Deer Meat Stew &amp; Much More Sponsored by The Diabetes Treatment &amp; Prevention Program For more information please contact 530-625-4261 Ext. 262 Date: Friday, November 4, 2011 When: 9:00am-5:00pm Where: KMC Diabetes Modular"/>
          <p:cNvPicPr>
            <a:picLocks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716439" y="2378122"/>
            <a:ext cx="1463040" cy="134416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noFill/>
            <a:miter lim="800000"/>
          </a:ln>
          <a:effectLst/>
        </p:spPr>
      </p:pic>
      <p:sp>
        <p:nvSpPr>
          <p:cNvPr id="12" name="TextBox 11"/>
          <p:cNvSpPr txBox="1"/>
          <p:nvPr/>
        </p:nvSpPr>
        <p:spPr>
          <a:xfrm>
            <a:off x="595952" y="7103659"/>
            <a:ext cx="5818496" cy="138499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effectLst/>
                <a:latin typeface="AmerType Md BT" pitchFamily="18" charset="0"/>
              </a:rPr>
              <a:t>Date: Friday, November 4, 2011</a:t>
            </a:r>
          </a:p>
          <a:p>
            <a:pPr algn="ctr"/>
            <a:r>
              <a:rPr lang="en-US" sz="2800" b="1" dirty="0" smtClean="0">
                <a:effectLst/>
                <a:latin typeface="AmerType Md BT" pitchFamily="18" charset="0"/>
              </a:rPr>
              <a:t>When: 9:00am-5:00pm</a:t>
            </a:r>
          </a:p>
          <a:p>
            <a:pPr algn="ctr"/>
            <a:r>
              <a:rPr lang="en-US" sz="2800" b="1" dirty="0" smtClean="0">
                <a:effectLst/>
                <a:latin typeface="AmerType Md BT" pitchFamily="18" charset="0"/>
              </a:rPr>
              <a:t>Where: KMC Diabetes Modular</a:t>
            </a:r>
            <a:endParaRPr lang="en-US" sz="2800" b="1" dirty="0">
              <a:effectLst/>
              <a:latin typeface="AmerType Md BT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114800" y="3722426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Bodoni MT Condensed" pitchFamily="18" charset="0"/>
              </a:rPr>
              <a:t>&amp; Community Members</a:t>
            </a:r>
            <a:endParaRPr lang="en-US" sz="2400" b="1" dirty="0">
              <a:latin typeface="Bodoni MT Condensed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616657" y="3821373"/>
            <a:ext cx="286603" cy="3002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41"/>
          <p:cNvSpPr txBox="1"/>
          <p:nvPr/>
        </p:nvSpPr>
        <p:spPr>
          <a:xfrm>
            <a:off x="3320023" y="71599"/>
            <a:ext cx="3094425" cy="46166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Native Family Health Day</a:t>
            </a:r>
          </a:p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K’ima:w Medical Center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71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AmerType Md BT</vt:lpstr>
      <vt:lpstr>Arial</vt:lpstr>
      <vt:lpstr>Bernard MT Condensed</vt:lpstr>
      <vt:lpstr>Bodoni MT Condensed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K’ima:w Medical Center Native Family Health Day   </dc:title>
  <dc:subject>K’ima:w Medical Center Native Family Health Day   </dc:subject>
  <dc:creator>IHS/SDPI</dc:creator>
  <cp:keywords>K’ima:w Medical Center Native Family Health Day   </cp:keywords>
  <cp:lastModifiedBy>Waquie, Janell F (IHS/HQ) [C]</cp:lastModifiedBy>
  <cp:revision>6</cp:revision>
  <dcterms:created xsi:type="dcterms:W3CDTF">2011-10-19T22:03:05Z</dcterms:created>
  <dcterms:modified xsi:type="dcterms:W3CDTF">2015-06-18T21:14:58Z</dcterms:modified>
</cp:coreProperties>
</file>