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3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0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9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0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1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A6526-DA54-42A6-B538-DF4A0AD7422A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1D97-CAE5-4D8C-9B0F-8A273FD4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kama Healthy Heart Dance Away Diabetes Extremely Beginners Social Dance Class 4 weeks November 18, December 2, 9, 16 6:00pm to 8:00pm Singles &amp; Couples welcome Wapato Community Center 1003 Camas Avenue Instructor Jim Ide 509-865-2102 ext 299 Free open to the publ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0"/>
            <a:ext cx="5916706" cy="9144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33800" y="304800"/>
            <a:ext cx="28956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Dance Away Diabetes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Yakama Indian </a:t>
            </a:r>
            <a:r>
              <a:rPr lang="en-US" sz="1200" smtClean="0">
                <a:solidFill>
                  <a:schemeClr val="bg1"/>
                </a:solidFill>
              </a:rPr>
              <a:t>Health Center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Jennifer</dc:creator>
  <cp:lastModifiedBy>Waquie, Janell F (IHS/HQ) [C]</cp:lastModifiedBy>
  <cp:revision>6</cp:revision>
  <dcterms:created xsi:type="dcterms:W3CDTF">2014-03-03T19:32:59Z</dcterms:created>
  <dcterms:modified xsi:type="dcterms:W3CDTF">2015-06-18T21:23:21Z</dcterms:modified>
</cp:coreProperties>
</file>