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9" autoAdjust="0"/>
    <p:restoredTop sz="86401" autoAdjust="0"/>
  </p:normalViewPr>
  <p:slideViewPr>
    <p:cSldViewPr>
      <p:cViewPr>
        <p:scale>
          <a:sx n="100" d="100"/>
          <a:sy n="100" d="100"/>
        </p:scale>
        <p:origin x="234" y="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7" name="object 5"/>
          <p:cNvSpPr txBox="1"/>
          <p:nvPr userDrawn="1"/>
        </p:nvSpPr>
        <p:spPr>
          <a:xfrm>
            <a:off x="5225545" y="3326595"/>
            <a:ext cx="99377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indent="169545">
              <a:lnSpc>
                <a:spcPts val="880"/>
              </a:lnSpc>
            </a:pPr>
            <a:r>
              <a:rPr sz="750" spc="-35" dirty="0">
                <a:solidFill>
                  <a:srgbClr val="1F5280"/>
                </a:solidFill>
                <a:latin typeface="Arial"/>
                <a:cs typeface="Arial"/>
              </a:rPr>
              <a:t>Working</a:t>
            </a:r>
            <a:r>
              <a:rPr sz="750" spc="-45" dirty="0">
                <a:solidFill>
                  <a:srgbClr val="1F5280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1F5280"/>
                </a:solidFill>
                <a:latin typeface="Arial"/>
                <a:cs typeface="Arial"/>
              </a:rPr>
              <a:t>Together</a:t>
            </a:r>
            <a:r>
              <a:rPr sz="750" spc="65" dirty="0">
                <a:solidFill>
                  <a:srgbClr val="1F5280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1F5280"/>
                </a:solidFill>
                <a:latin typeface="Arial"/>
                <a:cs typeface="Arial"/>
              </a:rPr>
              <a:t>to </a:t>
            </a:r>
            <a:r>
              <a:rPr sz="750" spc="-35" dirty="0">
                <a:solidFill>
                  <a:srgbClr val="1F5280"/>
                </a:solidFill>
                <a:latin typeface="Arial"/>
                <a:cs typeface="Arial"/>
              </a:rPr>
              <a:t>Ach</a:t>
            </a:r>
            <a:r>
              <a:rPr sz="750" spc="-10" dirty="0">
                <a:solidFill>
                  <a:srgbClr val="1F5280"/>
                </a:solidFill>
                <a:latin typeface="Arial"/>
                <a:cs typeface="Arial"/>
              </a:rPr>
              <a:t>i</a:t>
            </a:r>
            <a:r>
              <a:rPr sz="750" spc="-45" dirty="0">
                <a:solidFill>
                  <a:srgbClr val="1F5280"/>
                </a:solidFill>
                <a:latin typeface="Arial"/>
                <a:cs typeface="Arial"/>
              </a:rPr>
              <a:t>eve</a:t>
            </a:r>
            <a:r>
              <a:rPr sz="750" spc="-10" dirty="0">
                <a:solidFill>
                  <a:srgbClr val="1F5280"/>
                </a:solidFill>
                <a:latin typeface="Arial"/>
                <a:cs typeface="Arial"/>
              </a:rPr>
              <a:t> </a:t>
            </a:r>
            <a:r>
              <a:rPr sz="750" spc="-40" dirty="0">
                <a:solidFill>
                  <a:srgbClr val="1F5280"/>
                </a:solidFill>
                <a:latin typeface="Arial"/>
                <a:cs typeface="Arial"/>
              </a:rPr>
              <a:t>Excellent</a:t>
            </a:r>
            <a:r>
              <a:rPr sz="750" spc="-15" dirty="0">
                <a:solidFill>
                  <a:srgbClr val="1F5280"/>
                </a:solidFill>
                <a:latin typeface="Arial"/>
                <a:cs typeface="Arial"/>
              </a:rPr>
              <a:t> </a:t>
            </a:r>
            <a:r>
              <a:rPr sz="750" spc="-30" dirty="0">
                <a:solidFill>
                  <a:srgbClr val="1F5280"/>
                </a:solidFill>
                <a:latin typeface="Arial"/>
                <a:cs typeface="Arial"/>
              </a:rPr>
              <a:t>Health</a:t>
            </a:r>
            <a:endParaRPr sz="750" dirty="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21920" y="798575"/>
            <a:ext cx="7254240" cy="9753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388608" y="2859023"/>
            <a:ext cx="987552" cy="89001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95071" y="2542032"/>
            <a:ext cx="1621536" cy="120700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186562" y="1044194"/>
            <a:ext cx="0" cy="2549525"/>
          </a:xfrm>
          <a:custGeom>
            <a:avLst/>
            <a:gdLst/>
            <a:ahLst/>
            <a:cxnLst/>
            <a:rect l="l" t="t" r="r" b="b"/>
            <a:pathLst>
              <a:path h="2549525">
                <a:moveTo>
                  <a:pt x="0" y="2549170"/>
                </a:moveTo>
                <a:lnTo>
                  <a:pt x="0" y="0"/>
                </a:lnTo>
              </a:path>
            </a:pathLst>
          </a:custGeom>
          <a:ln w="38757">
            <a:solidFill>
              <a:srgbClr val="80807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428053" y="2369882"/>
            <a:ext cx="0" cy="706755"/>
          </a:xfrm>
          <a:custGeom>
            <a:avLst/>
            <a:gdLst/>
            <a:ahLst/>
            <a:cxnLst/>
            <a:rect l="l" t="t" r="r" b="b"/>
            <a:pathLst>
              <a:path h="706755">
                <a:moveTo>
                  <a:pt x="0" y="706433"/>
                </a:moveTo>
                <a:lnTo>
                  <a:pt x="0" y="0"/>
                </a:lnTo>
              </a:path>
            </a:pathLst>
          </a:custGeom>
          <a:ln w="11925">
            <a:solidFill>
              <a:srgbClr val="D4D8D8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039249" y="2802760"/>
            <a:ext cx="3258820" cy="0"/>
          </a:xfrm>
          <a:custGeom>
            <a:avLst/>
            <a:gdLst/>
            <a:ahLst/>
            <a:cxnLst/>
            <a:rect l="l" t="t" r="r" b="b"/>
            <a:pathLst>
              <a:path w="3258820">
                <a:moveTo>
                  <a:pt x="0" y="0"/>
                </a:moveTo>
                <a:lnTo>
                  <a:pt x="3258624" y="0"/>
                </a:lnTo>
              </a:path>
            </a:pathLst>
          </a:custGeom>
          <a:ln w="26832">
            <a:solidFill>
              <a:srgbClr val="67974B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442977" y="3653486"/>
            <a:ext cx="4874895" cy="0"/>
          </a:xfrm>
          <a:custGeom>
            <a:avLst/>
            <a:gdLst/>
            <a:ahLst/>
            <a:cxnLst/>
            <a:rect l="l" t="t" r="r" b="b"/>
            <a:pathLst>
              <a:path w="4874895">
                <a:moveTo>
                  <a:pt x="0" y="0"/>
                </a:moveTo>
                <a:lnTo>
                  <a:pt x="4874519" y="0"/>
                </a:lnTo>
              </a:path>
            </a:pathLst>
          </a:custGeom>
          <a:ln w="38757">
            <a:solidFill>
              <a:srgbClr val="80808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45432" y="1226009"/>
            <a:ext cx="5281534" cy="4406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713493" y="228601"/>
            <a:ext cx="2659062" cy="4572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 smtClean="0">
                <a:solidFill>
                  <a:srgbClr val="FFFFFF"/>
                </a:solidFill>
                <a:latin typeface="Calibri" pitchFamily="34" charset="0"/>
                <a:cs typeface="Arial" pitchFamily="34" charset="0"/>
              </a:rPr>
              <a:t>Vegetable Voucher</a:t>
            </a:r>
            <a:endParaRPr kumimoji="0" lang="en-US" altLang="en-US" sz="12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cs typeface="Arial" pitchFamily="34" charset="0"/>
              </a:rPr>
              <a:t>Yukon-Kuskokwim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cs typeface="Arial" pitchFamily="34" charset="0"/>
              </a:rPr>
              <a:t>Health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cs typeface="Arial" pitchFamily="34" charset="0"/>
              </a:rPr>
              <a:t> Corporation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78236" y="1269766"/>
            <a:ext cx="5281534" cy="448841"/>
          </a:xfrm>
        </p:spPr>
        <p:txBody>
          <a:bodyPr/>
          <a:lstStyle/>
          <a:p>
            <a:pPr marL="12700" marR="0" lvl="0" indent="0" algn="ctr" defTabSz="914400" rtl="0" eaLnBrk="1" fontAlgn="auto" latinLnBrk="0" hangingPunct="1">
              <a:lnSpc>
                <a:spcPts val="3465"/>
              </a:lnSpc>
              <a:spcBef>
                <a:spcPts val="0"/>
              </a:spcBef>
              <a:spcAft>
                <a:spcPts val="0"/>
              </a:spcAft>
              <a:tabLst>
                <a:tab pos="4852670" algn="l"/>
              </a:tabLst>
              <a:defRPr/>
            </a:pPr>
            <a:r>
              <a:rPr lang="en-US" sz="2900" b="1" u="heavy" kern="1200" spc="70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2900" b="1" u="heavy" kern="1200" spc="40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VEGE</a:t>
            </a:r>
            <a:r>
              <a:rPr lang="en-US" sz="2900" b="1" u="heavy" kern="1200" spc="75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T</a:t>
            </a:r>
            <a:r>
              <a:rPr lang="en-US" sz="2900" b="1" u="heavy" kern="1200" spc="114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ABLE</a:t>
            </a:r>
            <a:r>
              <a:rPr lang="en-US" sz="2900" b="1" u="heavy" kern="1200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2900" b="1" u="heavy" kern="1200" spc="190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2900" b="1" u="heavy" kern="1200" spc="35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V</a:t>
            </a:r>
            <a:r>
              <a:rPr lang="en-US" sz="2900" b="1" u="heavy" kern="1200" spc="80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OUCHER</a:t>
            </a:r>
            <a:r>
              <a:rPr lang="en-US" sz="2900" b="1" u="heavy" kern="1200" dirty="0">
                <a:solidFill>
                  <a:srgbClr val="66954F"/>
                </a:solidFill>
                <a:latin typeface="Times New Roman"/>
                <a:ea typeface="+mn-ea"/>
                <a:cs typeface="Times New Roman"/>
              </a:rPr>
              <a:t> 	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196421" y="1752438"/>
            <a:ext cx="6995159" cy="1828962"/>
          </a:xfrm>
        </p:spPr>
        <p:txBody>
          <a:bodyPr/>
          <a:lstStyle/>
          <a:p>
            <a:pPr marL="21590" marR="6350" lvl="0" indent="-9525" algn="l" defTabSz="914400" rtl="0" eaLnBrk="1" fontAlgn="auto" latinLnBrk="0" hangingPunct="1">
              <a:lnSpc>
                <a:spcPct val="125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610350" algn="l"/>
              </a:tabLst>
              <a:defRPr/>
            </a:pPr>
            <a:r>
              <a:rPr lang="en-US" sz="1150" kern="1200" spc="-85" dirty="0">
                <a:solidFill>
                  <a:srgbClr val="1C211C"/>
                </a:solidFill>
                <a:latin typeface="Times New Roman"/>
                <a:cs typeface="Times New Roman"/>
              </a:rPr>
              <a:t>This</a:t>
            </a:r>
            <a:r>
              <a:rPr lang="en-US" sz="1150" kern="1200" spc="-3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50" dirty="0">
                <a:solidFill>
                  <a:srgbClr val="1C211C"/>
                </a:solidFill>
                <a:latin typeface="Times New Roman"/>
                <a:cs typeface="Times New Roman"/>
              </a:rPr>
              <a:t>voucher</a:t>
            </a:r>
            <a:r>
              <a:rPr lang="en-US" sz="1150" kern="1200" spc="8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35" dirty="0">
                <a:solidFill>
                  <a:srgbClr val="1C211C"/>
                </a:solidFill>
                <a:latin typeface="Times New Roman"/>
                <a:cs typeface="Times New Roman"/>
              </a:rPr>
              <a:t>entitles</a:t>
            </a:r>
            <a:r>
              <a:rPr lang="en-US" sz="1150" kern="1200" spc="10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835" dirty="0">
                <a:solidFill>
                  <a:srgbClr val="1C211C"/>
                </a:solidFill>
                <a:latin typeface="Times New Roman"/>
                <a:cs typeface="Times New Roman"/>
              </a:rPr>
              <a:t>----------------</a:t>
            </a:r>
            <a:r>
              <a:rPr lang="en-US" sz="1150" kern="1200" spc="250" dirty="0">
                <a:solidFill>
                  <a:srgbClr val="1C211C"/>
                </a:solidFill>
                <a:latin typeface="Times New Roman"/>
                <a:cs typeface="Times New Roman"/>
              </a:rPr>
              <a:t>-to</a:t>
            </a:r>
            <a:r>
              <a:rPr lang="en-US" sz="1150" kern="1200" spc="-8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45" dirty="0">
                <a:solidFill>
                  <a:srgbClr val="1C211C"/>
                </a:solidFill>
                <a:latin typeface="Times New Roman"/>
                <a:cs typeface="Times New Roman"/>
              </a:rPr>
              <a:t>purchase</a:t>
            </a:r>
            <a:r>
              <a:rPr lang="en-US" sz="1150" kern="1200" spc="4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35" dirty="0">
                <a:solidFill>
                  <a:srgbClr val="1C211C"/>
                </a:solidFill>
                <a:latin typeface="Times New Roman"/>
                <a:cs typeface="Times New Roman"/>
              </a:rPr>
              <a:t>vegetables</a:t>
            </a:r>
            <a:r>
              <a:rPr lang="en-US" sz="1150" kern="1200" spc="10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25" dirty="0">
                <a:solidFill>
                  <a:srgbClr val="1C211C"/>
                </a:solidFill>
                <a:latin typeface="Times New Roman"/>
                <a:cs typeface="Times New Roman"/>
              </a:rPr>
              <a:t>at</a:t>
            </a:r>
            <a:r>
              <a:rPr lang="en-US" sz="1150" kern="1200" spc="2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70" dirty="0">
                <a:solidFill>
                  <a:srgbClr val="1C211C"/>
                </a:solidFill>
                <a:latin typeface="Times New Roman"/>
                <a:cs typeface="Times New Roman"/>
              </a:rPr>
              <a:t>Meyer's</a:t>
            </a:r>
            <a:r>
              <a:rPr lang="en-US" sz="1150" kern="1200" spc="8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150" dirty="0">
                <a:solidFill>
                  <a:srgbClr val="1C211C"/>
                </a:solidFill>
                <a:latin typeface="Times New Roman"/>
                <a:cs typeface="Times New Roman"/>
              </a:rPr>
              <a:t>Fa</a:t>
            </a:r>
            <a:r>
              <a:rPr lang="en-US" sz="1150" kern="1200" spc="-16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110" dirty="0" err="1">
                <a:solidFill>
                  <a:srgbClr val="1C211C"/>
                </a:solidFill>
                <a:latin typeface="Times New Roman"/>
                <a:cs typeface="Times New Roman"/>
              </a:rPr>
              <a:t>rm</a:t>
            </a:r>
            <a:r>
              <a:rPr lang="en-US" sz="1150" kern="1200" spc="9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55" dirty="0">
                <a:solidFill>
                  <a:srgbClr val="1C211C"/>
                </a:solidFill>
                <a:latin typeface="Times New Roman"/>
                <a:cs typeface="Times New Roman"/>
              </a:rPr>
              <a:t>prod</a:t>
            </a:r>
            <a:r>
              <a:rPr lang="en-US" sz="1150" kern="1200" spc="-12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55" dirty="0" err="1">
                <a:solidFill>
                  <a:srgbClr val="1C211C"/>
                </a:solidFill>
                <a:latin typeface="Times New Roman"/>
                <a:cs typeface="Times New Roman"/>
              </a:rPr>
              <a:t>uce</a:t>
            </a:r>
            <a:r>
              <a:rPr lang="en-US" sz="1150" kern="1200" spc="4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25" dirty="0">
                <a:solidFill>
                  <a:srgbClr val="1C211C"/>
                </a:solidFill>
                <a:latin typeface="Times New Roman"/>
                <a:cs typeface="Times New Roman"/>
              </a:rPr>
              <a:t>stand.</a:t>
            </a:r>
            <a:r>
              <a:rPr lang="en-US" sz="1150" kern="1200" spc="-1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65" dirty="0">
                <a:solidFill>
                  <a:srgbClr val="1C211C"/>
                </a:solidFill>
                <a:latin typeface="Times New Roman"/>
                <a:cs typeface="Times New Roman"/>
              </a:rPr>
              <a:t>Goal</a:t>
            </a:r>
            <a:r>
              <a:rPr lang="en-US" sz="1150" kern="1200" spc="-45" dirty="0">
                <a:solidFill>
                  <a:srgbClr val="1C211C"/>
                </a:solidFill>
                <a:latin typeface="Times New Roman"/>
                <a:cs typeface="Times New Roman"/>
              </a:rPr>
              <a:t>(s)</a:t>
            </a:r>
            <a:r>
              <a:rPr lang="en-US" sz="1150" kern="1200" spc="8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45" dirty="0">
                <a:solidFill>
                  <a:srgbClr val="1C211C"/>
                </a:solidFill>
                <a:latin typeface="Times New Roman"/>
                <a:cs typeface="Times New Roman"/>
              </a:rPr>
              <a:t>reached</a:t>
            </a:r>
            <a:r>
              <a:rPr lang="en-US" sz="1150" kern="1200" spc="7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dirty="0">
                <a:solidFill>
                  <a:srgbClr val="1C211C"/>
                </a:solidFill>
                <a:latin typeface="Times New Roman"/>
                <a:cs typeface="Times New Roman"/>
              </a:rPr>
              <a:t>to</a:t>
            </a:r>
            <a:r>
              <a:rPr lang="en-US" sz="1150" kern="1200" spc="3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65" dirty="0">
                <a:solidFill>
                  <a:srgbClr val="1C211C"/>
                </a:solidFill>
                <a:latin typeface="Times New Roman"/>
                <a:cs typeface="Times New Roman"/>
              </a:rPr>
              <a:t>receive</a:t>
            </a:r>
            <a:r>
              <a:rPr lang="en-US" sz="1150" kern="1200" spc="5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50" dirty="0">
                <a:solidFill>
                  <a:srgbClr val="1C211C"/>
                </a:solidFill>
                <a:latin typeface="Times New Roman"/>
                <a:cs typeface="Times New Roman"/>
              </a:rPr>
              <a:t>voucher:</a:t>
            </a:r>
            <a:r>
              <a:rPr lang="en-US" sz="1150" kern="1200" spc="-18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u="sng" kern="1200" dirty="0">
                <a:solidFill>
                  <a:srgbClr val="1C211C"/>
                </a:solidFill>
                <a:latin typeface="Times New Roman"/>
                <a:cs typeface="Times New Roman"/>
              </a:rPr>
              <a:t> 	</a:t>
            </a:r>
            <a:r>
              <a:rPr lang="en-US" sz="1150" kern="1200" spc="775" dirty="0">
                <a:solidFill>
                  <a:srgbClr val="1C211C"/>
                </a:solidFill>
                <a:latin typeface="Times New Roman"/>
                <a:cs typeface="Times New Roman"/>
              </a:rPr>
              <a:t>_</a:t>
            </a:r>
            <a:endParaRPr lang="en-US" sz="1150" kern="12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6350" lvl="0" indent="2540" algn="l" defTabSz="914400" rtl="0" eaLnBrk="1" fontAlgn="auto" latinLnBrk="0" hangingPunct="1">
              <a:lnSpc>
                <a:spcPct val="14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93913" algn="l"/>
                <a:tab pos="4748213" algn="l"/>
              </a:tabLst>
              <a:defRPr/>
            </a:pPr>
            <a:r>
              <a:rPr lang="en-US" sz="1150" kern="1200" spc="-70" dirty="0">
                <a:solidFill>
                  <a:srgbClr val="1C211C"/>
                </a:solidFill>
                <a:latin typeface="Times New Roman"/>
                <a:cs typeface="Times New Roman"/>
              </a:rPr>
              <a:t>Authorized </a:t>
            </a:r>
            <a:r>
              <a:rPr lang="en-US" sz="1150" kern="1200" spc="-12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90" dirty="0">
                <a:solidFill>
                  <a:srgbClr val="1C211C"/>
                </a:solidFill>
                <a:latin typeface="Times New Roman"/>
                <a:cs typeface="Times New Roman"/>
              </a:rPr>
              <a:t>by:</a:t>
            </a:r>
            <a:r>
              <a:rPr lang="en-US" sz="1150" kern="120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13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785" dirty="0" smtClean="0">
                <a:solidFill>
                  <a:srgbClr val="1C211C"/>
                </a:solidFill>
                <a:latin typeface="Times New Roman"/>
                <a:cs typeface="Times New Roman"/>
              </a:rPr>
              <a:t>-</a:t>
            </a:r>
            <a:r>
              <a:rPr lang="en-US" sz="1150" kern="1200" spc="780" dirty="0" smtClean="0">
                <a:solidFill>
                  <a:srgbClr val="1C211C"/>
                </a:solidFill>
                <a:latin typeface="Times New Roman"/>
                <a:cs typeface="Times New Roman"/>
              </a:rPr>
              <a:t>--------------</a:t>
            </a:r>
            <a:r>
              <a:rPr lang="en-US" sz="1150" kern="1200" spc="830" dirty="0" smtClean="0">
                <a:solidFill>
                  <a:srgbClr val="1C211C"/>
                </a:solidFill>
                <a:latin typeface="Times New Roman"/>
                <a:cs typeface="Times New Roman"/>
              </a:rPr>
              <a:t>-</a:t>
            </a:r>
            <a:r>
              <a:rPr lang="en-US" sz="1150" kern="1200" spc="380" dirty="0" smtClean="0">
                <a:solidFill>
                  <a:srgbClr val="1C211C"/>
                </a:solidFill>
                <a:latin typeface="Times New Roman"/>
                <a:cs typeface="Times New Roman"/>
              </a:rPr>
              <a:t>-	</a:t>
            </a:r>
            <a:r>
              <a:rPr lang="en-US" sz="1150" kern="1200" spc="-55" dirty="0" smtClean="0">
                <a:solidFill>
                  <a:srgbClr val="1C211C"/>
                </a:solidFill>
                <a:latin typeface="Times New Roman"/>
                <a:cs typeface="Times New Roman"/>
              </a:rPr>
              <a:t>Date</a:t>
            </a:r>
            <a:r>
              <a:rPr lang="en-US" sz="1150" kern="1200" spc="40" dirty="0" smtClean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40" dirty="0">
                <a:solidFill>
                  <a:srgbClr val="1C211C"/>
                </a:solidFill>
                <a:latin typeface="Times New Roman"/>
                <a:cs typeface="Times New Roman"/>
              </a:rPr>
              <a:t>i</a:t>
            </a:r>
            <a:r>
              <a:rPr lang="en-US" sz="1150" kern="1200" spc="-110" dirty="0">
                <a:solidFill>
                  <a:srgbClr val="1C211C"/>
                </a:solidFill>
                <a:latin typeface="Times New Roman"/>
                <a:cs typeface="Times New Roman"/>
              </a:rPr>
              <a:t>s</a:t>
            </a:r>
            <a:r>
              <a:rPr lang="en-US" sz="1150" kern="1200" spc="-10" dirty="0">
                <a:solidFill>
                  <a:srgbClr val="1C211C"/>
                </a:solidFill>
                <a:latin typeface="Times New Roman"/>
                <a:cs typeface="Times New Roman"/>
              </a:rPr>
              <a:t>sued</a:t>
            </a:r>
            <a:r>
              <a:rPr lang="en-US" sz="1150" kern="1200" spc="25" dirty="0">
                <a:solidFill>
                  <a:srgbClr val="1C211C"/>
                </a:solidFill>
                <a:latin typeface="Times New Roman"/>
                <a:cs typeface="Times New Roman"/>
              </a:rPr>
              <a:t>:</a:t>
            </a:r>
            <a:r>
              <a:rPr lang="en-US" sz="1150" u="sng" kern="1200" dirty="0">
                <a:solidFill>
                  <a:srgbClr val="1C211C"/>
                </a:solidFill>
                <a:latin typeface="Times New Roman"/>
                <a:cs typeface="Times New Roman"/>
              </a:rPr>
              <a:t> 	</a:t>
            </a:r>
            <a:r>
              <a:rPr lang="en-US" sz="1150" kern="1200" spc="680" dirty="0">
                <a:solidFill>
                  <a:srgbClr val="1C211C"/>
                </a:solidFill>
                <a:latin typeface="Times New Roman"/>
                <a:cs typeface="Times New Roman"/>
              </a:rPr>
              <a:t>_</a:t>
            </a:r>
            <a:r>
              <a:rPr lang="en-US" sz="1150" kern="1200" spc="34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endParaRPr lang="en-US" sz="1150" kern="1200" spc="340" dirty="0" smtClean="0">
              <a:solidFill>
                <a:srgbClr val="1C211C"/>
              </a:solidFill>
              <a:latin typeface="Times New Roman"/>
              <a:cs typeface="Times New Roman"/>
            </a:endParaRPr>
          </a:p>
          <a:p>
            <a:pPr marL="12700" marR="6350" lvl="0" indent="2540" algn="r" defTabSz="914400" rtl="0" eaLnBrk="1" fontAlgn="auto" latinLnBrk="0" hangingPunct="1">
              <a:lnSpc>
                <a:spcPct val="14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94864" algn="l"/>
              </a:tabLst>
              <a:defRPr/>
            </a:pPr>
            <a:r>
              <a:rPr lang="en-US" sz="1150" kern="1200" spc="10" dirty="0" smtClean="0">
                <a:solidFill>
                  <a:srgbClr val="1C211C"/>
                </a:solidFill>
                <a:latin typeface="Times New Roman"/>
                <a:cs typeface="Times New Roman"/>
              </a:rPr>
              <a:t>90</a:t>
            </a:r>
            <a:r>
              <a:rPr lang="en-US" sz="1150" kern="1200" spc="-5" dirty="0" smtClean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50" dirty="0" smtClean="0">
                <a:solidFill>
                  <a:srgbClr val="1C211C"/>
                </a:solidFill>
                <a:latin typeface="Times New Roman"/>
                <a:cs typeface="Times New Roman"/>
              </a:rPr>
              <a:t>days</a:t>
            </a:r>
            <a:r>
              <a:rPr lang="en-US" sz="1150" kern="1200" spc="-45" dirty="0" smtClean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65" dirty="0">
                <a:solidFill>
                  <a:srgbClr val="1C211C"/>
                </a:solidFill>
                <a:latin typeface="Times New Roman"/>
                <a:cs typeface="Times New Roman"/>
              </a:rPr>
              <a:t>from</a:t>
            </a:r>
            <a:r>
              <a:rPr lang="en-US" sz="1150" kern="1200" spc="7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10" dirty="0">
                <a:solidFill>
                  <a:srgbClr val="1C211C"/>
                </a:solidFill>
                <a:latin typeface="Times New Roman"/>
                <a:cs typeface="Times New Roman"/>
              </a:rPr>
              <a:t>date</a:t>
            </a:r>
            <a:r>
              <a:rPr lang="en-US" sz="1150" kern="1200" spc="25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-30" dirty="0">
                <a:solidFill>
                  <a:srgbClr val="1C211C"/>
                </a:solidFill>
                <a:latin typeface="Times New Roman"/>
                <a:cs typeface="Times New Roman"/>
              </a:rPr>
              <a:t>issued</a:t>
            </a:r>
            <a:r>
              <a:rPr lang="en-US" sz="1150" kern="1200" dirty="0">
                <a:solidFill>
                  <a:srgbClr val="1C211C"/>
                </a:solidFill>
                <a:latin typeface="Times New Roman"/>
                <a:cs typeface="Times New Roman"/>
              </a:rPr>
              <a:t>:</a:t>
            </a:r>
            <a:r>
              <a:rPr lang="en-US" sz="1150" u="sng" kern="1200" dirty="0">
                <a:solidFill>
                  <a:srgbClr val="1C211C"/>
                </a:solidFill>
                <a:latin typeface="Times New Roman"/>
                <a:cs typeface="Times New Roman"/>
              </a:rPr>
              <a:t> 	</a:t>
            </a:r>
            <a:r>
              <a:rPr lang="en-US" sz="1150" u="sng" kern="1200" spc="-220" dirty="0">
                <a:solidFill>
                  <a:srgbClr val="1C211C"/>
                </a:solidFill>
                <a:latin typeface="Times New Roman"/>
                <a:cs typeface="Times New Roman"/>
              </a:rPr>
              <a:t> </a:t>
            </a:r>
            <a:r>
              <a:rPr lang="en-US" sz="1150" kern="1200" spc="680" dirty="0">
                <a:solidFill>
                  <a:srgbClr val="1C211C"/>
                </a:solidFill>
                <a:latin typeface="Times New Roman"/>
                <a:cs typeface="Times New Roman"/>
              </a:rPr>
              <a:t>_</a:t>
            </a:r>
            <a:endParaRPr lang="en-US" sz="1150" kern="12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2865" marR="0" lvl="0" indent="0" algn="ctr" defTabSz="914400" rtl="0" eaLnBrk="1" fontAlgn="auto" latinLnBrk="0" hangingPunct="1">
              <a:lnSpc>
                <a:spcPts val="3285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900" b="1" kern="1200" spc="75" dirty="0">
                <a:solidFill>
                  <a:srgbClr val="66954F"/>
                </a:solidFill>
                <a:latin typeface="Times New Roman"/>
                <a:cs typeface="Times New Roman"/>
              </a:rPr>
              <a:t>E</a:t>
            </a:r>
            <a:r>
              <a:rPr lang="en-US" sz="2900" b="1" kern="1200" spc="5" dirty="0">
                <a:solidFill>
                  <a:srgbClr val="66954F"/>
                </a:solidFill>
                <a:latin typeface="Times New Roman"/>
                <a:cs typeface="Times New Roman"/>
              </a:rPr>
              <a:t>A</a:t>
            </a:r>
            <a:r>
              <a:rPr lang="en-US" sz="2900" b="1" kern="1200" spc="270" dirty="0">
                <a:solidFill>
                  <a:srgbClr val="66954F"/>
                </a:solidFill>
                <a:latin typeface="Times New Roman"/>
                <a:cs typeface="Times New Roman"/>
              </a:rPr>
              <a:t>T</a:t>
            </a:r>
            <a:r>
              <a:rPr lang="en-US" sz="2900" b="1" kern="1200" spc="-60" dirty="0">
                <a:solidFill>
                  <a:srgbClr val="66954F"/>
                </a:solidFill>
                <a:latin typeface="Times New Roman"/>
                <a:cs typeface="Times New Roman"/>
              </a:rPr>
              <a:t> </a:t>
            </a:r>
            <a:r>
              <a:rPr lang="en-US" sz="2900" b="1" kern="1200" spc="-25" dirty="0">
                <a:solidFill>
                  <a:srgbClr val="66954F"/>
                </a:solidFill>
                <a:latin typeface="Times New Roman"/>
                <a:cs typeface="Times New Roman"/>
              </a:rPr>
              <a:t>WEL</a:t>
            </a:r>
            <a:r>
              <a:rPr lang="en-US" sz="2900" b="1" kern="1200" spc="204" dirty="0">
                <a:solidFill>
                  <a:srgbClr val="66954F"/>
                </a:solidFill>
                <a:latin typeface="Times New Roman"/>
                <a:cs typeface="Times New Roman"/>
              </a:rPr>
              <a:t>L</a:t>
            </a:r>
            <a:r>
              <a:rPr lang="en-US" sz="2900" b="1" kern="1200" spc="355" dirty="0">
                <a:solidFill>
                  <a:srgbClr val="66954F"/>
                </a:solidFill>
                <a:latin typeface="Times New Roman"/>
                <a:cs typeface="Times New Roman"/>
              </a:rPr>
              <a:t>!</a:t>
            </a:r>
            <a:endParaRPr lang="en-US" sz="2900" kern="12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lvl="0" algn="ctr" rtl="0">
              <a:lnSpc>
                <a:spcPts val="815"/>
              </a:lnSpc>
            </a:pPr>
            <a:r>
              <a:rPr lang="en-US" sz="850" kern="1200" spc="-35" dirty="0">
                <a:solidFill>
                  <a:srgbClr val="1C211C"/>
                </a:solidFill>
                <a:latin typeface="Arial"/>
                <a:cs typeface="Arial"/>
              </a:rPr>
              <a:t>Not</a:t>
            </a:r>
            <a:r>
              <a:rPr lang="en-US" sz="850" kern="1200" spc="-2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40" dirty="0">
                <a:solidFill>
                  <a:srgbClr val="1C211C"/>
                </a:solidFill>
                <a:latin typeface="Arial"/>
                <a:cs typeface="Arial"/>
              </a:rPr>
              <a:t>redeemab</a:t>
            </a:r>
            <a:r>
              <a:rPr lang="en-US" sz="850" kern="1200" dirty="0">
                <a:solidFill>
                  <a:srgbClr val="1C211C"/>
                </a:solidFill>
                <a:latin typeface="Arial"/>
                <a:cs typeface="Arial"/>
              </a:rPr>
              <a:t>l</a:t>
            </a:r>
            <a:r>
              <a:rPr lang="en-US" sz="850" kern="1200" spc="-45" dirty="0">
                <a:solidFill>
                  <a:srgbClr val="1C211C"/>
                </a:solidFill>
                <a:latin typeface="Arial"/>
                <a:cs typeface="Arial"/>
              </a:rPr>
              <a:t>e</a:t>
            </a:r>
            <a:r>
              <a:rPr lang="en-US" sz="850" kern="1200" spc="-60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20" dirty="0">
                <a:solidFill>
                  <a:srgbClr val="1C211C"/>
                </a:solidFill>
                <a:latin typeface="Arial"/>
                <a:cs typeface="Arial"/>
              </a:rPr>
              <a:t>for</a:t>
            </a:r>
            <a:r>
              <a:rPr lang="en-US" sz="850" kern="1200" spc="40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65" dirty="0">
                <a:solidFill>
                  <a:srgbClr val="1C211C"/>
                </a:solidFill>
                <a:latin typeface="Arial"/>
                <a:cs typeface="Arial"/>
              </a:rPr>
              <a:t>cas</a:t>
            </a:r>
            <a:r>
              <a:rPr lang="en-US" sz="850" kern="1200" spc="-45" dirty="0">
                <a:solidFill>
                  <a:srgbClr val="1C211C"/>
                </a:solidFill>
                <a:latin typeface="Arial"/>
                <a:cs typeface="Arial"/>
              </a:rPr>
              <a:t>h</a:t>
            </a:r>
            <a:r>
              <a:rPr lang="en-US" sz="850" kern="1200" spc="80" dirty="0">
                <a:solidFill>
                  <a:srgbClr val="484B46"/>
                </a:solidFill>
                <a:latin typeface="Arial"/>
                <a:cs typeface="Arial"/>
              </a:rPr>
              <a:t>.</a:t>
            </a:r>
            <a:r>
              <a:rPr lang="en-US" sz="850" kern="1200" spc="-135" dirty="0">
                <a:solidFill>
                  <a:srgbClr val="484B46"/>
                </a:solidFill>
                <a:latin typeface="Arial"/>
                <a:cs typeface="Arial"/>
              </a:rPr>
              <a:t> </a:t>
            </a:r>
            <a:r>
              <a:rPr lang="en-US" sz="850" kern="1200" spc="-55" dirty="0">
                <a:solidFill>
                  <a:srgbClr val="1C211C"/>
                </a:solidFill>
                <a:latin typeface="Arial"/>
                <a:cs typeface="Arial"/>
              </a:rPr>
              <a:t>Redempt</a:t>
            </a:r>
            <a:r>
              <a:rPr lang="en-US" sz="850" kern="1200" spc="-15" dirty="0">
                <a:solidFill>
                  <a:srgbClr val="1C211C"/>
                </a:solidFill>
                <a:latin typeface="Arial"/>
                <a:cs typeface="Arial"/>
              </a:rPr>
              <a:t>i</a:t>
            </a:r>
            <a:r>
              <a:rPr lang="en-US" sz="850" kern="1200" spc="-20" dirty="0">
                <a:solidFill>
                  <a:srgbClr val="1C211C"/>
                </a:solidFill>
                <a:latin typeface="Arial"/>
                <a:cs typeface="Arial"/>
              </a:rPr>
              <a:t>on</a:t>
            </a:r>
            <a:r>
              <a:rPr lang="en-US" sz="850" kern="1200" spc="-6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45" dirty="0">
                <a:solidFill>
                  <a:srgbClr val="1C211C"/>
                </a:solidFill>
                <a:latin typeface="Arial"/>
                <a:cs typeface="Arial"/>
              </a:rPr>
              <a:t>va</a:t>
            </a:r>
            <a:r>
              <a:rPr lang="en-US" sz="850" kern="1200" spc="-15" dirty="0">
                <a:solidFill>
                  <a:srgbClr val="1C211C"/>
                </a:solidFill>
                <a:latin typeface="Arial"/>
                <a:cs typeface="Arial"/>
              </a:rPr>
              <a:t>l</a:t>
            </a:r>
            <a:r>
              <a:rPr lang="en-US" sz="850" kern="1200" spc="-30" dirty="0">
                <a:solidFill>
                  <a:srgbClr val="1C211C"/>
                </a:solidFill>
                <a:latin typeface="Arial"/>
                <a:cs typeface="Arial"/>
              </a:rPr>
              <a:t>ue</a:t>
            </a:r>
            <a:r>
              <a:rPr lang="en-US" sz="850" kern="1200" spc="-2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10" dirty="0">
                <a:solidFill>
                  <a:srgbClr val="1C211C"/>
                </a:solidFill>
                <a:latin typeface="Arial"/>
                <a:cs typeface="Arial"/>
              </a:rPr>
              <a:t>not</a:t>
            </a:r>
            <a:r>
              <a:rPr lang="en-US" sz="850" kern="1200" spc="-9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10" dirty="0">
                <a:solidFill>
                  <a:srgbClr val="1C211C"/>
                </a:solidFill>
                <a:latin typeface="Arial"/>
                <a:cs typeface="Arial"/>
              </a:rPr>
              <a:t>to</a:t>
            </a:r>
            <a:r>
              <a:rPr lang="en-US" sz="850" kern="1200" spc="-3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55" dirty="0">
                <a:solidFill>
                  <a:srgbClr val="1C211C"/>
                </a:solidFill>
                <a:latin typeface="Arial"/>
                <a:cs typeface="Arial"/>
              </a:rPr>
              <a:t>exceed</a:t>
            </a:r>
            <a:r>
              <a:rPr lang="en-US" sz="850" kern="1200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5" dirty="0">
                <a:solidFill>
                  <a:srgbClr val="1C211C"/>
                </a:solidFill>
                <a:latin typeface="Times New Roman"/>
                <a:cs typeface="Times New Roman"/>
              </a:rPr>
              <a:t>$5.00</a:t>
            </a:r>
            <a:endParaRPr lang="en-US" sz="850" kern="12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71805" marR="477520" lvl="0" indent="0" algn="ctr" defTabSz="914400" rtl="0" eaLnBrk="1" fontAlgn="auto" latinLnBrk="0" hangingPunct="1">
              <a:lnSpc>
                <a:spcPts val="88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50" kern="1200" spc="-50" dirty="0">
                <a:solidFill>
                  <a:srgbClr val="1C211C"/>
                </a:solidFill>
                <a:latin typeface="Arial"/>
                <a:cs typeface="Arial"/>
              </a:rPr>
              <a:t>YKHC</a:t>
            </a:r>
            <a:r>
              <a:rPr lang="en-US" sz="750" kern="1200" spc="5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750" kern="1200" spc="30" dirty="0">
                <a:solidFill>
                  <a:srgbClr val="1C211C"/>
                </a:solidFill>
                <a:latin typeface="Arial"/>
                <a:cs typeface="Arial"/>
              </a:rPr>
              <a:t>•</a:t>
            </a:r>
            <a:r>
              <a:rPr lang="en-US" sz="750" kern="1200" spc="10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750" kern="1200" spc="-130" dirty="0">
                <a:solidFill>
                  <a:srgbClr val="1C211C"/>
                </a:solidFill>
                <a:latin typeface="Arial"/>
                <a:cs typeface="Arial"/>
              </a:rPr>
              <a:t>P</a:t>
            </a:r>
            <a:r>
              <a:rPr lang="en-US" sz="750" kern="1200" spc="-50" dirty="0">
                <a:solidFill>
                  <a:srgbClr val="1C211C"/>
                </a:solidFill>
                <a:latin typeface="Arial"/>
                <a:cs typeface="Arial"/>
              </a:rPr>
              <a:t>.</a:t>
            </a:r>
            <a:r>
              <a:rPr lang="en-US" sz="750" kern="1200" spc="-5" dirty="0">
                <a:solidFill>
                  <a:srgbClr val="1C211C"/>
                </a:solidFill>
                <a:latin typeface="Arial"/>
                <a:cs typeface="Arial"/>
              </a:rPr>
              <a:t>O.</a:t>
            </a:r>
            <a:r>
              <a:rPr lang="en-US" sz="750" kern="1200" spc="30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75" dirty="0">
                <a:solidFill>
                  <a:srgbClr val="1C211C"/>
                </a:solidFill>
                <a:latin typeface="Arial"/>
                <a:cs typeface="Arial"/>
              </a:rPr>
              <a:t>Box</a:t>
            </a:r>
            <a:r>
              <a:rPr lang="en-US" sz="850" kern="1200" spc="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750" kern="1200" spc="10" dirty="0">
                <a:solidFill>
                  <a:srgbClr val="1C211C"/>
                </a:solidFill>
                <a:latin typeface="Arial"/>
                <a:cs typeface="Arial"/>
              </a:rPr>
              <a:t>528</a:t>
            </a:r>
            <a:r>
              <a:rPr lang="en-US" sz="750" kern="1200" spc="2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750" kern="1200" spc="30" dirty="0">
                <a:solidFill>
                  <a:srgbClr val="1C211C"/>
                </a:solidFill>
                <a:latin typeface="Arial"/>
                <a:cs typeface="Arial"/>
              </a:rPr>
              <a:t>•</a:t>
            </a:r>
            <a:r>
              <a:rPr lang="en-US" sz="750" kern="1200" spc="10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55" dirty="0" err="1">
                <a:solidFill>
                  <a:srgbClr val="1C211C"/>
                </a:solidFill>
                <a:latin typeface="Arial"/>
                <a:cs typeface="Arial"/>
              </a:rPr>
              <a:t>Bethe</a:t>
            </a:r>
            <a:r>
              <a:rPr lang="en-US" sz="850" kern="1200" spc="-35" dirty="0" err="1">
                <a:solidFill>
                  <a:srgbClr val="1C211C"/>
                </a:solidFill>
                <a:latin typeface="Arial"/>
                <a:cs typeface="Arial"/>
              </a:rPr>
              <a:t>l</a:t>
            </a:r>
            <a:r>
              <a:rPr lang="en-US" sz="850" kern="1200" spc="135" dirty="0" err="1">
                <a:solidFill>
                  <a:srgbClr val="1C211C"/>
                </a:solidFill>
                <a:latin typeface="Arial"/>
                <a:cs typeface="Arial"/>
              </a:rPr>
              <a:t>,</a:t>
            </a:r>
            <a:r>
              <a:rPr lang="en-US" sz="850" kern="1200" spc="-75" dirty="0" err="1">
                <a:solidFill>
                  <a:srgbClr val="1C211C"/>
                </a:solidFill>
                <a:latin typeface="Arial"/>
                <a:cs typeface="Arial"/>
              </a:rPr>
              <a:t>Alaska</a:t>
            </a:r>
            <a:r>
              <a:rPr lang="en-US" sz="850" kern="1200" spc="60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750" kern="1200" spc="25" dirty="0" smtClean="0">
                <a:solidFill>
                  <a:srgbClr val="1C211C"/>
                </a:solidFill>
                <a:latin typeface="Arial"/>
                <a:cs typeface="Arial"/>
              </a:rPr>
              <a:t>99559</a:t>
            </a:r>
          </a:p>
          <a:p>
            <a:pPr marL="471805" marR="477520" lvl="0" indent="0" algn="ctr" defTabSz="914400" rtl="0" eaLnBrk="1" fontAlgn="auto" latinLnBrk="0" hangingPunct="1">
              <a:lnSpc>
                <a:spcPts val="88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50" kern="1200" dirty="0" smtClean="0">
                <a:solidFill>
                  <a:srgbClr val="1C211C"/>
                </a:solidFill>
                <a:latin typeface="Arial"/>
                <a:cs typeface="Arial"/>
              </a:rPr>
              <a:t>1-877-543-6133</a:t>
            </a:r>
            <a:r>
              <a:rPr lang="en-US" sz="750" kern="1200" spc="80" dirty="0" smtClean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850" kern="1200" spc="-40" dirty="0">
                <a:solidFill>
                  <a:srgbClr val="1C211C"/>
                </a:solidFill>
                <a:latin typeface="Arial"/>
                <a:cs typeface="Arial"/>
              </a:rPr>
              <a:t>or</a:t>
            </a:r>
            <a:r>
              <a:rPr lang="en-US" sz="850" kern="1200" spc="-5" dirty="0">
                <a:solidFill>
                  <a:srgbClr val="1C211C"/>
                </a:solidFill>
                <a:latin typeface="Arial"/>
                <a:cs typeface="Arial"/>
              </a:rPr>
              <a:t> </a:t>
            </a:r>
            <a:r>
              <a:rPr lang="en-US" sz="750" kern="1200" spc="5" dirty="0" smtClean="0">
                <a:solidFill>
                  <a:srgbClr val="1C211C"/>
                </a:solidFill>
                <a:latin typeface="Arial"/>
                <a:cs typeface="Arial"/>
              </a:rPr>
              <a:t>907-543-6133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30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 VEGETABLE  VOUCHER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Yukon-Kuskokwim Health Corporation – Vegetable Voucher  </dc:title>
  <dc:subject>Yukon-Kuskokwim Health Corporation – Vegetable Voucher  </dc:subject>
  <dc:creator>IHS/SDPI</dc:creator>
  <cp:keywords>Yukon-Kuskokwim Health Corporation – Vegetable Voucher  </cp:keywords>
  <cp:lastModifiedBy>Waquie, Janell F (IHS/HQ) [C]</cp:lastModifiedBy>
  <cp:revision>3</cp:revision>
  <dcterms:created xsi:type="dcterms:W3CDTF">2014-03-04T11:48:52Z</dcterms:created>
  <dcterms:modified xsi:type="dcterms:W3CDTF">2015-06-24T15:40:57Z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2011-10-14T00:00:00Z</vt:filetime>
  </property>
  <property fmtid="{D5CDD505-2E9C-101B-9397-08002B2CF9AE}" pid="3" name="LastSaved">
    <vt:filetime>2014-03-04T00:00:00Z</vt:filetime>
  </property>
</Properties>
</file>